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3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32"/>
    </p:embeddedFont>
    <p:embeddedFont>
      <p:font typeface="Microsoft Yahei" panose="020B0503020204020204" pitchFamily="34" charset="-122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DFKai-SB" panose="03000509000000000000" pitchFamily="65" charset="-120"/>
      <p:regular r:id="rId39"/>
    </p:embeddedFont>
    <p:embeddedFont>
      <p:font typeface="Poppins Light" panose="02020500000000000000" charset="0"/>
      <p:regular r:id="rId40"/>
      <p:bold r:id="rId41"/>
      <p:italic r:id="rId42"/>
      <p:boldItalic r:id="rId43"/>
    </p:embeddedFont>
    <p:embeddedFont>
      <p:font typeface="Muli Light" panose="02020500000000000000" charset="0"/>
      <p:regular r:id="rId44"/>
      <p:bold r:id="rId45"/>
      <p:italic r:id="rId46"/>
      <p:boldItalic r:id="rId47"/>
    </p:embeddedFont>
    <p:embeddedFont>
      <p:font typeface="Muli" panose="02020500000000000000" charset="0"/>
      <p:regular r:id="rId48"/>
      <p:bold r:id="rId49"/>
      <p:italic r:id="rId50"/>
      <p:boldItalic r:id="rId51"/>
    </p:embeddedFont>
    <p:embeddedFont>
      <p:font typeface="Poppins" panose="02020500000000000000" charset="0"/>
      <p:regular r:id="rId52"/>
      <p:bold r:id="rId53"/>
      <p:italic r:id="rId54"/>
      <p:boldItalic r:id="rId55"/>
    </p:embeddedFont>
    <p:embeddedFont>
      <p:font typeface="Microsoft JhengHei" panose="020B0604030504040204" pitchFamily="34" charset="-120"/>
      <p:regular r:id="rId56"/>
      <p:bold r:id="rId57"/>
    </p:embeddedFont>
    <p:embeddedFont>
      <p:font typeface="Georgia" panose="02040502050405020303" pitchFamily="18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660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font" Target="fonts/font27.fntdata"/><Relationship Id="rId5" Type="http://schemas.openxmlformats.org/officeDocument/2006/relationships/slide" Target="slides/slide2.xml"/><Relationship Id="rId61" Type="http://schemas.openxmlformats.org/officeDocument/2006/relationships/font" Target="fonts/font30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2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font" Target="fonts/font28.fntdata"/><Relationship Id="rId20" Type="http://schemas.openxmlformats.org/officeDocument/2006/relationships/slide" Target="slides/slide17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font" Target="fonts/font26.fntdata"/><Relationship Id="rId10" Type="http://schemas.openxmlformats.org/officeDocument/2006/relationships/slide" Target="slides/slide7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font" Target="fonts/font29.fntdata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c2b7cccb7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4c2b7cccb7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4c2b7cccb7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3b8144d2d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g33b8144d2d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4F4F4F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線性映射（或線性變換），簡單的來說就是將高維空間數據投影到低維空間上，那麼在數據分析上，我們是將數據的主成分（包含信息量大的維度）保留下來，忽略掉對數據描述不重要的成分。</a:t>
            </a:r>
            <a:r>
              <a:rPr lang="zh-TW" sz="1200">
                <a:solidFill>
                  <a:srgbClr val="3F3F3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降維(Dimension reduction)，是當資料維度數(變數)很多的時候，有沒有辦法讓維度數(變數)少一點，但資料特性不會差太多。</a:t>
            </a:r>
            <a:endParaRPr sz="1200"/>
          </a:p>
        </p:txBody>
      </p:sp>
      <p:sp>
        <p:nvSpPr>
          <p:cNvPr id="369" name="Google Shape;369;g33b8144d2d_1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4c2b7cccb7_5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g4c2b7cccb7_5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4c2b7cccb7_5_1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c2b7cccb7_1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g4c2b7cccb7_13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4c2b7cccb7_13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c2b7cccb7_13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g4c2b7cccb7_13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4c2b7cccb7_13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c2b7cccb7_13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g4c2b7cccb7_13_9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4c2b7cccb7_13_9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c2b7cccb7_13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4c2b7cccb7_13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4c2b7cccb7_13_2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3b8144d2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g33b8144d2d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33b8144d2d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c2b7cccb7_13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g4c2b7cccb7_13_9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4c2b7cccb7_13_9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4c2b7cccb7_13_1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4c2b7cccb7_13_10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g4c2b7cccb7_13_10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4c2b7cccb7_13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g4c2b7cccb7_13_7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4c2b7cccb7_13_7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c2b7cccb7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4c2b7cccb7_2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4c2b7cccb7_2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c2b7cccb7_13_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g4c2b7cccb7_13_8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4c2b7cccb7_13_8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4c2b7cccb7_13_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4" name="Google Shape;584;g4c2b7cccb7_13_8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4c2b7cccb7_13_8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4c2b7cccb7_13_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8" name="Google Shape;618;g4c2b7cccb7_13_8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4c2b7cccb7_13_8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4c2b7cccb7_2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2" name="Google Shape;652;g4c2b7cccb7_2_8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g4c2b7cccb7_2_8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4c2b7cccb7_13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6" name="Google Shape;666;g4c2b7cccb7_13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g4c2b7cccb7_13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4c2b7cccb7_13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5" name="Google Shape;675;g4c2b7cccb7_13_1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資料量沒有很大</a:t>
            </a:r>
            <a:endParaRPr/>
          </a:p>
        </p:txBody>
      </p:sp>
      <p:sp>
        <p:nvSpPr>
          <p:cNvPr id="676" name="Google Shape;676;g4c2b7cccb7_13_1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4c2b7cccb7_13_1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9" name="Google Shape;689;g4c2b7cccb7_13_1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g4c2b7cccb7_13_11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4c2b7cccb7_13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6" name="Google Shape;706;g4c2b7cccb7_13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g4c2b7cccb7_13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c2b7cccb7_1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4c2b7cccb7_13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4c2b7cccb7_13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c2b7cccb7_13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4c2b7cccb7_13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4c2b7cccb7_13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c2b7cccb7_13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c2b7cccb7_13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561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1.一般使用負的歐式距離，所以S(i,j)越大，表示兩個點距離越近，相似度也就越高。</a:t>
            </a:r>
            <a:endParaRPr sz="1200">
              <a:solidFill>
                <a:srgbClr val="65617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561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2.取值為S對角線的值(圖1紅色標註部分)，此值越大，最為聚類中心的可能性就越大。一般設置為S相似度值的中值。</a:t>
            </a:r>
            <a:endParaRPr sz="1200">
              <a:solidFill>
                <a:srgbClr val="65617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65617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c2b7cccb7_13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c2b7cccb7_13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1A1A1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reference - 指定聚类数量的多少，值越大聚类数量越多</a:t>
            </a:r>
            <a:endParaRPr sz="1050">
              <a:solidFill>
                <a:srgbClr val="1A1A1A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c2b7cccb7_13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c2b7cccb7_13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1A1A1A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衰减系数 λ 是介于0到1之间的实数，為了避免震盪過大，無法收斂</a:t>
            </a:r>
            <a:endParaRPr sz="1050">
              <a:solidFill>
                <a:srgbClr val="1A1A1A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1A1A1A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前次迭代更新值的 λ 倍加上本次信息更新值的1-λ倍</a:t>
            </a:r>
            <a:endParaRPr sz="1050">
              <a:solidFill>
                <a:srgbClr val="1A1A1A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c2b7cccb7_1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4c2b7cccb7_13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4c2b7cccb7_13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c2b7cccb7_13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g4c2b7cccb7_13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4F4F4F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線性映射（或線性變換），簡單的來說就是將高維空間數據投影到低維空間上，那麼在數據分析上，我們是將數據的主成分（包含信息量大的維度）保留下來，忽略掉對數據描述不重要的成分。</a:t>
            </a:r>
            <a:r>
              <a:rPr lang="zh-TW" sz="1200">
                <a:solidFill>
                  <a:srgbClr val="3F3F3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降維(Dimension reduction)，是當資料維度數(變數)很多的時候，有沒有辦法讓維度數(變數)少一點，但資料特性不會差太多。</a:t>
            </a:r>
            <a:endParaRPr sz="1200"/>
          </a:p>
        </p:txBody>
      </p:sp>
      <p:sp>
        <p:nvSpPr>
          <p:cNvPr id="355" name="Google Shape;355;g4c2b7cccb7_13_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0275" y="2175625"/>
            <a:ext cx="3879000" cy="287046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4072" y="2340786"/>
            <a:ext cx="3879000" cy="262908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431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A4BC"/>
              </a:buClr>
              <a:buSzPts val="3200"/>
              <a:buChar char="●"/>
              <a:defRPr sz="3200">
                <a:solidFill>
                  <a:srgbClr val="A7A4BC"/>
                </a:solidFill>
              </a:defRPr>
            </a:lvl1pPr>
            <a:lvl2pPr marL="914400" lvl="1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2pPr>
            <a:lvl3pPr marL="1371600" lvl="2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3pPr>
            <a:lvl4pPr marL="1828800" lvl="3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>
                <a:solidFill>
                  <a:srgbClr val="A7A4BC"/>
                </a:solidFill>
              </a:defRPr>
            </a:lvl4pPr>
            <a:lvl5pPr marL="2286000" lvl="4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5pPr>
            <a:lvl6pPr marL="2743200" lvl="5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6pPr>
            <a:lvl7pPr marL="3200400" lvl="6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>
                <a:solidFill>
                  <a:srgbClr val="A7A4BC"/>
                </a:solidFill>
              </a:defRPr>
            </a:lvl7pPr>
            <a:lvl8pPr marL="3657600" lvl="7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8pPr>
            <a:lvl9pPr marL="4114800" lvl="8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/>
          <p:nvPr/>
        </p:nvSpPr>
        <p:spPr>
          <a:xfrm>
            <a:off x="390571" y="571075"/>
            <a:ext cx="648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600" b="1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9600" b="1">
              <a:solidFill>
                <a:srgbClr val="A7D86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9349" y="2301324"/>
            <a:ext cx="3702249" cy="2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 mask">
  <p:cSld name="TITLE_AND_BODY_1">
    <p:bg>
      <p:bgPr>
        <a:solidFill>
          <a:srgbClr val="A7D86D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8"/>
          <p:cNvGrpSpPr/>
          <p:nvPr/>
        </p:nvGrpSpPr>
        <p:grpSpPr>
          <a:xfrm>
            <a:off x="-144" y="4104"/>
            <a:ext cx="9144000" cy="5143488"/>
            <a:chOff x="238125" y="848325"/>
            <a:chExt cx="7143750" cy="4018350"/>
          </a:xfrm>
        </p:grpSpPr>
        <p:sp>
          <p:nvSpPr>
            <p:cNvPr id="73" name="Google Shape;73;p18"/>
            <p:cNvSpPr/>
            <p:nvPr/>
          </p:nvSpPr>
          <p:spPr>
            <a:xfrm>
              <a:off x="238125" y="848325"/>
              <a:ext cx="7143750" cy="4018350"/>
            </a:xfrm>
            <a:custGeom>
              <a:avLst/>
              <a:gdLst/>
              <a:ahLst/>
              <a:cxnLst/>
              <a:rect l="l" t="t" r="r" b="b"/>
              <a:pathLst>
                <a:path w="285750" h="160734" extrusionOk="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8"/>
            <p:cNvSpPr/>
            <p:nvPr/>
          </p:nvSpPr>
          <p:spPr>
            <a:xfrm>
              <a:off x="238125" y="848325"/>
              <a:ext cx="7143750" cy="4018350"/>
            </a:xfrm>
            <a:custGeom>
              <a:avLst/>
              <a:gdLst/>
              <a:ahLst/>
              <a:cxnLst/>
              <a:rect l="l" t="t" r="r" b="b"/>
              <a:pathLst>
                <a:path w="285750" h="160734" extrusionOk="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457200" y="1425175"/>
            <a:ext cx="31014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>
            <a:off x="457200" y="2419350"/>
            <a:ext cx="3101400" cy="18627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58204" y="2372421"/>
            <a:ext cx="3533400" cy="2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2"/>
          </p:nvPr>
        </p:nvSpPr>
        <p:spPr>
          <a:xfrm>
            <a:off x="2993928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body" idx="2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body" idx="3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illustration">
  <p:cSld name="TITLE_ONLY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00" name="Google Shape;10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0275" y="2032125"/>
            <a:ext cx="3761325" cy="29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body" idx="1"/>
          </p:nvPr>
        </p:nvSpPr>
        <p:spPr>
          <a:xfrm>
            <a:off x="457200" y="900113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body" idx="2"/>
          </p:nvPr>
        </p:nvSpPr>
        <p:spPr>
          <a:xfrm>
            <a:off x="4648200" y="900113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41" name="Google Shape;141;p31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4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4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8" name="Google Shape;158;p34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9" name="Google Shape;159;p3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5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5" name="Google Shape;165;p35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66" name="Google Shape;166;p3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6"/>
          <p:cNvSpPr txBox="1">
            <a:spLocks noGrp="1"/>
          </p:cNvSpPr>
          <p:nvPr>
            <p:ph type="body" idx="1"/>
          </p:nvPr>
        </p:nvSpPr>
        <p:spPr>
          <a:xfrm rot="5400000">
            <a:off x="2874750" y="-1217399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3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垂直排列标题与文本" type="vertTitleAndTx">
  <p:cSld name="VERTICAL_TITLE_AND_VERTICAL_TEX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7"/>
          <p:cNvSpPr txBox="1">
            <a:spLocks noGrp="1"/>
          </p:cNvSpPr>
          <p:nvPr>
            <p:ph type="title"/>
          </p:nvPr>
        </p:nvSpPr>
        <p:spPr>
          <a:xfrm rot="5400000">
            <a:off x="6012600" y="771581"/>
            <a:ext cx="3291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7"/>
          <p:cNvSpPr txBox="1">
            <a:spLocks noGrp="1"/>
          </p:cNvSpPr>
          <p:nvPr>
            <p:ph type="body" idx="1"/>
          </p:nvPr>
        </p:nvSpPr>
        <p:spPr>
          <a:xfrm rot="5400000">
            <a:off x="1821600" y="-1209619"/>
            <a:ext cx="32910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 rtl="0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 rtl="0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 rtl="0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 rtl="0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 rtl="0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 rtl="0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 rtl="0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 rtl="0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6.jpeg"/><Relationship Id="rId4" Type="http://schemas.openxmlformats.org/officeDocument/2006/relationships/image" Target="../media/image35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8"/>
          <p:cNvSpPr/>
          <p:nvPr/>
        </p:nvSpPr>
        <p:spPr>
          <a:xfrm>
            <a:off x="251520" y="195486"/>
            <a:ext cx="8712968" cy="4752528"/>
          </a:xfrm>
          <a:prstGeom prst="rect">
            <a:avLst/>
          </a:prstGeom>
          <a:noFill/>
          <a:ln w="38100" cap="flat" cmpd="sng">
            <a:solidFill>
              <a:srgbClr val="395E89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8"/>
          <p:cNvSpPr/>
          <p:nvPr/>
        </p:nvSpPr>
        <p:spPr>
          <a:xfrm>
            <a:off x="1547664" y="2787774"/>
            <a:ext cx="6264696" cy="2016223"/>
          </a:xfrm>
          <a:prstGeom prst="rect">
            <a:avLst/>
          </a:prstGeom>
          <a:solidFill>
            <a:srgbClr val="FBB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8"/>
          <p:cNvSpPr txBox="1"/>
          <p:nvPr/>
        </p:nvSpPr>
        <p:spPr>
          <a:xfrm>
            <a:off x="2216275" y="3187475"/>
            <a:ext cx="5023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latin typeface="DFKai-SB"/>
                <a:ea typeface="DFKai-SB"/>
                <a:cs typeface="DFKai-SB"/>
                <a:sym typeface="DFKai-SB"/>
              </a:rPr>
              <a:t>智慧型管理決策系統期末報告</a:t>
            </a:r>
            <a:endParaRPr sz="2000" b="1"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latin typeface="DFKai-SB"/>
                <a:ea typeface="DFKai-SB"/>
                <a:cs typeface="DFKai-SB"/>
                <a:sym typeface="DFKai-SB"/>
              </a:rPr>
              <a:t>第5組</a:t>
            </a:r>
            <a:endParaRPr sz="2000" b="1"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189" name="Google Shape;189;p38"/>
          <p:cNvGrpSpPr/>
          <p:nvPr/>
        </p:nvGrpSpPr>
        <p:grpSpPr>
          <a:xfrm>
            <a:off x="2322713" y="405772"/>
            <a:ext cx="4810929" cy="2733399"/>
            <a:chOff x="1096808" y="771550"/>
            <a:chExt cx="6911261" cy="3633873"/>
          </a:xfrm>
        </p:grpSpPr>
        <p:sp>
          <p:nvSpPr>
            <p:cNvPr id="190" name="Google Shape;190;p38"/>
            <p:cNvSpPr/>
            <p:nvPr/>
          </p:nvSpPr>
          <p:spPr>
            <a:xfrm rot="5400000">
              <a:off x="2841734" y="-760912"/>
              <a:ext cx="3421408" cy="6911261"/>
            </a:xfrm>
            <a:custGeom>
              <a:avLst/>
              <a:gdLst/>
              <a:ahLst/>
              <a:cxnLst/>
              <a:rect l="l" t="t" r="r" b="b"/>
              <a:pathLst>
                <a:path w="648684" h="562276" extrusionOk="0">
                  <a:moveTo>
                    <a:pt x="31476" y="22718"/>
                  </a:moveTo>
                  <a:cubicBezTo>
                    <a:pt x="149400" y="4275"/>
                    <a:pt x="424155" y="-13389"/>
                    <a:pt x="648684" y="14573"/>
                  </a:cubicBezTo>
                  <a:cubicBezTo>
                    <a:pt x="609553" y="92898"/>
                    <a:pt x="618372" y="432838"/>
                    <a:pt x="643438" y="545699"/>
                  </a:cubicBezTo>
                  <a:cubicBezTo>
                    <a:pt x="542091" y="567277"/>
                    <a:pt x="109269" y="574431"/>
                    <a:pt x="11005" y="525560"/>
                  </a:cubicBezTo>
                  <a:cubicBezTo>
                    <a:pt x="-33861" y="453465"/>
                    <a:pt x="72720" y="362960"/>
                    <a:pt x="76132" y="279153"/>
                  </a:cubicBezTo>
                  <a:cubicBezTo>
                    <a:pt x="79544" y="195346"/>
                    <a:pt x="-41749" y="78155"/>
                    <a:pt x="31476" y="22718"/>
                  </a:cubicBezTo>
                  <a:close/>
                </a:path>
              </a:pathLst>
            </a:custGeom>
            <a:solidFill>
              <a:schemeClr val="dk1"/>
            </a:solidFill>
            <a:ln w="254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38"/>
            <p:cNvSpPr/>
            <p:nvPr/>
          </p:nvSpPr>
          <p:spPr>
            <a:xfrm rot="-5400000" flipH="1">
              <a:off x="4400705" y="799409"/>
              <a:ext cx="3489396" cy="3433678"/>
            </a:xfrm>
            <a:custGeom>
              <a:avLst/>
              <a:gdLst/>
              <a:ahLst/>
              <a:cxnLst/>
              <a:rect l="l" t="t" r="r" b="b"/>
              <a:pathLst>
                <a:path w="661574" h="567351" extrusionOk="0">
                  <a:moveTo>
                    <a:pt x="72869" y="23576"/>
                  </a:moveTo>
                  <a:cubicBezTo>
                    <a:pt x="184450" y="15112"/>
                    <a:pt x="500961" y="-25493"/>
                    <a:pt x="660478" y="24503"/>
                  </a:cubicBezTo>
                  <a:cubicBezTo>
                    <a:pt x="621347" y="102828"/>
                    <a:pt x="636508" y="437325"/>
                    <a:pt x="661574" y="550186"/>
                  </a:cubicBezTo>
                  <a:cubicBezTo>
                    <a:pt x="560227" y="571764"/>
                    <a:pt x="148547" y="585268"/>
                    <a:pt x="52398" y="512809"/>
                  </a:cubicBezTo>
                  <a:cubicBezTo>
                    <a:pt x="-13816" y="401434"/>
                    <a:pt x="-27876" y="101288"/>
                    <a:pt x="72869" y="23576"/>
                  </a:cubicBezTo>
                  <a:close/>
                </a:path>
              </a:pathLst>
            </a:custGeom>
            <a:solidFill>
              <a:srgbClr val="FDE9D8"/>
            </a:solidFill>
            <a:ln w="254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38"/>
            <p:cNvSpPr/>
            <p:nvPr/>
          </p:nvSpPr>
          <p:spPr>
            <a:xfrm rot="5400000">
              <a:off x="1202547" y="828634"/>
              <a:ext cx="3489396" cy="3375227"/>
            </a:xfrm>
            <a:custGeom>
              <a:avLst/>
              <a:gdLst/>
              <a:ahLst/>
              <a:cxnLst/>
              <a:rect l="l" t="t" r="r" b="b"/>
              <a:pathLst>
                <a:path w="661574" h="557693" extrusionOk="0">
                  <a:moveTo>
                    <a:pt x="72869" y="13918"/>
                  </a:moveTo>
                  <a:cubicBezTo>
                    <a:pt x="184450" y="5454"/>
                    <a:pt x="435949" y="-13117"/>
                    <a:pt x="660478" y="14845"/>
                  </a:cubicBezTo>
                  <a:cubicBezTo>
                    <a:pt x="621347" y="93170"/>
                    <a:pt x="636508" y="427667"/>
                    <a:pt x="661574" y="540528"/>
                  </a:cubicBezTo>
                  <a:cubicBezTo>
                    <a:pt x="560227" y="562106"/>
                    <a:pt x="148547" y="575610"/>
                    <a:pt x="52398" y="503151"/>
                  </a:cubicBezTo>
                  <a:cubicBezTo>
                    <a:pt x="-13816" y="391776"/>
                    <a:pt x="-27876" y="91630"/>
                    <a:pt x="72869" y="13918"/>
                  </a:cubicBezTo>
                  <a:close/>
                </a:path>
              </a:pathLst>
            </a:custGeom>
            <a:solidFill>
              <a:srgbClr val="FDE9D8"/>
            </a:solidFill>
            <a:ln w="254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38"/>
          <p:cNvSpPr txBox="1"/>
          <p:nvPr/>
        </p:nvSpPr>
        <p:spPr>
          <a:xfrm>
            <a:off x="2418800" y="1390000"/>
            <a:ext cx="46188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TW" sz="4800" b="1">
                <a:solidFill>
                  <a:srgbClr val="FBB03B"/>
                </a:solidFill>
                <a:latin typeface="Calibri"/>
                <a:ea typeface="Calibri"/>
                <a:cs typeface="Calibri"/>
                <a:sym typeface="Calibri"/>
              </a:rPr>
              <a:t>NBA</a:t>
            </a:r>
            <a:r>
              <a:rPr lang="zh-TW" sz="4800" b="1">
                <a:solidFill>
                  <a:srgbClr val="FBB03B"/>
                </a:solidFill>
                <a:latin typeface="DFKai-SB"/>
                <a:ea typeface="DFKai-SB"/>
                <a:cs typeface="DFKai-SB"/>
                <a:sym typeface="DFKai-SB"/>
              </a:rPr>
              <a:t>老闆的慧眼</a:t>
            </a:r>
            <a:endParaRPr sz="4800" b="1">
              <a:solidFill>
                <a:srgbClr val="FBB03B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94" name="Google Shape;194;p38"/>
          <p:cNvSpPr txBox="1"/>
          <p:nvPr/>
        </p:nvSpPr>
        <p:spPr>
          <a:xfrm>
            <a:off x="5649300" y="3871996"/>
            <a:ext cx="23535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b="1">
                <a:latin typeface="Microsoft JhengHei"/>
                <a:ea typeface="Microsoft JhengHei"/>
                <a:cs typeface="Microsoft JhengHei"/>
                <a:sym typeface="Microsoft JhengHei"/>
              </a:rPr>
              <a:t>0753428  高碩輿</a:t>
            </a:r>
            <a:br>
              <a:rPr lang="zh-TW" sz="1500" b="1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500" b="1">
                <a:latin typeface="Microsoft JhengHei"/>
                <a:ea typeface="Microsoft JhengHei"/>
                <a:cs typeface="Microsoft JhengHei"/>
                <a:sym typeface="Microsoft JhengHei"/>
              </a:rPr>
              <a:t>0753432  郭昱廷</a:t>
            </a:r>
            <a:br>
              <a:rPr lang="zh-TW" sz="1500" b="1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500" b="1">
                <a:latin typeface="Microsoft JhengHei"/>
                <a:ea typeface="Microsoft JhengHei"/>
                <a:cs typeface="Microsoft JhengHei"/>
                <a:sym typeface="Microsoft JhengHei"/>
              </a:rPr>
              <a:t>0753437  劉時嘉</a:t>
            </a:r>
            <a:br>
              <a:rPr lang="zh-TW" sz="1500" b="1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15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48"/>
          <p:cNvGrpSpPr/>
          <p:nvPr/>
        </p:nvGrpSpPr>
        <p:grpSpPr>
          <a:xfrm>
            <a:off x="1403648" y="137400"/>
            <a:ext cx="6192052" cy="897512"/>
            <a:chOff x="1492256" y="281416"/>
            <a:chExt cx="6192052" cy="897512"/>
          </a:xfrm>
        </p:grpSpPr>
        <p:sp>
          <p:nvSpPr>
            <p:cNvPr id="372" name="Google Shape;372;p48"/>
            <p:cNvSpPr/>
            <p:nvPr/>
          </p:nvSpPr>
          <p:spPr>
            <a:xfrm>
              <a:off x="1492256" y="994281"/>
              <a:ext cx="6192052" cy="184647"/>
            </a:xfrm>
            <a:custGeom>
              <a:avLst/>
              <a:gdLst/>
              <a:ahLst/>
              <a:cxnLst/>
              <a:rect l="l" t="t" r="r" b="b"/>
              <a:pathLst>
                <a:path w="3513221" h="64281" extrusionOk="0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8"/>
            <p:cNvSpPr txBox="1"/>
            <p:nvPr/>
          </p:nvSpPr>
          <p:spPr>
            <a:xfrm>
              <a:off x="3063082" y="281416"/>
              <a:ext cx="3348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zh-TW" sz="480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操作方法</a:t>
              </a:r>
              <a:endParaRPr sz="4800"/>
            </a:p>
          </p:txBody>
        </p:sp>
      </p:grpSp>
      <p:grpSp>
        <p:nvGrpSpPr>
          <p:cNvPr id="374" name="Google Shape;374;p48"/>
          <p:cNvGrpSpPr/>
          <p:nvPr/>
        </p:nvGrpSpPr>
        <p:grpSpPr>
          <a:xfrm>
            <a:off x="384997" y="1653049"/>
            <a:ext cx="2446908" cy="2843715"/>
            <a:chOff x="8724903" y="3030540"/>
            <a:chExt cx="574675" cy="868363"/>
          </a:xfrm>
        </p:grpSpPr>
        <p:sp>
          <p:nvSpPr>
            <p:cNvPr id="375" name="Google Shape;375;p48"/>
            <p:cNvSpPr/>
            <p:nvPr/>
          </p:nvSpPr>
          <p:spPr>
            <a:xfrm>
              <a:off x="8943980" y="323691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00579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8"/>
            <p:cNvSpPr/>
            <p:nvPr/>
          </p:nvSpPr>
          <p:spPr>
            <a:xfrm>
              <a:off x="8724903" y="3030540"/>
              <a:ext cx="574675" cy="868363"/>
            </a:xfrm>
            <a:custGeom>
              <a:avLst/>
              <a:gdLst/>
              <a:ahLst/>
              <a:cxnLst/>
              <a:rect l="l" t="t" r="r" b="b"/>
              <a:pathLst>
                <a:path w="153" h="231" extrusionOk="0">
                  <a:moveTo>
                    <a:pt x="39" y="219"/>
                  </a:moveTo>
                  <a:cubicBezTo>
                    <a:pt x="39" y="219"/>
                    <a:pt x="39" y="219"/>
                    <a:pt x="38" y="219"/>
                  </a:cubicBezTo>
                  <a:cubicBezTo>
                    <a:pt x="39" y="221"/>
                    <a:pt x="40" y="222"/>
                    <a:pt x="41" y="224"/>
                  </a:cubicBezTo>
                  <a:cubicBezTo>
                    <a:pt x="41" y="224"/>
                    <a:pt x="42" y="224"/>
                    <a:pt x="42" y="224"/>
                  </a:cubicBezTo>
                  <a:cubicBezTo>
                    <a:pt x="42" y="225"/>
                    <a:pt x="41" y="224"/>
                    <a:pt x="40" y="224"/>
                  </a:cubicBezTo>
                  <a:cubicBezTo>
                    <a:pt x="40" y="225"/>
                    <a:pt x="40" y="225"/>
                    <a:pt x="40" y="226"/>
                  </a:cubicBezTo>
                  <a:cubicBezTo>
                    <a:pt x="39" y="227"/>
                    <a:pt x="38" y="225"/>
                    <a:pt x="37" y="225"/>
                  </a:cubicBezTo>
                  <a:cubicBezTo>
                    <a:pt x="37" y="226"/>
                    <a:pt x="38" y="227"/>
                    <a:pt x="39" y="228"/>
                  </a:cubicBezTo>
                  <a:cubicBezTo>
                    <a:pt x="39" y="228"/>
                    <a:pt x="40" y="227"/>
                    <a:pt x="40" y="227"/>
                  </a:cubicBezTo>
                  <a:cubicBezTo>
                    <a:pt x="41" y="227"/>
                    <a:pt x="41" y="226"/>
                    <a:pt x="41" y="226"/>
                  </a:cubicBezTo>
                  <a:cubicBezTo>
                    <a:pt x="41" y="226"/>
                    <a:pt x="41" y="226"/>
                    <a:pt x="42" y="226"/>
                  </a:cubicBezTo>
                  <a:cubicBezTo>
                    <a:pt x="42" y="227"/>
                    <a:pt x="42" y="228"/>
                    <a:pt x="41" y="228"/>
                  </a:cubicBezTo>
                  <a:cubicBezTo>
                    <a:pt x="41" y="228"/>
                    <a:pt x="41" y="228"/>
                    <a:pt x="40" y="228"/>
                  </a:cubicBezTo>
                  <a:cubicBezTo>
                    <a:pt x="38" y="229"/>
                    <a:pt x="36" y="230"/>
                    <a:pt x="33" y="230"/>
                  </a:cubicBezTo>
                  <a:cubicBezTo>
                    <a:pt x="32" y="230"/>
                    <a:pt x="33" y="230"/>
                    <a:pt x="32" y="231"/>
                  </a:cubicBezTo>
                  <a:cubicBezTo>
                    <a:pt x="31" y="230"/>
                    <a:pt x="30" y="229"/>
                    <a:pt x="29" y="230"/>
                  </a:cubicBezTo>
                  <a:cubicBezTo>
                    <a:pt x="28" y="228"/>
                    <a:pt x="26" y="229"/>
                    <a:pt x="25" y="228"/>
                  </a:cubicBezTo>
                  <a:cubicBezTo>
                    <a:pt x="24" y="228"/>
                    <a:pt x="24" y="229"/>
                    <a:pt x="23" y="228"/>
                  </a:cubicBezTo>
                  <a:cubicBezTo>
                    <a:pt x="23" y="228"/>
                    <a:pt x="23" y="228"/>
                    <a:pt x="23" y="227"/>
                  </a:cubicBezTo>
                  <a:cubicBezTo>
                    <a:pt x="22" y="227"/>
                    <a:pt x="21" y="228"/>
                    <a:pt x="20" y="228"/>
                  </a:cubicBezTo>
                  <a:cubicBezTo>
                    <a:pt x="21" y="227"/>
                    <a:pt x="21" y="226"/>
                    <a:pt x="22" y="226"/>
                  </a:cubicBezTo>
                  <a:cubicBezTo>
                    <a:pt x="23" y="225"/>
                    <a:pt x="23" y="224"/>
                    <a:pt x="24" y="224"/>
                  </a:cubicBezTo>
                  <a:cubicBezTo>
                    <a:pt x="23" y="223"/>
                    <a:pt x="24" y="222"/>
                    <a:pt x="24" y="221"/>
                  </a:cubicBezTo>
                  <a:cubicBezTo>
                    <a:pt x="26" y="220"/>
                    <a:pt x="26" y="215"/>
                    <a:pt x="29" y="215"/>
                  </a:cubicBezTo>
                  <a:cubicBezTo>
                    <a:pt x="29" y="210"/>
                    <a:pt x="30" y="205"/>
                    <a:pt x="29" y="201"/>
                  </a:cubicBezTo>
                  <a:cubicBezTo>
                    <a:pt x="30" y="198"/>
                    <a:pt x="30" y="193"/>
                    <a:pt x="30" y="189"/>
                  </a:cubicBezTo>
                  <a:cubicBezTo>
                    <a:pt x="30" y="186"/>
                    <a:pt x="30" y="184"/>
                    <a:pt x="29" y="182"/>
                  </a:cubicBezTo>
                  <a:cubicBezTo>
                    <a:pt x="29" y="181"/>
                    <a:pt x="30" y="181"/>
                    <a:pt x="30" y="180"/>
                  </a:cubicBezTo>
                  <a:cubicBezTo>
                    <a:pt x="30" y="175"/>
                    <a:pt x="30" y="169"/>
                    <a:pt x="31" y="163"/>
                  </a:cubicBezTo>
                  <a:cubicBezTo>
                    <a:pt x="31" y="159"/>
                    <a:pt x="32" y="156"/>
                    <a:pt x="32" y="152"/>
                  </a:cubicBezTo>
                  <a:cubicBezTo>
                    <a:pt x="32" y="152"/>
                    <a:pt x="32" y="151"/>
                    <a:pt x="32" y="151"/>
                  </a:cubicBezTo>
                  <a:cubicBezTo>
                    <a:pt x="32" y="150"/>
                    <a:pt x="32" y="150"/>
                    <a:pt x="32" y="149"/>
                  </a:cubicBezTo>
                  <a:cubicBezTo>
                    <a:pt x="33" y="147"/>
                    <a:pt x="32" y="144"/>
                    <a:pt x="32" y="141"/>
                  </a:cubicBezTo>
                  <a:cubicBezTo>
                    <a:pt x="32" y="142"/>
                    <a:pt x="32" y="143"/>
                    <a:pt x="31" y="144"/>
                  </a:cubicBezTo>
                  <a:cubicBezTo>
                    <a:pt x="31" y="144"/>
                    <a:pt x="31" y="143"/>
                    <a:pt x="31" y="143"/>
                  </a:cubicBezTo>
                  <a:cubicBezTo>
                    <a:pt x="30" y="137"/>
                    <a:pt x="30" y="129"/>
                    <a:pt x="29" y="123"/>
                  </a:cubicBezTo>
                  <a:cubicBezTo>
                    <a:pt x="29" y="118"/>
                    <a:pt x="29" y="114"/>
                    <a:pt x="28" y="110"/>
                  </a:cubicBezTo>
                  <a:cubicBezTo>
                    <a:pt x="27" y="99"/>
                    <a:pt x="26" y="88"/>
                    <a:pt x="24" y="78"/>
                  </a:cubicBezTo>
                  <a:cubicBezTo>
                    <a:pt x="23" y="80"/>
                    <a:pt x="22" y="83"/>
                    <a:pt x="21" y="84"/>
                  </a:cubicBezTo>
                  <a:cubicBezTo>
                    <a:pt x="21" y="86"/>
                    <a:pt x="20" y="87"/>
                    <a:pt x="20" y="88"/>
                  </a:cubicBezTo>
                  <a:cubicBezTo>
                    <a:pt x="18" y="92"/>
                    <a:pt x="17" y="98"/>
                    <a:pt x="15" y="101"/>
                  </a:cubicBezTo>
                  <a:cubicBezTo>
                    <a:pt x="16" y="104"/>
                    <a:pt x="14" y="106"/>
                    <a:pt x="14" y="109"/>
                  </a:cubicBezTo>
                  <a:cubicBezTo>
                    <a:pt x="14" y="109"/>
                    <a:pt x="14" y="110"/>
                    <a:pt x="13" y="110"/>
                  </a:cubicBezTo>
                  <a:cubicBezTo>
                    <a:pt x="13" y="111"/>
                    <a:pt x="13" y="112"/>
                    <a:pt x="12" y="113"/>
                  </a:cubicBezTo>
                  <a:cubicBezTo>
                    <a:pt x="12" y="115"/>
                    <a:pt x="12" y="118"/>
                    <a:pt x="11" y="120"/>
                  </a:cubicBezTo>
                  <a:cubicBezTo>
                    <a:pt x="11" y="121"/>
                    <a:pt x="11" y="122"/>
                    <a:pt x="11" y="123"/>
                  </a:cubicBezTo>
                  <a:cubicBezTo>
                    <a:pt x="10" y="126"/>
                    <a:pt x="9" y="130"/>
                    <a:pt x="9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3"/>
                    <a:pt x="9" y="134"/>
                    <a:pt x="9" y="134"/>
                  </a:cubicBezTo>
                  <a:cubicBezTo>
                    <a:pt x="9" y="135"/>
                    <a:pt x="8" y="136"/>
                    <a:pt x="8" y="136"/>
                  </a:cubicBezTo>
                  <a:cubicBezTo>
                    <a:pt x="9" y="136"/>
                    <a:pt x="8" y="136"/>
                    <a:pt x="8" y="136"/>
                  </a:cubicBezTo>
                  <a:cubicBezTo>
                    <a:pt x="8" y="138"/>
                    <a:pt x="9" y="141"/>
                    <a:pt x="8" y="143"/>
                  </a:cubicBezTo>
                  <a:cubicBezTo>
                    <a:pt x="8" y="143"/>
                    <a:pt x="9" y="143"/>
                    <a:pt x="9" y="143"/>
                  </a:cubicBezTo>
                  <a:cubicBezTo>
                    <a:pt x="9" y="145"/>
                    <a:pt x="8" y="147"/>
                    <a:pt x="9" y="149"/>
                  </a:cubicBezTo>
                  <a:cubicBezTo>
                    <a:pt x="9" y="149"/>
                    <a:pt x="8" y="150"/>
                    <a:pt x="8" y="150"/>
                  </a:cubicBezTo>
                  <a:cubicBezTo>
                    <a:pt x="8" y="150"/>
                    <a:pt x="9" y="150"/>
                    <a:pt x="9" y="150"/>
                  </a:cubicBezTo>
                  <a:cubicBezTo>
                    <a:pt x="8" y="153"/>
                    <a:pt x="6" y="157"/>
                    <a:pt x="5" y="160"/>
                  </a:cubicBezTo>
                  <a:cubicBezTo>
                    <a:pt x="4" y="162"/>
                    <a:pt x="4" y="163"/>
                    <a:pt x="5" y="165"/>
                  </a:cubicBezTo>
                  <a:cubicBezTo>
                    <a:pt x="4" y="166"/>
                    <a:pt x="5" y="168"/>
                    <a:pt x="3" y="169"/>
                  </a:cubicBezTo>
                  <a:cubicBezTo>
                    <a:pt x="2" y="168"/>
                    <a:pt x="3" y="167"/>
                    <a:pt x="3" y="165"/>
                  </a:cubicBezTo>
                  <a:cubicBezTo>
                    <a:pt x="3" y="165"/>
                    <a:pt x="2" y="166"/>
                    <a:pt x="2" y="166"/>
                  </a:cubicBezTo>
                  <a:cubicBezTo>
                    <a:pt x="0" y="164"/>
                    <a:pt x="2" y="162"/>
                    <a:pt x="3" y="161"/>
                  </a:cubicBezTo>
                  <a:cubicBezTo>
                    <a:pt x="4" y="158"/>
                    <a:pt x="6" y="156"/>
                    <a:pt x="7" y="153"/>
                  </a:cubicBezTo>
                  <a:cubicBezTo>
                    <a:pt x="7" y="153"/>
                    <a:pt x="6" y="153"/>
                    <a:pt x="6" y="153"/>
                  </a:cubicBezTo>
                  <a:cubicBezTo>
                    <a:pt x="5" y="154"/>
                    <a:pt x="5" y="155"/>
                    <a:pt x="4" y="156"/>
                  </a:cubicBezTo>
                  <a:cubicBezTo>
                    <a:pt x="4" y="157"/>
                    <a:pt x="4" y="160"/>
                    <a:pt x="3" y="161"/>
                  </a:cubicBezTo>
                  <a:cubicBezTo>
                    <a:pt x="1" y="160"/>
                    <a:pt x="2" y="158"/>
                    <a:pt x="2" y="157"/>
                  </a:cubicBezTo>
                  <a:cubicBezTo>
                    <a:pt x="3" y="154"/>
                    <a:pt x="3" y="149"/>
                    <a:pt x="3" y="146"/>
                  </a:cubicBezTo>
                  <a:cubicBezTo>
                    <a:pt x="3" y="145"/>
                    <a:pt x="3" y="146"/>
                    <a:pt x="3" y="146"/>
                  </a:cubicBezTo>
                  <a:cubicBezTo>
                    <a:pt x="1" y="145"/>
                    <a:pt x="4" y="143"/>
                    <a:pt x="3" y="141"/>
                  </a:cubicBezTo>
                  <a:cubicBezTo>
                    <a:pt x="4" y="141"/>
                    <a:pt x="4" y="141"/>
                    <a:pt x="4" y="141"/>
                  </a:cubicBezTo>
                  <a:cubicBezTo>
                    <a:pt x="5" y="136"/>
                    <a:pt x="5" y="131"/>
                    <a:pt x="6" y="127"/>
                  </a:cubicBezTo>
                  <a:cubicBezTo>
                    <a:pt x="7" y="123"/>
                    <a:pt x="8" y="117"/>
                    <a:pt x="9" y="112"/>
                  </a:cubicBezTo>
                  <a:cubicBezTo>
                    <a:pt x="8" y="112"/>
                    <a:pt x="7" y="111"/>
                    <a:pt x="8" y="110"/>
                  </a:cubicBezTo>
                  <a:cubicBezTo>
                    <a:pt x="8" y="110"/>
                    <a:pt x="8" y="110"/>
                    <a:pt x="9" y="110"/>
                  </a:cubicBezTo>
                  <a:cubicBezTo>
                    <a:pt x="9" y="109"/>
                    <a:pt x="9" y="108"/>
                    <a:pt x="9" y="108"/>
                  </a:cubicBezTo>
                  <a:cubicBezTo>
                    <a:pt x="9" y="107"/>
                    <a:pt x="8" y="103"/>
                    <a:pt x="9" y="102"/>
                  </a:cubicBezTo>
                  <a:cubicBezTo>
                    <a:pt x="9" y="101"/>
                    <a:pt x="10" y="100"/>
                    <a:pt x="10" y="99"/>
                  </a:cubicBezTo>
                  <a:cubicBezTo>
                    <a:pt x="11" y="101"/>
                    <a:pt x="9" y="103"/>
                    <a:pt x="10" y="104"/>
                  </a:cubicBezTo>
                  <a:cubicBezTo>
                    <a:pt x="11" y="101"/>
                    <a:pt x="12" y="98"/>
                    <a:pt x="13" y="94"/>
                  </a:cubicBezTo>
                  <a:cubicBezTo>
                    <a:pt x="14" y="91"/>
                    <a:pt x="15" y="88"/>
                    <a:pt x="16" y="85"/>
                  </a:cubicBezTo>
                  <a:cubicBezTo>
                    <a:pt x="17" y="83"/>
                    <a:pt x="17" y="81"/>
                    <a:pt x="18" y="79"/>
                  </a:cubicBezTo>
                  <a:cubicBezTo>
                    <a:pt x="18" y="78"/>
                    <a:pt x="19" y="77"/>
                    <a:pt x="18" y="76"/>
                  </a:cubicBezTo>
                  <a:cubicBezTo>
                    <a:pt x="18" y="77"/>
                    <a:pt x="17" y="78"/>
                    <a:pt x="17" y="79"/>
                  </a:cubicBezTo>
                  <a:cubicBezTo>
                    <a:pt x="18" y="74"/>
                    <a:pt x="20" y="68"/>
                    <a:pt x="21" y="63"/>
                  </a:cubicBezTo>
                  <a:cubicBezTo>
                    <a:pt x="21" y="62"/>
                    <a:pt x="21" y="62"/>
                    <a:pt x="21" y="61"/>
                  </a:cubicBezTo>
                  <a:cubicBezTo>
                    <a:pt x="21" y="60"/>
                    <a:pt x="22" y="58"/>
                    <a:pt x="21" y="57"/>
                  </a:cubicBezTo>
                  <a:cubicBezTo>
                    <a:pt x="22" y="56"/>
                    <a:pt x="23" y="56"/>
                    <a:pt x="25" y="55"/>
                  </a:cubicBezTo>
                  <a:cubicBezTo>
                    <a:pt x="24" y="55"/>
                    <a:pt x="24" y="55"/>
                    <a:pt x="24" y="54"/>
                  </a:cubicBezTo>
                  <a:cubicBezTo>
                    <a:pt x="25" y="53"/>
                    <a:pt x="26" y="52"/>
                    <a:pt x="28" y="52"/>
                  </a:cubicBezTo>
                  <a:cubicBezTo>
                    <a:pt x="28" y="52"/>
                    <a:pt x="28" y="50"/>
                    <a:pt x="29" y="50"/>
                  </a:cubicBezTo>
                  <a:cubicBezTo>
                    <a:pt x="29" y="51"/>
                    <a:pt x="29" y="51"/>
                    <a:pt x="29" y="52"/>
                  </a:cubicBezTo>
                  <a:cubicBezTo>
                    <a:pt x="31" y="51"/>
                    <a:pt x="33" y="48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52"/>
                    <a:pt x="40" y="52"/>
                    <a:pt x="43" y="53"/>
                  </a:cubicBezTo>
                  <a:cubicBezTo>
                    <a:pt x="47" y="52"/>
                    <a:pt x="50" y="52"/>
                    <a:pt x="52" y="52"/>
                  </a:cubicBezTo>
                  <a:cubicBezTo>
                    <a:pt x="53" y="52"/>
                    <a:pt x="54" y="52"/>
                    <a:pt x="55" y="52"/>
                  </a:cubicBezTo>
                  <a:cubicBezTo>
                    <a:pt x="56" y="52"/>
                    <a:pt x="57" y="52"/>
                    <a:pt x="57" y="52"/>
                  </a:cubicBezTo>
                  <a:cubicBezTo>
                    <a:pt x="60" y="52"/>
                    <a:pt x="62" y="50"/>
                    <a:pt x="64" y="50"/>
                  </a:cubicBezTo>
                  <a:cubicBezTo>
                    <a:pt x="66" y="50"/>
                    <a:pt x="68" y="50"/>
                    <a:pt x="68" y="52"/>
                  </a:cubicBezTo>
                  <a:cubicBezTo>
                    <a:pt x="69" y="51"/>
                    <a:pt x="68" y="51"/>
                    <a:pt x="69" y="51"/>
                  </a:cubicBezTo>
                  <a:cubicBezTo>
                    <a:pt x="71" y="50"/>
                    <a:pt x="75" y="51"/>
                    <a:pt x="78" y="52"/>
                  </a:cubicBezTo>
                  <a:cubicBezTo>
                    <a:pt x="79" y="52"/>
                    <a:pt x="81" y="52"/>
                    <a:pt x="83" y="52"/>
                  </a:cubicBezTo>
                  <a:cubicBezTo>
                    <a:pt x="87" y="53"/>
                    <a:pt x="92" y="54"/>
                    <a:pt x="96" y="55"/>
                  </a:cubicBezTo>
                  <a:cubicBezTo>
                    <a:pt x="99" y="55"/>
                    <a:pt x="102" y="55"/>
                    <a:pt x="105" y="56"/>
                  </a:cubicBezTo>
                  <a:cubicBezTo>
                    <a:pt x="107" y="56"/>
                    <a:pt x="109" y="56"/>
                    <a:pt x="110" y="56"/>
                  </a:cubicBezTo>
                  <a:cubicBezTo>
                    <a:pt x="111" y="56"/>
                    <a:pt x="112" y="55"/>
                    <a:pt x="112" y="54"/>
                  </a:cubicBezTo>
                  <a:cubicBezTo>
                    <a:pt x="116" y="51"/>
                    <a:pt x="120" y="47"/>
                    <a:pt x="122" y="43"/>
                  </a:cubicBezTo>
                  <a:cubicBezTo>
                    <a:pt x="126" y="38"/>
                    <a:pt x="130" y="33"/>
                    <a:pt x="134" y="27"/>
                  </a:cubicBezTo>
                  <a:cubicBezTo>
                    <a:pt x="134" y="27"/>
                    <a:pt x="134" y="26"/>
                    <a:pt x="135" y="26"/>
                  </a:cubicBezTo>
                  <a:cubicBezTo>
                    <a:pt x="135" y="26"/>
                    <a:pt x="135" y="25"/>
                    <a:pt x="135" y="25"/>
                  </a:cubicBezTo>
                  <a:cubicBezTo>
                    <a:pt x="136" y="24"/>
                    <a:pt x="137" y="23"/>
                    <a:pt x="138" y="22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8" y="20"/>
                    <a:pt x="139" y="20"/>
                    <a:pt x="139" y="19"/>
                  </a:cubicBezTo>
                  <a:cubicBezTo>
                    <a:pt x="139" y="19"/>
                    <a:pt x="139" y="19"/>
                    <a:pt x="139" y="19"/>
                  </a:cubicBezTo>
                  <a:cubicBezTo>
                    <a:pt x="139" y="17"/>
                    <a:pt x="141" y="16"/>
                    <a:pt x="141" y="15"/>
                  </a:cubicBezTo>
                  <a:cubicBezTo>
                    <a:pt x="141" y="15"/>
                    <a:pt x="141" y="15"/>
                    <a:pt x="141" y="14"/>
                  </a:cubicBezTo>
                  <a:cubicBezTo>
                    <a:pt x="143" y="12"/>
                    <a:pt x="144" y="10"/>
                    <a:pt x="146" y="8"/>
                  </a:cubicBezTo>
                  <a:cubicBezTo>
                    <a:pt x="147" y="8"/>
                    <a:pt x="147" y="9"/>
                    <a:pt x="148" y="9"/>
                  </a:cubicBezTo>
                  <a:cubicBezTo>
                    <a:pt x="148" y="8"/>
                    <a:pt x="149" y="7"/>
                    <a:pt x="149" y="5"/>
                  </a:cubicBezTo>
                  <a:cubicBezTo>
                    <a:pt x="150" y="4"/>
                    <a:pt x="150" y="3"/>
                    <a:pt x="152" y="2"/>
                  </a:cubicBezTo>
                  <a:cubicBezTo>
                    <a:pt x="152" y="1"/>
                    <a:pt x="152" y="0"/>
                    <a:pt x="153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3" y="2"/>
                    <a:pt x="152" y="3"/>
                    <a:pt x="151" y="4"/>
                  </a:cubicBezTo>
                  <a:cubicBezTo>
                    <a:pt x="151" y="4"/>
                    <a:pt x="151" y="5"/>
                    <a:pt x="151" y="5"/>
                  </a:cubicBezTo>
                  <a:cubicBezTo>
                    <a:pt x="151" y="6"/>
                    <a:pt x="150" y="6"/>
                    <a:pt x="150" y="7"/>
                  </a:cubicBezTo>
                  <a:cubicBezTo>
                    <a:pt x="149" y="7"/>
                    <a:pt x="150" y="8"/>
                    <a:pt x="149" y="8"/>
                  </a:cubicBezTo>
                  <a:cubicBezTo>
                    <a:pt x="149" y="10"/>
                    <a:pt x="147" y="12"/>
                    <a:pt x="148" y="14"/>
                  </a:cubicBezTo>
                  <a:cubicBezTo>
                    <a:pt x="147" y="15"/>
                    <a:pt x="149" y="18"/>
                    <a:pt x="149" y="19"/>
                  </a:cubicBezTo>
                  <a:cubicBezTo>
                    <a:pt x="148" y="20"/>
                    <a:pt x="146" y="21"/>
                    <a:pt x="145" y="21"/>
                  </a:cubicBezTo>
                  <a:cubicBezTo>
                    <a:pt x="145" y="22"/>
                    <a:pt x="144" y="22"/>
                    <a:pt x="145" y="22"/>
                  </a:cubicBezTo>
                  <a:cubicBezTo>
                    <a:pt x="142" y="24"/>
                    <a:pt x="139" y="26"/>
                    <a:pt x="138" y="29"/>
                  </a:cubicBezTo>
                  <a:cubicBezTo>
                    <a:pt x="138" y="29"/>
                    <a:pt x="138" y="29"/>
                    <a:pt x="138" y="29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4" y="31"/>
                    <a:pt x="133" y="35"/>
                    <a:pt x="130" y="37"/>
                  </a:cubicBezTo>
                  <a:cubicBezTo>
                    <a:pt x="130" y="37"/>
                    <a:pt x="129" y="37"/>
                    <a:pt x="129" y="38"/>
                  </a:cubicBezTo>
                  <a:cubicBezTo>
                    <a:pt x="129" y="38"/>
                    <a:pt x="129" y="39"/>
                    <a:pt x="129" y="39"/>
                  </a:cubicBezTo>
                  <a:cubicBezTo>
                    <a:pt x="128" y="40"/>
                    <a:pt x="127" y="41"/>
                    <a:pt x="126" y="42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4" y="45"/>
                    <a:pt x="123" y="48"/>
                    <a:pt x="121" y="50"/>
                  </a:cubicBezTo>
                  <a:cubicBezTo>
                    <a:pt x="119" y="54"/>
                    <a:pt x="116" y="57"/>
                    <a:pt x="114" y="61"/>
                  </a:cubicBezTo>
                  <a:cubicBezTo>
                    <a:pt x="114" y="61"/>
                    <a:pt x="114" y="61"/>
                    <a:pt x="113" y="61"/>
                  </a:cubicBezTo>
                  <a:cubicBezTo>
                    <a:pt x="113" y="61"/>
                    <a:pt x="113" y="61"/>
                    <a:pt x="113" y="60"/>
                  </a:cubicBezTo>
                  <a:cubicBezTo>
                    <a:pt x="112" y="60"/>
                    <a:pt x="111" y="61"/>
                    <a:pt x="110" y="61"/>
                  </a:cubicBezTo>
                  <a:cubicBezTo>
                    <a:pt x="109" y="61"/>
                    <a:pt x="108" y="60"/>
                    <a:pt x="106" y="60"/>
                  </a:cubicBezTo>
                  <a:cubicBezTo>
                    <a:pt x="106" y="60"/>
                    <a:pt x="106" y="61"/>
                    <a:pt x="106" y="61"/>
                  </a:cubicBezTo>
                  <a:cubicBezTo>
                    <a:pt x="100" y="60"/>
                    <a:pt x="95" y="59"/>
                    <a:pt x="90" y="59"/>
                  </a:cubicBezTo>
                  <a:cubicBezTo>
                    <a:pt x="89" y="59"/>
                    <a:pt x="87" y="59"/>
                    <a:pt x="86" y="59"/>
                  </a:cubicBezTo>
                  <a:cubicBezTo>
                    <a:pt x="85" y="59"/>
                    <a:pt x="83" y="58"/>
                    <a:pt x="82" y="59"/>
                  </a:cubicBezTo>
                  <a:cubicBezTo>
                    <a:pt x="81" y="59"/>
                    <a:pt x="80" y="60"/>
                    <a:pt x="78" y="60"/>
                  </a:cubicBezTo>
                  <a:cubicBezTo>
                    <a:pt x="79" y="59"/>
                    <a:pt x="79" y="59"/>
                    <a:pt x="80" y="59"/>
                  </a:cubicBezTo>
                  <a:cubicBezTo>
                    <a:pt x="77" y="59"/>
                    <a:pt x="74" y="58"/>
                    <a:pt x="72" y="58"/>
                  </a:cubicBezTo>
                  <a:cubicBezTo>
                    <a:pt x="72" y="63"/>
                    <a:pt x="72" y="71"/>
                    <a:pt x="71" y="76"/>
                  </a:cubicBezTo>
                  <a:cubicBezTo>
                    <a:pt x="71" y="78"/>
                    <a:pt x="70" y="79"/>
                    <a:pt x="70" y="81"/>
                  </a:cubicBezTo>
                  <a:cubicBezTo>
                    <a:pt x="70" y="82"/>
                    <a:pt x="70" y="82"/>
                    <a:pt x="70" y="83"/>
                  </a:cubicBezTo>
                  <a:cubicBezTo>
                    <a:pt x="70" y="84"/>
                    <a:pt x="70" y="85"/>
                    <a:pt x="70" y="86"/>
                  </a:cubicBezTo>
                  <a:cubicBezTo>
                    <a:pt x="70" y="87"/>
                    <a:pt x="70" y="87"/>
                    <a:pt x="70" y="88"/>
                  </a:cubicBezTo>
                  <a:cubicBezTo>
                    <a:pt x="69" y="90"/>
                    <a:pt x="69" y="91"/>
                    <a:pt x="69" y="93"/>
                  </a:cubicBezTo>
                  <a:cubicBezTo>
                    <a:pt x="69" y="94"/>
                    <a:pt x="69" y="95"/>
                    <a:pt x="69" y="97"/>
                  </a:cubicBezTo>
                  <a:cubicBezTo>
                    <a:pt x="69" y="98"/>
                    <a:pt x="68" y="100"/>
                    <a:pt x="68" y="102"/>
                  </a:cubicBezTo>
                  <a:cubicBezTo>
                    <a:pt x="67" y="104"/>
                    <a:pt x="68" y="106"/>
                    <a:pt x="67" y="108"/>
                  </a:cubicBezTo>
                  <a:cubicBezTo>
                    <a:pt x="67" y="109"/>
                    <a:pt x="67" y="111"/>
                    <a:pt x="67" y="112"/>
                  </a:cubicBezTo>
                  <a:cubicBezTo>
                    <a:pt x="67" y="114"/>
                    <a:pt x="67" y="117"/>
                    <a:pt x="67" y="118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8" y="119"/>
                    <a:pt x="67" y="119"/>
                    <a:pt x="67" y="120"/>
                  </a:cubicBezTo>
                  <a:cubicBezTo>
                    <a:pt x="67" y="120"/>
                    <a:pt x="67" y="123"/>
                    <a:pt x="67" y="124"/>
                  </a:cubicBezTo>
                  <a:cubicBezTo>
                    <a:pt x="67" y="125"/>
                    <a:pt x="66" y="128"/>
                    <a:pt x="66" y="129"/>
                  </a:cubicBezTo>
                  <a:cubicBezTo>
                    <a:pt x="66" y="130"/>
                    <a:pt x="66" y="130"/>
                    <a:pt x="66" y="131"/>
                  </a:cubicBezTo>
                  <a:cubicBezTo>
                    <a:pt x="66" y="131"/>
                    <a:pt x="66" y="132"/>
                    <a:pt x="66" y="133"/>
                  </a:cubicBezTo>
                  <a:cubicBezTo>
                    <a:pt x="66" y="137"/>
                    <a:pt x="66" y="141"/>
                    <a:pt x="66" y="147"/>
                  </a:cubicBezTo>
                  <a:cubicBezTo>
                    <a:pt x="66" y="147"/>
                    <a:pt x="66" y="148"/>
                    <a:pt x="66" y="149"/>
                  </a:cubicBezTo>
                  <a:cubicBezTo>
                    <a:pt x="66" y="152"/>
                    <a:pt x="67" y="157"/>
                    <a:pt x="66" y="161"/>
                  </a:cubicBezTo>
                  <a:cubicBezTo>
                    <a:pt x="67" y="164"/>
                    <a:pt x="66" y="167"/>
                    <a:pt x="66" y="170"/>
                  </a:cubicBezTo>
                  <a:cubicBezTo>
                    <a:pt x="66" y="170"/>
                    <a:pt x="67" y="170"/>
                    <a:pt x="67" y="170"/>
                  </a:cubicBezTo>
                  <a:cubicBezTo>
                    <a:pt x="67" y="171"/>
                    <a:pt x="67" y="171"/>
                    <a:pt x="66" y="171"/>
                  </a:cubicBezTo>
                  <a:cubicBezTo>
                    <a:pt x="66" y="174"/>
                    <a:pt x="66" y="176"/>
                    <a:pt x="66" y="179"/>
                  </a:cubicBezTo>
                  <a:cubicBezTo>
                    <a:pt x="66" y="179"/>
                    <a:pt x="66" y="179"/>
                    <a:pt x="66" y="180"/>
                  </a:cubicBezTo>
                  <a:cubicBezTo>
                    <a:pt x="66" y="180"/>
                    <a:pt x="66" y="181"/>
                    <a:pt x="66" y="181"/>
                  </a:cubicBezTo>
                  <a:cubicBezTo>
                    <a:pt x="67" y="183"/>
                    <a:pt x="66" y="185"/>
                    <a:pt x="66" y="187"/>
                  </a:cubicBezTo>
                  <a:cubicBezTo>
                    <a:pt x="66" y="190"/>
                    <a:pt x="66" y="194"/>
                    <a:pt x="66" y="197"/>
                  </a:cubicBezTo>
                  <a:cubicBezTo>
                    <a:pt x="67" y="201"/>
                    <a:pt x="66" y="207"/>
                    <a:pt x="67" y="212"/>
                  </a:cubicBezTo>
                  <a:cubicBezTo>
                    <a:pt x="67" y="213"/>
                    <a:pt x="67" y="214"/>
                    <a:pt x="67" y="215"/>
                  </a:cubicBezTo>
                  <a:cubicBezTo>
                    <a:pt x="68" y="215"/>
                    <a:pt x="69" y="216"/>
                    <a:pt x="70" y="216"/>
                  </a:cubicBezTo>
                  <a:cubicBezTo>
                    <a:pt x="70" y="217"/>
                    <a:pt x="70" y="218"/>
                    <a:pt x="69" y="217"/>
                  </a:cubicBezTo>
                  <a:cubicBezTo>
                    <a:pt x="70" y="219"/>
                    <a:pt x="71" y="220"/>
                    <a:pt x="72" y="221"/>
                  </a:cubicBezTo>
                  <a:cubicBezTo>
                    <a:pt x="72" y="223"/>
                    <a:pt x="72" y="226"/>
                    <a:pt x="72" y="227"/>
                  </a:cubicBezTo>
                  <a:cubicBezTo>
                    <a:pt x="70" y="228"/>
                    <a:pt x="68" y="229"/>
                    <a:pt x="65" y="229"/>
                  </a:cubicBezTo>
                  <a:cubicBezTo>
                    <a:pt x="65" y="229"/>
                    <a:pt x="65" y="230"/>
                    <a:pt x="65" y="230"/>
                  </a:cubicBezTo>
                  <a:cubicBezTo>
                    <a:pt x="65" y="230"/>
                    <a:pt x="64" y="230"/>
                    <a:pt x="63" y="230"/>
                  </a:cubicBezTo>
                  <a:cubicBezTo>
                    <a:pt x="63" y="230"/>
                    <a:pt x="63" y="229"/>
                    <a:pt x="62" y="229"/>
                  </a:cubicBezTo>
                  <a:cubicBezTo>
                    <a:pt x="59" y="229"/>
                    <a:pt x="56" y="229"/>
                    <a:pt x="53" y="229"/>
                  </a:cubicBezTo>
                  <a:cubicBezTo>
                    <a:pt x="53" y="229"/>
                    <a:pt x="53" y="229"/>
                    <a:pt x="53" y="229"/>
                  </a:cubicBezTo>
                  <a:cubicBezTo>
                    <a:pt x="52" y="227"/>
                    <a:pt x="54" y="228"/>
                    <a:pt x="54" y="227"/>
                  </a:cubicBezTo>
                  <a:cubicBezTo>
                    <a:pt x="53" y="227"/>
                    <a:pt x="53" y="228"/>
                    <a:pt x="51" y="228"/>
                  </a:cubicBezTo>
                  <a:cubicBezTo>
                    <a:pt x="51" y="226"/>
                    <a:pt x="53" y="225"/>
                    <a:pt x="54" y="223"/>
                  </a:cubicBezTo>
                  <a:cubicBezTo>
                    <a:pt x="53" y="223"/>
                    <a:pt x="51" y="226"/>
                    <a:pt x="50" y="225"/>
                  </a:cubicBezTo>
                  <a:cubicBezTo>
                    <a:pt x="52" y="222"/>
                    <a:pt x="55" y="221"/>
                    <a:pt x="57" y="218"/>
                  </a:cubicBezTo>
                  <a:cubicBezTo>
                    <a:pt x="57" y="218"/>
                    <a:pt x="56" y="218"/>
                    <a:pt x="56" y="218"/>
                  </a:cubicBezTo>
                  <a:cubicBezTo>
                    <a:pt x="55" y="217"/>
                    <a:pt x="56" y="215"/>
                    <a:pt x="57" y="214"/>
                  </a:cubicBezTo>
                  <a:cubicBezTo>
                    <a:pt x="57" y="212"/>
                    <a:pt x="58" y="211"/>
                    <a:pt x="59" y="209"/>
                  </a:cubicBezTo>
                  <a:cubicBezTo>
                    <a:pt x="60" y="209"/>
                    <a:pt x="60" y="209"/>
                    <a:pt x="60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59" y="208"/>
                    <a:pt x="59" y="210"/>
                    <a:pt x="57" y="210"/>
                  </a:cubicBezTo>
                  <a:cubicBezTo>
                    <a:pt x="56" y="209"/>
                    <a:pt x="57" y="208"/>
                    <a:pt x="57" y="207"/>
                  </a:cubicBezTo>
                  <a:cubicBezTo>
                    <a:pt x="57" y="207"/>
                    <a:pt x="57" y="206"/>
                    <a:pt x="57" y="206"/>
                  </a:cubicBezTo>
                  <a:cubicBezTo>
                    <a:pt x="57" y="204"/>
                    <a:pt x="57" y="202"/>
                    <a:pt x="56" y="199"/>
                  </a:cubicBezTo>
                  <a:cubicBezTo>
                    <a:pt x="56" y="199"/>
                    <a:pt x="56" y="200"/>
                    <a:pt x="55" y="199"/>
                  </a:cubicBezTo>
                  <a:cubicBezTo>
                    <a:pt x="55" y="197"/>
                    <a:pt x="57" y="196"/>
                    <a:pt x="56" y="194"/>
                  </a:cubicBezTo>
                  <a:cubicBezTo>
                    <a:pt x="57" y="193"/>
                    <a:pt x="55" y="192"/>
                    <a:pt x="55" y="190"/>
                  </a:cubicBezTo>
                  <a:cubicBezTo>
                    <a:pt x="55" y="190"/>
                    <a:pt x="56" y="190"/>
                    <a:pt x="56" y="190"/>
                  </a:cubicBezTo>
                  <a:cubicBezTo>
                    <a:pt x="56" y="187"/>
                    <a:pt x="56" y="184"/>
                    <a:pt x="56" y="182"/>
                  </a:cubicBezTo>
                  <a:cubicBezTo>
                    <a:pt x="56" y="181"/>
                    <a:pt x="55" y="181"/>
                    <a:pt x="55" y="180"/>
                  </a:cubicBezTo>
                  <a:cubicBezTo>
                    <a:pt x="55" y="179"/>
                    <a:pt x="55" y="179"/>
                    <a:pt x="55" y="179"/>
                  </a:cubicBezTo>
                  <a:cubicBezTo>
                    <a:pt x="56" y="178"/>
                    <a:pt x="55" y="178"/>
                    <a:pt x="55" y="177"/>
                  </a:cubicBezTo>
                  <a:cubicBezTo>
                    <a:pt x="55" y="170"/>
                    <a:pt x="54" y="161"/>
                    <a:pt x="53" y="153"/>
                  </a:cubicBezTo>
                  <a:cubicBezTo>
                    <a:pt x="53" y="153"/>
                    <a:pt x="52" y="153"/>
                    <a:pt x="52" y="153"/>
                  </a:cubicBezTo>
                  <a:cubicBezTo>
                    <a:pt x="52" y="152"/>
                    <a:pt x="53" y="151"/>
                    <a:pt x="52" y="149"/>
                  </a:cubicBezTo>
                  <a:cubicBezTo>
                    <a:pt x="52" y="149"/>
                    <a:pt x="51" y="150"/>
                    <a:pt x="51" y="149"/>
                  </a:cubicBezTo>
                  <a:cubicBezTo>
                    <a:pt x="51" y="149"/>
                    <a:pt x="51" y="149"/>
                    <a:pt x="51" y="148"/>
                  </a:cubicBezTo>
                  <a:cubicBezTo>
                    <a:pt x="49" y="147"/>
                    <a:pt x="50" y="144"/>
                    <a:pt x="48" y="143"/>
                  </a:cubicBezTo>
                  <a:cubicBezTo>
                    <a:pt x="48" y="144"/>
                    <a:pt x="48" y="145"/>
                    <a:pt x="47" y="145"/>
                  </a:cubicBezTo>
                  <a:cubicBezTo>
                    <a:pt x="47" y="144"/>
                    <a:pt x="47" y="144"/>
                    <a:pt x="47" y="143"/>
                  </a:cubicBezTo>
                  <a:cubicBezTo>
                    <a:pt x="46" y="145"/>
                    <a:pt x="45" y="147"/>
                    <a:pt x="44" y="149"/>
                  </a:cubicBezTo>
                  <a:cubicBezTo>
                    <a:pt x="44" y="151"/>
                    <a:pt x="43" y="152"/>
                    <a:pt x="44" y="154"/>
                  </a:cubicBezTo>
                  <a:cubicBezTo>
                    <a:pt x="43" y="157"/>
                    <a:pt x="43" y="161"/>
                    <a:pt x="42" y="163"/>
                  </a:cubicBezTo>
                  <a:cubicBezTo>
                    <a:pt x="42" y="163"/>
                    <a:pt x="42" y="162"/>
                    <a:pt x="41" y="162"/>
                  </a:cubicBezTo>
                  <a:cubicBezTo>
                    <a:pt x="43" y="158"/>
                    <a:pt x="43" y="153"/>
                    <a:pt x="43" y="149"/>
                  </a:cubicBezTo>
                  <a:cubicBezTo>
                    <a:pt x="42" y="149"/>
                    <a:pt x="43" y="152"/>
                    <a:pt x="42" y="152"/>
                  </a:cubicBezTo>
                  <a:cubicBezTo>
                    <a:pt x="42" y="153"/>
                    <a:pt x="42" y="154"/>
                    <a:pt x="42" y="156"/>
                  </a:cubicBezTo>
                  <a:cubicBezTo>
                    <a:pt x="41" y="157"/>
                    <a:pt x="41" y="158"/>
                    <a:pt x="41" y="160"/>
                  </a:cubicBezTo>
                  <a:cubicBezTo>
                    <a:pt x="41" y="160"/>
                    <a:pt x="41" y="161"/>
                    <a:pt x="41" y="162"/>
                  </a:cubicBezTo>
                  <a:cubicBezTo>
                    <a:pt x="41" y="163"/>
                    <a:pt x="40" y="166"/>
                    <a:pt x="41" y="169"/>
                  </a:cubicBezTo>
                  <a:cubicBezTo>
                    <a:pt x="41" y="170"/>
                    <a:pt x="40" y="172"/>
                    <a:pt x="40" y="174"/>
                  </a:cubicBezTo>
                  <a:cubicBezTo>
                    <a:pt x="40" y="175"/>
                    <a:pt x="40" y="175"/>
                    <a:pt x="40" y="176"/>
                  </a:cubicBezTo>
                  <a:cubicBezTo>
                    <a:pt x="40" y="179"/>
                    <a:pt x="40" y="181"/>
                    <a:pt x="39" y="185"/>
                  </a:cubicBezTo>
                  <a:cubicBezTo>
                    <a:pt x="39" y="187"/>
                    <a:pt x="39" y="189"/>
                    <a:pt x="39" y="190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2"/>
                    <a:pt x="39" y="192"/>
                    <a:pt x="39" y="193"/>
                  </a:cubicBezTo>
                  <a:cubicBezTo>
                    <a:pt x="38" y="197"/>
                    <a:pt x="38" y="201"/>
                    <a:pt x="38" y="205"/>
                  </a:cubicBezTo>
                  <a:cubicBezTo>
                    <a:pt x="37" y="207"/>
                    <a:pt x="37" y="208"/>
                    <a:pt x="37" y="210"/>
                  </a:cubicBezTo>
                  <a:cubicBezTo>
                    <a:pt x="37" y="211"/>
                    <a:pt x="38" y="212"/>
                    <a:pt x="38" y="213"/>
                  </a:cubicBezTo>
                  <a:cubicBezTo>
                    <a:pt x="38" y="213"/>
                    <a:pt x="37" y="214"/>
                    <a:pt x="37" y="213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8" y="216"/>
                    <a:pt x="39" y="217"/>
                    <a:pt x="39" y="219"/>
                  </a:cubicBezTo>
                  <a:close/>
                  <a:moveTo>
                    <a:pt x="37" y="215"/>
                  </a:moveTo>
                  <a:cubicBezTo>
                    <a:pt x="37" y="214"/>
                    <a:pt x="36" y="214"/>
                    <a:pt x="36" y="214"/>
                  </a:cubicBezTo>
                  <a:cubicBezTo>
                    <a:pt x="36" y="214"/>
                    <a:pt x="37" y="215"/>
                    <a:pt x="37" y="215"/>
                  </a:cubicBezTo>
                  <a:close/>
                  <a:moveTo>
                    <a:pt x="144" y="15"/>
                  </a:moveTo>
                  <a:cubicBezTo>
                    <a:pt x="144" y="15"/>
                    <a:pt x="145" y="14"/>
                    <a:pt x="145" y="14"/>
                  </a:cubicBezTo>
                  <a:cubicBezTo>
                    <a:pt x="145" y="14"/>
                    <a:pt x="145" y="15"/>
                    <a:pt x="144" y="15"/>
                  </a:cubicBezTo>
                  <a:close/>
                  <a:moveTo>
                    <a:pt x="146" y="15"/>
                  </a:moveTo>
                  <a:cubicBezTo>
                    <a:pt x="147" y="15"/>
                    <a:pt x="146" y="16"/>
                    <a:pt x="147" y="16"/>
                  </a:cubicBezTo>
                  <a:cubicBezTo>
                    <a:pt x="147" y="15"/>
                    <a:pt x="147" y="14"/>
                    <a:pt x="146" y="14"/>
                  </a:cubicBezTo>
                  <a:cubicBezTo>
                    <a:pt x="147" y="14"/>
                    <a:pt x="146" y="14"/>
                    <a:pt x="146" y="14"/>
                  </a:cubicBezTo>
                  <a:cubicBezTo>
                    <a:pt x="146" y="14"/>
                    <a:pt x="146" y="14"/>
                    <a:pt x="146" y="15"/>
                  </a:cubicBezTo>
                  <a:close/>
                  <a:moveTo>
                    <a:pt x="142" y="18"/>
                  </a:moveTo>
                  <a:cubicBezTo>
                    <a:pt x="143" y="18"/>
                    <a:pt x="144" y="18"/>
                    <a:pt x="144" y="17"/>
                  </a:cubicBezTo>
                  <a:cubicBezTo>
                    <a:pt x="143" y="17"/>
                    <a:pt x="143" y="18"/>
                    <a:pt x="142" y="18"/>
                  </a:cubicBezTo>
                  <a:close/>
                  <a:moveTo>
                    <a:pt x="130" y="34"/>
                  </a:moveTo>
                  <a:cubicBezTo>
                    <a:pt x="132" y="32"/>
                    <a:pt x="134" y="30"/>
                    <a:pt x="135" y="28"/>
                  </a:cubicBezTo>
                  <a:cubicBezTo>
                    <a:pt x="133" y="30"/>
                    <a:pt x="131" y="32"/>
                    <a:pt x="130" y="34"/>
                  </a:cubicBezTo>
                  <a:close/>
                  <a:moveTo>
                    <a:pt x="122" y="44"/>
                  </a:moveTo>
                  <a:cubicBezTo>
                    <a:pt x="122" y="44"/>
                    <a:pt x="123" y="44"/>
                    <a:pt x="123" y="44"/>
                  </a:cubicBezTo>
                  <a:cubicBezTo>
                    <a:pt x="124" y="43"/>
                    <a:pt x="125" y="41"/>
                    <a:pt x="125" y="40"/>
                  </a:cubicBezTo>
                  <a:cubicBezTo>
                    <a:pt x="124" y="42"/>
                    <a:pt x="123" y="43"/>
                    <a:pt x="122" y="44"/>
                  </a:cubicBezTo>
                  <a:close/>
                  <a:moveTo>
                    <a:pt x="30" y="52"/>
                  </a:moveTo>
                  <a:cubicBezTo>
                    <a:pt x="30" y="52"/>
                    <a:pt x="30" y="52"/>
                    <a:pt x="31" y="52"/>
                  </a:cubicBezTo>
                  <a:cubicBezTo>
                    <a:pt x="31" y="52"/>
                    <a:pt x="31" y="52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2"/>
                    <a:pt x="30" y="52"/>
                    <a:pt x="30" y="52"/>
                  </a:cubicBezTo>
                  <a:close/>
                  <a:moveTo>
                    <a:pt x="61" y="56"/>
                  </a:moveTo>
                  <a:cubicBezTo>
                    <a:pt x="62" y="56"/>
                    <a:pt x="62" y="58"/>
                    <a:pt x="63" y="59"/>
                  </a:cubicBezTo>
                  <a:cubicBezTo>
                    <a:pt x="63" y="59"/>
                    <a:pt x="63" y="58"/>
                    <a:pt x="64" y="58"/>
                  </a:cubicBezTo>
                  <a:cubicBezTo>
                    <a:pt x="64" y="57"/>
                    <a:pt x="64" y="56"/>
                    <a:pt x="64" y="55"/>
                  </a:cubicBezTo>
                  <a:cubicBezTo>
                    <a:pt x="63" y="56"/>
                    <a:pt x="64" y="57"/>
                    <a:pt x="63" y="57"/>
                  </a:cubicBezTo>
                  <a:cubicBezTo>
                    <a:pt x="61" y="55"/>
                    <a:pt x="65" y="51"/>
                    <a:pt x="66" y="55"/>
                  </a:cubicBezTo>
                  <a:cubicBezTo>
                    <a:pt x="67" y="55"/>
                    <a:pt x="68" y="54"/>
                    <a:pt x="68" y="54"/>
                  </a:cubicBezTo>
                  <a:cubicBezTo>
                    <a:pt x="67" y="53"/>
                    <a:pt x="66" y="53"/>
                    <a:pt x="67" y="52"/>
                  </a:cubicBezTo>
                  <a:cubicBezTo>
                    <a:pt x="65" y="51"/>
                    <a:pt x="62" y="51"/>
                    <a:pt x="60" y="52"/>
                  </a:cubicBezTo>
                  <a:cubicBezTo>
                    <a:pt x="62" y="53"/>
                    <a:pt x="63" y="51"/>
                    <a:pt x="64" y="52"/>
                  </a:cubicBezTo>
                  <a:cubicBezTo>
                    <a:pt x="64" y="54"/>
                    <a:pt x="62" y="54"/>
                    <a:pt x="61" y="56"/>
                  </a:cubicBezTo>
                  <a:close/>
                  <a:moveTo>
                    <a:pt x="112" y="56"/>
                  </a:moveTo>
                  <a:cubicBezTo>
                    <a:pt x="114" y="55"/>
                    <a:pt x="114" y="53"/>
                    <a:pt x="116" y="52"/>
                  </a:cubicBezTo>
                  <a:cubicBezTo>
                    <a:pt x="116" y="52"/>
                    <a:pt x="117" y="52"/>
                    <a:pt x="116" y="52"/>
                  </a:cubicBezTo>
                  <a:cubicBezTo>
                    <a:pt x="115" y="53"/>
                    <a:pt x="113" y="54"/>
                    <a:pt x="112" y="56"/>
                  </a:cubicBezTo>
                  <a:close/>
                  <a:moveTo>
                    <a:pt x="33" y="54"/>
                  </a:moveTo>
                  <a:cubicBezTo>
                    <a:pt x="33" y="54"/>
                    <a:pt x="33" y="54"/>
                    <a:pt x="33" y="54"/>
                  </a:cubicBezTo>
                  <a:cubicBezTo>
                    <a:pt x="32" y="55"/>
                    <a:pt x="32" y="56"/>
                    <a:pt x="32" y="57"/>
                  </a:cubicBezTo>
                  <a:cubicBezTo>
                    <a:pt x="32" y="57"/>
                    <a:pt x="31" y="58"/>
                    <a:pt x="32" y="59"/>
                  </a:cubicBezTo>
                  <a:cubicBezTo>
                    <a:pt x="34" y="57"/>
                    <a:pt x="34" y="54"/>
                    <a:pt x="35" y="52"/>
                  </a:cubicBezTo>
                  <a:cubicBezTo>
                    <a:pt x="33" y="51"/>
                    <a:pt x="33" y="53"/>
                    <a:pt x="33" y="54"/>
                  </a:cubicBezTo>
                  <a:close/>
                  <a:moveTo>
                    <a:pt x="71" y="52"/>
                  </a:moveTo>
                  <a:cubicBezTo>
                    <a:pt x="73" y="53"/>
                    <a:pt x="75" y="53"/>
                    <a:pt x="77" y="52"/>
                  </a:cubicBezTo>
                  <a:cubicBezTo>
                    <a:pt x="75" y="52"/>
                    <a:pt x="72" y="51"/>
                    <a:pt x="71" y="52"/>
                  </a:cubicBezTo>
                  <a:close/>
                  <a:moveTo>
                    <a:pt x="69" y="52"/>
                  </a:moveTo>
                  <a:cubicBezTo>
                    <a:pt x="69" y="52"/>
                    <a:pt x="70" y="53"/>
                    <a:pt x="70" y="52"/>
                  </a:cubicBezTo>
                  <a:cubicBezTo>
                    <a:pt x="69" y="53"/>
                    <a:pt x="69" y="52"/>
                    <a:pt x="69" y="52"/>
                  </a:cubicBezTo>
                  <a:close/>
                  <a:moveTo>
                    <a:pt x="35" y="55"/>
                  </a:moveTo>
                  <a:cubicBezTo>
                    <a:pt x="36" y="54"/>
                    <a:pt x="37" y="54"/>
                    <a:pt x="37" y="53"/>
                  </a:cubicBezTo>
                  <a:cubicBezTo>
                    <a:pt x="37" y="53"/>
                    <a:pt x="36" y="52"/>
                    <a:pt x="36" y="52"/>
                  </a:cubicBezTo>
                  <a:cubicBezTo>
                    <a:pt x="36" y="53"/>
                    <a:pt x="35" y="54"/>
                    <a:pt x="35" y="55"/>
                  </a:cubicBezTo>
                  <a:close/>
                  <a:moveTo>
                    <a:pt x="56" y="53"/>
                  </a:moveTo>
                  <a:cubicBezTo>
                    <a:pt x="53" y="54"/>
                    <a:pt x="48" y="53"/>
                    <a:pt x="45" y="54"/>
                  </a:cubicBezTo>
                  <a:cubicBezTo>
                    <a:pt x="49" y="55"/>
                    <a:pt x="53" y="54"/>
                    <a:pt x="56" y="53"/>
                  </a:cubicBezTo>
                  <a:close/>
                  <a:moveTo>
                    <a:pt x="37" y="56"/>
                  </a:moveTo>
                  <a:cubicBezTo>
                    <a:pt x="38" y="55"/>
                    <a:pt x="39" y="54"/>
                    <a:pt x="40" y="54"/>
                  </a:cubicBezTo>
                  <a:cubicBezTo>
                    <a:pt x="38" y="53"/>
                    <a:pt x="37" y="55"/>
                    <a:pt x="37" y="56"/>
                  </a:cubicBezTo>
                  <a:close/>
                  <a:moveTo>
                    <a:pt x="61" y="54"/>
                  </a:moveTo>
                  <a:cubicBezTo>
                    <a:pt x="61" y="54"/>
                    <a:pt x="62" y="54"/>
                    <a:pt x="62" y="54"/>
                  </a:cubicBezTo>
                  <a:cubicBezTo>
                    <a:pt x="61" y="54"/>
                    <a:pt x="61" y="54"/>
                    <a:pt x="61" y="54"/>
                  </a:cubicBezTo>
                  <a:close/>
                  <a:moveTo>
                    <a:pt x="29" y="54"/>
                  </a:moveTo>
                  <a:cubicBezTo>
                    <a:pt x="29" y="55"/>
                    <a:pt x="29" y="55"/>
                    <a:pt x="28" y="55"/>
                  </a:cubicBezTo>
                  <a:cubicBezTo>
                    <a:pt x="28" y="55"/>
                    <a:pt x="28" y="54"/>
                    <a:pt x="28" y="54"/>
                  </a:cubicBezTo>
                  <a:cubicBezTo>
                    <a:pt x="28" y="55"/>
                    <a:pt x="27" y="54"/>
                    <a:pt x="27" y="54"/>
                  </a:cubicBezTo>
                  <a:cubicBezTo>
                    <a:pt x="27" y="55"/>
                    <a:pt x="27" y="55"/>
                    <a:pt x="27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6" y="57"/>
                    <a:pt x="26" y="57"/>
                  </a:cubicBezTo>
                  <a:cubicBezTo>
                    <a:pt x="27" y="57"/>
                    <a:pt x="26" y="56"/>
                    <a:pt x="27" y="56"/>
                  </a:cubicBezTo>
                  <a:cubicBezTo>
                    <a:pt x="27" y="56"/>
                    <a:pt x="26" y="57"/>
                    <a:pt x="27" y="58"/>
                  </a:cubicBezTo>
                  <a:cubicBezTo>
                    <a:pt x="27" y="57"/>
                    <a:pt x="27" y="55"/>
                    <a:pt x="29" y="56"/>
                  </a:cubicBezTo>
                  <a:cubicBezTo>
                    <a:pt x="29" y="55"/>
                    <a:pt x="30" y="55"/>
                    <a:pt x="30" y="54"/>
                  </a:cubicBezTo>
                  <a:cubicBezTo>
                    <a:pt x="29" y="54"/>
                    <a:pt x="29" y="54"/>
                    <a:pt x="29" y="54"/>
                  </a:cubicBezTo>
                  <a:close/>
                  <a:moveTo>
                    <a:pt x="63" y="54"/>
                  </a:moveTo>
                  <a:cubicBezTo>
                    <a:pt x="64" y="54"/>
                    <a:pt x="64" y="54"/>
                    <a:pt x="64" y="54"/>
                  </a:cubicBezTo>
                  <a:cubicBezTo>
                    <a:pt x="63" y="54"/>
                    <a:pt x="63" y="54"/>
                    <a:pt x="63" y="54"/>
                  </a:cubicBezTo>
                  <a:close/>
                  <a:moveTo>
                    <a:pt x="38" y="59"/>
                  </a:moveTo>
                  <a:cubicBezTo>
                    <a:pt x="39" y="57"/>
                    <a:pt x="41" y="56"/>
                    <a:pt x="43" y="54"/>
                  </a:cubicBezTo>
                  <a:cubicBezTo>
                    <a:pt x="42" y="54"/>
                    <a:pt x="42" y="54"/>
                    <a:pt x="41" y="54"/>
                  </a:cubicBezTo>
                  <a:cubicBezTo>
                    <a:pt x="40" y="56"/>
                    <a:pt x="38" y="57"/>
                    <a:pt x="38" y="59"/>
                  </a:cubicBezTo>
                  <a:close/>
                  <a:moveTo>
                    <a:pt x="60" y="55"/>
                  </a:moveTo>
                  <a:cubicBezTo>
                    <a:pt x="59" y="55"/>
                    <a:pt x="59" y="55"/>
                    <a:pt x="59" y="55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54"/>
                    <a:pt x="58" y="55"/>
                    <a:pt x="57" y="56"/>
                  </a:cubicBezTo>
                  <a:cubicBezTo>
                    <a:pt x="57" y="57"/>
                    <a:pt x="58" y="57"/>
                    <a:pt x="58" y="58"/>
                  </a:cubicBezTo>
                  <a:cubicBezTo>
                    <a:pt x="59" y="57"/>
                    <a:pt x="60" y="56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lose/>
                  <a:moveTo>
                    <a:pt x="55" y="54"/>
                  </a:moveTo>
                  <a:cubicBezTo>
                    <a:pt x="53" y="56"/>
                    <a:pt x="52" y="57"/>
                    <a:pt x="51" y="59"/>
                  </a:cubicBezTo>
                  <a:cubicBezTo>
                    <a:pt x="51" y="60"/>
                    <a:pt x="51" y="61"/>
                    <a:pt x="52" y="61"/>
                  </a:cubicBezTo>
                  <a:cubicBezTo>
                    <a:pt x="53" y="61"/>
                    <a:pt x="55" y="58"/>
                    <a:pt x="54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8"/>
                    <a:pt x="55" y="58"/>
                  </a:cubicBezTo>
                  <a:cubicBezTo>
                    <a:pt x="55" y="57"/>
                    <a:pt x="56" y="56"/>
                    <a:pt x="56" y="56"/>
                  </a:cubicBezTo>
                  <a:cubicBezTo>
                    <a:pt x="57" y="55"/>
                    <a:pt x="57" y="55"/>
                    <a:pt x="57" y="54"/>
                  </a:cubicBezTo>
                  <a:cubicBezTo>
                    <a:pt x="56" y="55"/>
                    <a:pt x="54" y="56"/>
                    <a:pt x="53" y="57"/>
                  </a:cubicBezTo>
                  <a:cubicBezTo>
                    <a:pt x="54" y="56"/>
                    <a:pt x="54" y="55"/>
                    <a:pt x="55" y="54"/>
                  </a:cubicBezTo>
                  <a:close/>
                  <a:moveTo>
                    <a:pt x="67" y="56"/>
                  </a:moveTo>
                  <a:cubicBezTo>
                    <a:pt x="67" y="57"/>
                    <a:pt x="67" y="58"/>
                    <a:pt x="68" y="59"/>
                  </a:cubicBezTo>
                  <a:cubicBezTo>
                    <a:pt x="68" y="58"/>
                    <a:pt x="69" y="58"/>
                    <a:pt x="68" y="57"/>
                  </a:cubicBezTo>
                  <a:cubicBezTo>
                    <a:pt x="69" y="57"/>
                    <a:pt x="70" y="57"/>
                    <a:pt x="71" y="57"/>
                  </a:cubicBezTo>
                  <a:cubicBezTo>
                    <a:pt x="70" y="57"/>
                    <a:pt x="71" y="57"/>
                    <a:pt x="71" y="57"/>
                  </a:cubicBezTo>
                  <a:cubicBezTo>
                    <a:pt x="70" y="57"/>
                    <a:pt x="70" y="57"/>
                    <a:pt x="70" y="56"/>
                  </a:cubicBezTo>
                  <a:cubicBezTo>
                    <a:pt x="70" y="56"/>
                    <a:pt x="70" y="55"/>
                    <a:pt x="71" y="55"/>
                  </a:cubicBezTo>
                  <a:cubicBezTo>
                    <a:pt x="71" y="54"/>
                    <a:pt x="70" y="54"/>
                    <a:pt x="69" y="54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8" y="55"/>
                    <a:pt x="68" y="56"/>
                    <a:pt x="67" y="56"/>
                  </a:cubicBezTo>
                  <a:close/>
                  <a:moveTo>
                    <a:pt x="96" y="56"/>
                  </a:moveTo>
                  <a:cubicBezTo>
                    <a:pt x="93" y="55"/>
                    <a:pt x="87" y="55"/>
                    <a:pt x="84" y="55"/>
                  </a:cubicBezTo>
                  <a:cubicBezTo>
                    <a:pt x="88" y="56"/>
                    <a:pt x="91" y="56"/>
                    <a:pt x="96" y="56"/>
                  </a:cubicBezTo>
                  <a:close/>
                  <a:moveTo>
                    <a:pt x="45" y="56"/>
                  </a:moveTo>
                  <a:cubicBezTo>
                    <a:pt x="46" y="56"/>
                    <a:pt x="46" y="55"/>
                    <a:pt x="47" y="56"/>
                  </a:cubicBezTo>
                  <a:cubicBezTo>
                    <a:pt x="47" y="56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8"/>
                    <a:pt x="47" y="57"/>
                    <a:pt x="48" y="57"/>
                  </a:cubicBezTo>
                  <a:cubicBezTo>
                    <a:pt x="48" y="56"/>
                    <a:pt x="49" y="56"/>
                    <a:pt x="49" y="55"/>
                  </a:cubicBezTo>
                  <a:cubicBezTo>
                    <a:pt x="48" y="55"/>
                    <a:pt x="47" y="55"/>
                    <a:pt x="45" y="55"/>
                  </a:cubicBezTo>
                  <a:cubicBezTo>
                    <a:pt x="45" y="55"/>
                    <a:pt x="45" y="56"/>
                    <a:pt x="45" y="56"/>
                  </a:cubicBezTo>
                  <a:close/>
                  <a:moveTo>
                    <a:pt x="38" y="56"/>
                  </a:moveTo>
                  <a:cubicBezTo>
                    <a:pt x="37" y="57"/>
                    <a:pt x="36" y="57"/>
                    <a:pt x="36" y="58"/>
                  </a:cubicBezTo>
                  <a:cubicBezTo>
                    <a:pt x="36" y="58"/>
                    <a:pt x="35" y="59"/>
                    <a:pt x="36" y="60"/>
                  </a:cubicBezTo>
                  <a:cubicBezTo>
                    <a:pt x="37" y="58"/>
                    <a:pt x="38" y="57"/>
                    <a:pt x="39" y="55"/>
                  </a:cubicBezTo>
                  <a:cubicBezTo>
                    <a:pt x="38" y="55"/>
                    <a:pt x="39" y="56"/>
                    <a:pt x="38" y="56"/>
                  </a:cubicBezTo>
                  <a:close/>
                  <a:moveTo>
                    <a:pt x="35" y="57"/>
                  </a:moveTo>
                  <a:cubicBezTo>
                    <a:pt x="35" y="56"/>
                    <a:pt x="36" y="55"/>
                    <a:pt x="36" y="55"/>
                  </a:cubicBezTo>
                  <a:cubicBezTo>
                    <a:pt x="35" y="56"/>
                    <a:pt x="34" y="56"/>
                    <a:pt x="35" y="57"/>
                  </a:cubicBezTo>
                  <a:close/>
                  <a:moveTo>
                    <a:pt x="51" y="55"/>
                  </a:moveTo>
                  <a:cubicBezTo>
                    <a:pt x="50" y="56"/>
                    <a:pt x="50" y="56"/>
                    <a:pt x="50" y="57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1" y="56"/>
                    <a:pt x="52" y="56"/>
                    <a:pt x="52" y="55"/>
                  </a:cubicBezTo>
                  <a:cubicBezTo>
                    <a:pt x="52" y="55"/>
                    <a:pt x="52" y="55"/>
                    <a:pt x="51" y="55"/>
                  </a:cubicBezTo>
                  <a:close/>
                  <a:moveTo>
                    <a:pt x="39" y="61"/>
                  </a:moveTo>
                  <a:cubicBezTo>
                    <a:pt x="39" y="61"/>
                    <a:pt x="39" y="62"/>
                    <a:pt x="40" y="62"/>
                  </a:cubicBezTo>
                  <a:cubicBezTo>
                    <a:pt x="40" y="61"/>
                    <a:pt x="43" y="60"/>
                    <a:pt x="42" y="58"/>
                  </a:cubicBezTo>
                  <a:cubicBezTo>
                    <a:pt x="42" y="58"/>
                    <a:pt x="42" y="57"/>
                    <a:pt x="43" y="57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4" y="58"/>
                    <a:pt x="44" y="57"/>
                    <a:pt x="45" y="57"/>
                  </a:cubicBezTo>
                  <a:cubicBezTo>
                    <a:pt x="44" y="56"/>
                    <a:pt x="44" y="56"/>
                    <a:pt x="44" y="55"/>
                  </a:cubicBezTo>
                  <a:cubicBezTo>
                    <a:pt x="42" y="57"/>
                    <a:pt x="41" y="59"/>
                    <a:pt x="39" y="61"/>
                  </a:cubicBezTo>
                  <a:close/>
                  <a:moveTo>
                    <a:pt x="71" y="56"/>
                  </a:moveTo>
                  <a:cubicBezTo>
                    <a:pt x="73" y="56"/>
                    <a:pt x="74" y="56"/>
                    <a:pt x="75" y="55"/>
                  </a:cubicBezTo>
                  <a:cubicBezTo>
                    <a:pt x="73" y="55"/>
                    <a:pt x="72" y="55"/>
                    <a:pt x="71" y="56"/>
                  </a:cubicBezTo>
                  <a:close/>
                  <a:moveTo>
                    <a:pt x="41" y="56"/>
                  </a:moveTo>
                  <a:cubicBezTo>
                    <a:pt x="41" y="58"/>
                    <a:pt x="38" y="58"/>
                    <a:pt x="38" y="60"/>
                  </a:cubicBezTo>
                  <a:cubicBezTo>
                    <a:pt x="40" y="59"/>
                    <a:pt x="42" y="57"/>
                    <a:pt x="42" y="55"/>
                  </a:cubicBezTo>
                  <a:cubicBezTo>
                    <a:pt x="42" y="56"/>
                    <a:pt x="42" y="56"/>
                    <a:pt x="41" y="56"/>
                  </a:cubicBezTo>
                  <a:close/>
                  <a:moveTo>
                    <a:pt x="24" y="57"/>
                  </a:moveTo>
                  <a:cubicBezTo>
                    <a:pt x="23" y="61"/>
                    <a:pt x="22" y="66"/>
                    <a:pt x="21" y="70"/>
                  </a:cubicBezTo>
                  <a:cubicBezTo>
                    <a:pt x="23" y="67"/>
                    <a:pt x="23" y="62"/>
                    <a:pt x="25" y="59"/>
                  </a:cubicBezTo>
                  <a:cubicBezTo>
                    <a:pt x="25" y="58"/>
                    <a:pt x="25" y="57"/>
                    <a:pt x="25" y="56"/>
                  </a:cubicBezTo>
                  <a:cubicBezTo>
                    <a:pt x="24" y="56"/>
                    <a:pt x="24" y="56"/>
                    <a:pt x="24" y="57"/>
                  </a:cubicBezTo>
                  <a:cubicBezTo>
                    <a:pt x="24" y="56"/>
                    <a:pt x="24" y="57"/>
                    <a:pt x="24" y="57"/>
                  </a:cubicBezTo>
                  <a:close/>
                  <a:moveTo>
                    <a:pt x="77" y="57"/>
                  </a:moveTo>
                  <a:cubicBezTo>
                    <a:pt x="77" y="57"/>
                    <a:pt x="78" y="57"/>
                    <a:pt x="78" y="56"/>
                  </a:cubicBezTo>
                  <a:cubicBezTo>
                    <a:pt x="78" y="56"/>
                    <a:pt x="77" y="56"/>
                    <a:pt x="77" y="57"/>
                  </a:cubicBezTo>
                  <a:close/>
                  <a:moveTo>
                    <a:pt x="83" y="57"/>
                  </a:moveTo>
                  <a:cubicBezTo>
                    <a:pt x="85" y="57"/>
                    <a:pt x="87" y="58"/>
                    <a:pt x="89" y="57"/>
                  </a:cubicBezTo>
                  <a:cubicBezTo>
                    <a:pt x="87" y="57"/>
                    <a:pt x="86" y="56"/>
                    <a:pt x="83" y="56"/>
                  </a:cubicBezTo>
                  <a:cubicBezTo>
                    <a:pt x="84" y="56"/>
                    <a:pt x="83" y="57"/>
                    <a:pt x="83" y="57"/>
                  </a:cubicBezTo>
                  <a:close/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1" y="58"/>
                    <a:pt x="51" y="57"/>
                    <a:pt x="51" y="57"/>
                  </a:cubicBezTo>
                  <a:cubicBezTo>
                    <a:pt x="51" y="57"/>
                    <a:pt x="50" y="57"/>
                    <a:pt x="50" y="58"/>
                  </a:cubicBezTo>
                  <a:close/>
                  <a:moveTo>
                    <a:pt x="59" y="59"/>
                  </a:moveTo>
                  <a:cubicBezTo>
                    <a:pt x="59" y="59"/>
                    <a:pt x="59" y="60"/>
                    <a:pt x="59" y="60"/>
                  </a:cubicBezTo>
                  <a:cubicBezTo>
                    <a:pt x="60" y="59"/>
                    <a:pt x="61" y="59"/>
                    <a:pt x="61" y="58"/>
                  </a:cubicBezTo>
                  <a:cubicBezTo>
                    <a:pt x="61" y="58"/>
                    <a:pt x="61" y="57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59" y="58"/>
                    <a:pt x="59" y="59"/>
                  </a:cubicBezTo>
                  <a:close/>
                  <a:moveTo>
                    <a:pt x="30" y="58"/>
                  </a:moveTo>
                  <a:cubicBezTo>
                    <a:pt x="31" y="58"/>
                    <a:pt x="31" y="57"/>
                    <a:pt x="31" y="57"/>
                  </a:cubicBezTo>
                  <a:cubicBezTo>
                    <a:pt x="31" y="57"/>
                    <a:pt x="30" y="57"/>
                    <a:pt x="30" y="58"/>
                  </a:cubicBezTo>
                  <a:close/>
                  <a:moveTo>
                    <a:pt x="108" y="57"/>
                  </a:moveTo>
                  <a:cubicBezTo>
                    <a:pt x="106" y="57"/>
                    <a:pt x="105" y="57"/>
                    <a:pt x="104" y="57"/>
                  </a:cubicBezTo>
                  <a:cubicBezTo>
                    <a:pt x="106" y="57"/>
                    <a:pt x="107" y="58"/>
                    <a:pt x="108" y="57"/>
                  </a:cubicBezTo>
                  <a:close/>
                  <a:moveTo>
                    <a:pt x="55" y="59"/>
                  </a:moveTo>
                  <a:cubicBezTo>
                    <a:pt x="55" y="59"/>
                    <a:pt x="55" y="60"/>
                    <a:pt x="56" y="61"/>
                  </a:cubicBezTo>
                  <a:cubicBezTo>
                    <a:pt x="58" y="60"/>
                    <a:pt x="56" y="58"/>
                    <a:pt x="56" y="57"/>
                  </a:cubicBezTo>
                  <a:cubicBezTo>
                    <a:pt x="56" y="57"/>
                    <a:pt x="55" y="58"/>
                    <a:pt x="55" y="59"/>
                  </a:cubicBezTo>
                  <a:close/>
                  <a:moveTo>
                    <a:pt x="47" y="60"/>
                  </a:moveTo>
                  <a:cubicBezTo>
                    <a:pt x="48" y="59"/>
                    <a:pt x="48" y="59"/>
                    <a:pt x="49" y="58"/>
                  </a:cubicBezTo>
                  <a:cubicBezTo>
                    <a:pt x="49" y="58"/>
                    <a:pt x="49" y="57"/>
                    <a:pt x="49" y="57"/>
                  </a:cubicBezTo>
                  <a:cubicBezTo>
                    <a:pt x="48" y="58"/>
                    <a:pt x="47" y="59"/>
                    <a:pt x="47" y="60"/>
                  </a:cubicBezTo>
                  <a:close/>
                  <a:moveTo>
                    <a:pt x="32" y="59"/>
                  </a:moveTo>
                  <a:cubicBezTo>
                    <a:pt x="32" y="60"/>
                    <a:pt x="32" y="60"/>
                    <a:pt x="32" y="60"/>
                  </a:cubicBezTo>
                  <a:cubicBezTo>
                    <a:pt x="32" y="59"/>
                    <a:pt x="33" y="58"/>
                    <a:pt x="33" y="59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2" y="59"/>
                    <a:pt x="32" y="59"/>
                  </a:cubicBezTo>
                  <a:close/>
                  <a:moveTo>
                    <a:pt x="101" y="58"/>
                  </a:moveTo>
                  <a:cubicBezTo>
                    <a:pt x="102" y="58"/>
                    <a:pt x="102" y="59"/>
                    <a:pt x="103" y="58"/>
                  </a:cubicBezTo>
                  <a:cubicBezTo>
                    <a:pt x="102" y="58"/>
                    <a:pt x="101" y="58"/>
                    <a:pt x="101" y="58"/>
                  </a:cubicBezTo>
                  <a:close/>
                  <a:moveTo>
                    <a:pt x="104" y="58"/>
                  </a:moveTo>
                  <a:cubicBezTo>
                    <a:pt x="104" y="58"/>
                    <a:pt x="105" y="58"/>
                    <a:pt x="105" y="58"/>
                  </a:cubicBezTo>
                  <a:cubicBezTo>
                    <a:pt x="105" y="58"/>
                    <a:pt x="104" y="58"/>
                    <a:pt x="104" y="58"/>
                  </a:cubicBezTo>
                  <a:close/>
                  <a:moveTo>
                    <a:pt x="29" y="59"/>
                  </a:moveTo>
                  <a:cubicBezTo>
                    <a:pt x="29" y="59"/>
                    <a:pt x="30" y="59"/>
                    <a:pt x="29" y="60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30" y="61"/>
                    <a:pt x="30" y="61"/>
                  </a:cubicBezTo>
                  <a:cubicBezTo>
                    <a:pt x="30" y="60"/>
                    <a:pt x="31" y="59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9"/>
                    <a:pt x="29" y="59"/>
                    <a:pt x="29" y="59"/>
                  </a:cubicBezTo>
                  <a:close/>
                  <a:moveTo>
                    <a:pt x="44" y="59"/>
                  </a:moveTo>
                  <a:cubicBezTo>
                    <a:pt x="44" y="60"/>
                    <a:pt x="44" y="60"/>
                    <a:pt x="44" y="60"/>
                  </a:cubicBezTo>
                  <a:cubicBezTo>
                    <a:pt x="44" y="60"/>
                    <a:pt x="46" y="59"/>
                    <a:pt x="45" y="58"/>
                  </a:cubicBezTo>
                  <a:cubicBezTo>
                    <a:pt x="45" y="58"/>
                    <a:pt x="45" y="59"/>
                    <a:pt x="44" y="59"/>
                  </a:cubicBezTo>
                  <a:close/>
                  <a:moveTo>
                    <a:pt x="113" y="59"/>
                  </a:moveTo>
                  <a:cubicBezTo>
                    <a:pt x="113" y="59"/>
                    <a:pt x="114" y="59"/>
                    <a:pt x="114" y="58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113" y="58"/>
                    <a:pt x="113" y="58"/>
                    <a:pt x="113" y="59"/>
                  </a:cubicBezTo>
                  <a:close/>
                  <a:moveTo>
                    <a:pt x="48" y="61"/>
                  </a:moveTo>
                  <a:cubicBezTo>
                    <a:pt x="48" y="61"/>
                    <a:pt x="49" y="60"/>
                    <a:pt x="50" y="59"/>
                  </a:cubicBezTo>
                  <a:cubicBezTo>
                    <a:pt x="49" y="58"/>
                    <a:pt x="46" y="61"/>
                    <a:pt x="48" y="61"/>
                  </a:cubicBezTo>
                  <a:close/>
                  <a:moveTo>
                    <a:pt x="33" y="62"/>
                  </a:moveTo>
                  <a:cubicBezTo>
                    <a:pt x="33" y="63"/>
                    <a:pt x="33" y="63"/>
                    <a:pt x="33" y="63"/>
                  </a:cubicBezTo>
                  <a:cubicBezTo>
                    <a:pt x="34" y="63"/>
                    <a:pt x="34" y="62"/>
                    <a:pt x="34" y="61"/>
                  </a:cubicBezTo>
                  <a:cubicBezTo>
                    <a:pt x="34" y="60"/>
                    <a:pt x="35" y="59"/>
                    <a:pt x="34" y="59"/>
                  </a:cubicBezTo>
                  <a:cubicBezTo>
                    <a:pt x="34" y="60"/>
                    <a:pt x="34" y="61"/>
                    <a:pt x="33" y="62"/>
                  </a:cubicBezTo>
                  <a:close/>
                  <a:moveTo>
                    <a:pt x="27" y="60"/>
                  </a:moveTo>
                  <a:cubicBezTo>
                    <a:pt x="28" y="60"/>
                    <a:pt x="28" y="60"/>
                    <a:pt x="28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60"/>
                    <a:pt x="27" y="60"/>
                  </a:cubicBezTo>
                  <a:close/>
                  <a:moveTo>
                    <a:pt x="68" y="62"/>
                  </a:moveTo>
                  <a:cubicBezTo>
                    <a:pt x="68" y="61"/>
                    <a:pt x="68" y="61"/>
                    <a:pt x="69" y="61"/>
                  </a:cubicBezTo>
                  <a:cubicBezTo>
                    <a:pt x="69" y="60"/>
                    <a:pt x="69" y="59"/>
                    <a:pt x="69" y="59"/>
                  </a:cubicBezTo>
                  <a:cubicBezTo>
                    <a:pt x="68" y="60"/>
                    <a:pt x="67" y="61"/>
                    <a:pt x="68" y="62"/>
                  </a:cubicBezTo>
                  <a:close/>
                  <a:moveTo>
                    <a:pt x="63" y="60"/>
                  </a:moveTo>
                  <a:cubicBezTo>
                    <a:pt x="64" y="60"/>
                    <a:pt x="63" y="61"/>
                    <a:pt x="64" y="61"/>
                  </a:cubicBezTo>
                  <a:cubicBezTo>
                    <a:pt x="64" y="60"/>
                    <a:pt x="64" y="60"/>
                    <a:pt x="64" y="59"/>
                  </a:cubicBezTo>
                  <a:cubicBezTo>
                    <a:pt x="64" y="60"/>
                    <a:pt x="63" y="59"/>
                    <a:pt x="63" y="60"/>
                  </a:cubicBezTo>
                  <a:close/>
                  <a:moveTo>
                    <a:pt x="52" y="62"/>
                  </a:moveTo>
                  <a:cubicBezTo>
                    <a:pt x="53" y="63"/>
                    <a:pt x="53" y="64"/>
                    <a:pt x="53" y="64"/>
                  </a:cubicBezTo>
                  <a:cubicBezTo>
                    <a:pt x="54" y="63"/>
                    <a:pt x="55" y="63"/>
                    <a:pt x="55" y="62"/>
                  </a:cubicBezTo>
                  <a:cubicBezTo>
                    <a:pt x="55" y="61"/>
                    <a:pt x="55" y="60"/>
                    <a:pt x="54" y="60"/>
                  </a:cubicBezTo>
                  <a:cubicBezTo>
                    <a:pt x="53" y="61"/>
                    <a:pt x="53" y="61"/>
                    <a:pt x="52" y="62"/>
                  </a:cubicBezTo>
                  <a:close/>
                  <a:moveTo>
                    <a:pt x="60" y="62"/>
                  </a:moveTo>
                  <a:cubicBezTo>
                    <a:pt x="61" y="61"/>
                    <a:pt x="62" y="60"/>
                    <a:pt x="62" y="60"/>
                  </a:cubicBezTo>
                  <a:cubicBezTo>
                    <a:pt x="61" y="60"/>
                    <a:pt x="59" y="61"/>
                    <a:pt x="60" y="62"/>
                  </a:cubicBezTo>
                  <a:close/>
                  <a:moveTo>
                    <a:pt x="44" y="61"/>
                  </a:moveTo>
                  <a:cubicBezTo>
                    <a:pt x="45" y="61"/>
                    <a:pt x="46" y="60"/>
                    <a:pt x="45" y="60"/>
                  </a:cubicBezTo>
                  <a:cubicBezTo>
                    <a:pt x="45" y="60"/>
                    <a:pt x="44" y="61"/>
                    <a:pt x="44" y="61"/>
                  </a:cubicBezTo>
                  <a:close/>
                  <a:moveTo>
                    <a:pt x="36" y="61"/>
                  </a:moveTo>
                  <a:cubicBezTo>
                    <a:pt x="37" y="61"/>
                    <a:pt x="37" y="60"/>
                    <a:pt x="37" y="60"/>
                  </a:cubicBezTo>
                  <a:cubicBezTo>
                    <a:pt x="37" y="60"/>
                    <a:pt x="36" y="61"/>
                    <a:pt x="36" y="61"/>
                  </a:cubicBezTo>
                  <a:close/>
                  <a:moveTo>
                    <a:pt x="48" y="62"/>
                  </a:moveTo>
                  <a:cubicBezTo>
                    <a:pt x="48" y="63"/>
                    <a:pt x="49" y="63"/>
                    <a:pt x="49" y="64"/>
                  </a:cubicBezTo>
                  <a:cubicBezTo>
                    <a:pt x="51" y="63"/>
                    <a:pt x="52" y="61"/>
                    <a:pt x="50" y="60"/>
                  </a:cubicBezTo>
                  <a:cubicBezTo>
                    <a:pt x="49" y="61"/>
                    <a:pt x="49" y="62"/>
                    <a:pt x="48" y="62"/>
                  </a:cubicBezTo>
                  <a:close/>
                  <a:moveTo>
                    <a:pt x="65" y="62"/>
                  </a:moveTo>
                  <a:cubicBezTo>
                    <a:pt x="66" y="62"/>
                    <a:pt x="65" y="60"/>
                    <a:pt x="65" y="60"/>
                  </a:cubicBezTo>
                  <a:cubicBezTo>
                    <a:pt x="65" y="61"/>
                    <a:pt x="65" y="61"/>
                    <a:pt x="65" y="62"/>
                  </a:cubicBezTo>
                  <a:close/>
                  <a:moveTo>
                    <a:pt x="56" y="62"/>
                  </a:moveTo>
                  <a:cubicBezTo>
                    <a:pt x="57" y="62"/>
                    <a:pt x="57" y="61"/>
                    <a:pt x="58" y="61"/>
                  </a:cubicBezTo>
                  <a:cubicBezTo>
                    <a:pt x="58" y="61"/>
                    <a:pt x="58" y="60"/>
                    <a:pt x="57" y="60"/>
                  </a:cubicBezTo>
                  <a:cubicBezTo>
                    <a:pt x="57" y="61"/>
                    <a:pt x="56" y="62"/>
                    <a:pt x="56" y="62"/>
                  </a:cubicBezTo>
                  <a:close/>
                  <a:moveTo>
                    <a:pt x="31" y="62"/>
                  </a:moveTo>
                  <a:cubicBezTo>
                    <a:pt x="31" y="62"/>
                    <a:pt x="32" y="61"/>
                    <a:pt x="31" y="61"/>
                  </a:cubicBezTo>
                  <a:cubicBezTo>
                    <a:pt x="31" y="61"/>
                    <a:pt x="31" y="61"/>
                    <a:pt x="31" y="62"/>
                  </a:cubicBezTo>
                  <a:close/>
                  <a:moveTo>
                    <a:pt x="41" y="64"/>
                  </a:moveTo>
                  <a:cubicBezTo>
                    <a:pt x="41" y="63"/>
                    <a:pt x="44" y="62"/>
                    <a:pt x="43" y="61"/>
                  </a:cubicBezTo>
                  <a:cubicBezTo>
                    <a:pt x="42" y="62"/>
                    <a:pt x="40" y="63"/>
                    <a:pt x="41" y="64"/>
                  </a:cubicBezTo>
                  <a:close/>
                  <a:moveTo>
                    <a:pt x="36" y="62"/>
                  </a:move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8" y="62"/>
                    <a:pt x="38" y="61"/>
                  </a:cubicBezTo>
                  <a:cubicBezTo>
                    <a:pt x="38" y="61"/>
                    <a:pt x="38" y="61"/>
                    <a:pt x="37" y="61"/>
                  </a:cubicBezTo>
                  <a:cubicBezTo>
                    <a:pt x="37" y="61"/>
                    <a:pt x="37" y="61"/>
                    <a:pt x="36" y="62"/>
                  </a:cubicBezTo>
                  <a:close/>
                  <a:moveTo>
                    <a:pt x="45" y="62"/>
                  </a:move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5" y="62"/>
                    <a:pt x="45" y="62"/>
                  </a:cubicBezTo>
                  <a:close/>
                  <a:moveTo>
                    <a:pt x="45" y="63"/>
                  </a:moveTo>
                  <a:cubicBezTo>
                    <a:pt x="45" y="63"/>
                    <a:pt x="46" y="63"/>
                    <a:pt x="45" y="64"/>
                  </a:cubicBezTo>
                  <a:cubicBezTo>
                    <a:pt x="46" y="64"/>
                    <a:pt x="46" y="63"/>
                    <a:pt x="47" y="62"/>
                  </a:cubicBezTo>
                  <a:cubicBezTo>
                    <a:pt x="47" y="61"/>
                    <a:pt x="45" y="62"/>
                    <a:pt x="45" y="63"/>
                  </a:cubicBezTo>
                  <a:close/>
                  <a:moveTo>
                    <a:pt x="70" y="61"/>
                  </a:moveTo>
                  <a:cubicBezTo>
                    <a:pt x="71" y="62"/>
                    <a:pt x="70" y="62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4"/>
                    <a:pt x="71" y="65"/>
                    <a:pt x="70" y="66"/>
                  </a:cubicBezTo>
                  <a:cubicBezTo>
                    <a:pt x="69" y="65"/>
                    <a:pt x="70" y="65"/>
                    <a:pt x="69" y="65"/>
                  </a:cubicBezTo>
                  <a:cubicBezTo>
                    <a:pt x="69" y="66"/>
                    <a:pt x="70" y="68"/>
                    <a:pt x="70" y="70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1"/>
                    <a:pt x="69" y="71"/>
                    <a:pt x="69" y="72"/>
                  </a:cubicBezTo>
                  <a:cubicBezTo>
                    <a:pt x="70" y="73"/>
                    <a:pt x="69" y="75"/>
                    <a:pt x="70" y="75"/>
                  </a:cubicBezTo>
                  <a:cubicBezTo>
                    <a:pt x="70" y="70"/>
                    <a:pt x="71" y="66"/>
                    <a:pt x="71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1" y="61"/>
                    <a:pt x="71" y="62"/>
                    <a:pt x="71" y="61"/>
                  </a:cubicBezTo>
                  <a:cubicBezTo>
                    <a:pt x="71" y="61"/>
                    <a:pt x="70" y="61"/>
                    <a:pt x="70" y="61"/>
                  </a:cubicBezTo>
                  <a:close/>
                  <a:moveTo>
                    <a:pt x="61" y="63"/>
                  </a:moveTo>
                  <a:cubicBezTo>
                    <a:pt x="61" y="64"/>
                    <a:pt x="61" y="65"/>
                    <a:pt x="62" y="66"/>
                  </a:cubicBezTo>
                  <a:cubicBezTo>
                    <a:pt x="62" y="64"/>
                    <a:pt x="62" y="62"/>
                    <a:pt x="62" y="61"/>
                  </a:cubicBezTo>
                  <a:cubicBezTo>
                    <a:pt x="62" y="62"/>
                    <a:pt x="61" y="62"/>
                    <a:pt x="61" y="63"/>
                  </a:cubicBezTo>
                  <a:close/>
                  <a:moveTo>
                    <a:pt x="25" y="65"/>
                  </a:moveTo>
                  <a:cubicBezTo>
                    <a:pt x="26" y="64"/>
                    <a:pt x="27" y="63"/>
                    <a:pt x="27" y="62"/>
                  </a:cubicBezTo>
                  <a:cubicBezTo>
                    <a:pt x="26" y="63"/>
                    <a:pt x="26" y="64"/>
                    <a:pt x="25" y="65"/>
                  </a:cubicBezTo>
                  <a:close/>
                  <a:moveTo>
                    <a:pt x="31" y="63"/>
                  </a:moveTo>
                  <a:cubicBezTo>
                    <a:pt x="31" y="63"/>
                    <a:pt x="32" y="63"/>
                    <a:pt x="32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3"/>
                    <a:pt x="31" y="64"/>
                    <a:pt x="31" y="63"/>
                  </a:cubicBezTo>
                  <a:cubicBezTo>
                    <a:pt x="31" y="63"/>
                    <a:pt x="32" y="63"/>
                    <a:pt x="32" y="62"/>
                  </a:cubicBezTo>
                  <a:cubicBezTo>
                    <a:pt x="31" y="62"/>
                    <a:pt x="31" y="63"/>
                    <a:pt x="31" y="63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5"/>
                    <a:pt x="31" y="65"/>
                    <a:pt x="32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1" y="63"/>
                    <a:pt x="32" y="63"/>
                    <a:pt x="31" y="63"/>
                  </a:cubicBezTo>
                  <a:close/>
                  <a:moveTo>
                    <a:pt x="42" y="64"/>
                  </a:moveTo>
                  <a:cubicBezTo>
                    <a:pt x="41" y="64"/>
                    <a:pt x="41" y="65"/>
                    <a:pt x="41" y="65"/>
                  </a:cubicBezTo>
                  <a:cubicBezTo>
                    <a:pt x="41" y="64"/>
                    <a:pt x="41" y="65"/>
                    <a:pt x="41" y="65"/>
                  </a:cubicBezTo>
                  <a:cubicBezTo>
                    <a:pt x="42" y="64"/>
                    <a:pt x="44" y="63"/>
                    <a:pt x="43" y="62"/>
                  </a:cubicBezTo>
                  <a:cubicBezTo>
                    <a:pt x="42" y="63"/>
                    <a:pt x="42" y="64"/>
                    <a:pt x="41" y="65"/>
                  </a:cubicBezTo>
                  <a:cubicBezTo>
                    <a:pt x="41" y="64"/>
                    <a:pt x="42" y="64"/>
                    <a:pt x="42" y="64"/>
                  </a:cubicBezTo>
                  <a:close/>
                  <a:moveTo>
                    <a:pt x="35" y="65"/>
                  </a:moveTo>
                  <a:cubicBezTo>
                    <a:pt x="35" y="65"/>
                    <a:pt x="36" y="64"/>
                    <a:pt x="36" y="63"/>
                  </a:cubicBezTo>
                  <a:cubicBezTo>
                    <a:pt x="36" y="63"/>
                    <a:pt x="36" y="62"/>
                    <a:pt x="36" y="62"/>
                  </a:cubicBezTo>
                  <a:cubicBezTo>
                    <a:pt x="35" y="63"/>
                    <a:pt x="35" y="64"/>
                    <a:pt x="35" y="65"/>
                  </a:cubicBezTo>
                  <a:close/>
                  <a:moveTo>
                    <a:pt x="37" y="64"/>
                  </a:move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9" y="63"/>
                    <a:pt x="39" y="63"/>
                  </a:cubicBezTo>
                  <a:cubicBezTo>
                    <a:pt x="39" y="63"/>
                    <a:pt x="39" y="62"/>
                    <a:pt x="38" y="62"/>
                  </a:cubicBezTo>
                  <a:cubicBezTo>
                    <a:pt x="38" y="63"/>
                    <a:pt x="37" y="63"/>
                    <a:pt x="37" y="64"/>
                  </a:cubicBezTo>
                  <a:close/>
                  <a:moveTo>
                    <a:pt x="57" y="64"/>
                  </a:moveTo>
                  <a:cubicBezTo>
                    <a:pt x="57" y="64"/>
                    <a:pt x="57" y="64"/>
                    <a:pt x="58" y="64"/>
                  </a:cubicBezTo>
                  <a:cubicBezTo>
                    <a:pt x="58" y="64"/>
                    <a:pt x="59" y="63"/>
                    <a:pt x="59" y="63"/>
                  </a:cubicBezTo>
                  <a:cubicBezTo>
                    <a:pt x="58" y="63"/>
                    <a:pt x="58" y="63"/>
                    <a:pt x="57" y="64"/>
                  </a:cubicBezTo>
                  <a:close/>
                  <a:moveTo>
                    <a:pt x="63" y="64"/>
                  </a:moveTo>
                  <a:cubicBezTo>
                    <a:pt x="63" y="64"/>
                    <a:pt x="63" y="64"/>
                    <a:pt x="64" y="64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63"/>
                    <a:pt x="63" y="64"/>
                    <a:pt x="63" y="64"/>
                  </a:cubicBezTo>
                  <a:close/>
                  <a:moveTo>
                    <a:pt x="50" y="65"/>
                  </a:moveTo>
                  <a:cubicBezTo>
                    <a:pt x="50" y="66"/>
                    <a:pt x="50" y="66"/>
                    <a:pt x="51" y="67"/>
                  </a:cubicBezTo>
                  <a:cubicBezTo>
                    <a:pt x="52" y="67"/>
                    <a:pt x="52" y="66"/>
                    <a:pt x="52" y="65"/>
                  </a:cubicBezTo>
                  <a:cubicBezTo>
                    <a:pt x="52" y="64"/>
                    <a:pt x="52" y="63"/>
                    <a:pt x="51" y="63"/>
                  </a:cubicBezTo>
                  <a:cubicBezTo>
                    <a:pt x="51" y="64"/>
                    <a:pt x="50" y="64"/>
                    <a:pt x="50" y="65"/>
                  </a:cubicBezTo>
                  <a:close/>
                  <a:moveTo>
                    <a:pt x="46" y="65"/>
                  </a:moveTo>
                  <a:cubicBezTo>
                    <a:pt x="47" y="65"/>
                    <a:pt x="47" y="66"/>
                    <a:pt x="47" y="66"/>
                  </a:cubicBezTo>
                  <a:cubicBezTo>
                    <a:pt x="47" y="66"/>
                    <a:pt x="47" y="66"/>
                    <a:pt x="48" y="6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6"/>
                    <a:pt x="48" y="66"/>
                    <a:pt x="48" y="65"/>
                  </a:cubicBezTo>
                  <a:cubicBezTo>
                    <a:pt x="48" y="65"/>
                    <a:pt x="48" y="64"/>
                    <a:pt x="47" y="63"/>
                  </a:cubicBezTo>
                  <a:cubicBezTo>
                    <a:pt x="47" y="64"/>
                    <a:pt x="46" y="64"/>
                    <a:pt x="46" y="65"/>
                  </a:cubicBezTo>
                  <a:close/>
                  <a:moveTo>
                    <a:pt x="54" y="64"/>
                  </a:moveTo>
                  <a:cubicBezTo>
                    <a:pt x="54" y="65"/>
                    <a:pt x="54" y="65"/>
                    <a:pt x="54" y="65"/>
                  </a:cubicBezTo>
                  <a:cubicBezTo>
                    <a:pt x="54" y="65"/>
                    <a:pt x="55" y="65"/>
                    <a:pt x="54" y="64"/>
                  </a:cubicBezTo>
                  <a:close/>
                  <a:moveTo>
                    <a:pt x="54" y="66"/>
                  </a:moveTo>
                  <a:cubicBezTo>
                    <a:pt x="55" y="66"/>
                    <a:pt x="57" y="64"/>
                    <a:pt x="56" y="63"/>
                  </a:cubicBezTo>
                  <a:cubicBezTo>
                    <a:pt x="55" y="64"/>
                    <a:pt x="54" y="65"/>
                    <a:pt x="54" y="66"/>
                  </a:cubicBezTo>
                  <a:close/>
                  <a:moveTo>
                    <a:pt x="42" y="66"/>
                  </a:moveTo>
                  <a:cubicBezTo>
                    <a:pt x="42" y="65"/>
                    <a:pt x="43" y="65"/>
                    <a:pt x="43" y="65"/>
                  </a:cubicBezTo>
                  <a:cubicBezTo>
                    <a:pt x="43" y="66"/>
                    <a:pt x="42" y="66"/>
                    <a:pt x="42" y="66"/>
                  </a:cubicBezTo>
                  <a:cubicBezTo>
                    <a:pt x="42" y="67"/>
                    <a:pt x="42" y="67"/>
                    <a:pt x="43" y="67"/>
                  </a:cubicBezTo>
                  <a:cubicBezTo>
                    <a:pt x="44" y="66"/>
                    <a:pt x="44" y="66"/>
                    <a:pt x="45" y="65"/>
                  </a:cubicBezTo>
                  <a:cubicBezTo>
                    <a:pt x="45" y="64"/>
                    <a:pt x="45" y="64"/>
                    <a:pt x="44" y="64"/>
                  </a:cubicBezTo>
                  <a:cubicBezTo>
                    <a:pt x="43" y="63"/>
                    <a:pt x="42" y="65"/>
                    <a:pt x="42" y="66"/>
                  </a:cubicBezTo>
                  <a:close/>
                  <a:moveTo>
                    <a:pt x="27" y="67"/>
                  </a:moveTo>
                  <a:cubicBezTo>
                    <a:pt x="27" y="66"/>
                    <a:pt x="28" y="65"/>
                    <a:pt x="28" y="64"/>
                  </a:cubicBezTo>
                  <a:cubicBezTo>
                    <a:pt x="27" y="65"/>
                    <a:pt x="27" y="66"/>
                    <a:pt x="27" y="67"/>
                  </a:cubicBezTo>
                  <a:close/>
                  <a:moveTo>
                    <a:pt x="36" y="67"/>
                  </a:moveTo>
                  <a:cubicBezTo>
                    <a:pt x="36" y="67"/>
                    <a:pt x="37" y="66"/>
                    <a:pt x="37" y="65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6" y="65"/>
                    <a:pt x="35" y="66"/>
                    <a:pt x="36" y="67"/>
                  </a:cubicBezTo>
                  <a:close/>
                  <a:moveTo>
                    <a:pt x="58" y="65"/>
                  </a:moveTo>
                  <a:cubicBezTo>
                    <a:pt x="58" y="65"/>
                    <a:pt x="59" y="64"/>
                    <a:pt x="59" y="64"/>
                  </a:cubicBezTo>
                  <a:cubicBezTo>
                    <a:pt x="58" y="64"/>
                    <a:pt x="58" y="65"/>
                    <a:pt x="58" y="65"/>
                  </a:cubicBezTo>
                  <a:close/>
                  <a:moveTo>
                    <a:pt x="39" y="65"/>
                  </a:move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40" y="65"/>
                    <a:pt x="40" y="65"/>
                  </a:cubicBezTo>
                  <a:cubicBezTo>
                    <a:pt x="40" y="65"/>
                    <a:pt x="40" y="64"/>
                    <a:pt x="40" y="64"/>
                  </a:cubicBezTo>
                  <a:cubicBezTo>
                    <a:pt x="39" y="65"/>
                    <a:pt x="39" y="65"/>
                    <a:pt x="39" y="65"/>
                  </a:cubicBezTo>
                  <a:close/>
                  <a:moveTo>
                    <a:pt x="58" y="66"/>
                  </a:moveTo>
                  <a:cubicBezTo>
                    <a:pt x="59" y="67"/>
                    <a:pt x="59" y="68"/>
                    <a:pt x="59" y="68"/>
                  </a:cubicBezTo>
                  <a:cubicBezTo>
                    <a:pt x="60" y="68"/>
                    <a:pt x="61" y="67"/>
                    <a:pt x="61" y="66"/>
                  </a:cubicBezTo>
                  <a:cubicBezTo>
                    <a:pt x="60" y="67"/>
                    <a:pt x="60" y="65"/>
                    <a:pt x="59" y="64"/>
                  </a:cubicBezTo>
                  <a:cubicBezTo>
                    <a:pt x="59" y="65"/>
                    <a:pt x="58" y="66"/>
                    <a:pt x="58" y="66"/>
                  </a:cubicBezTo>
                  <a:close/>
                  <a:moveTo>
                    <a:pt x="29" y="67"/>
                  </a:moveTo>
                  <a:cubicBezTo>
                    <a:pt x="30" y="66"/>
                    <a:pt x="30" y="66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6"/>
                    <a:pt x="29" y="66"/>
                    <a:pt x="29" y="67"/>
                  </a:cubicBezTo>
                  <a:close/>
                  <a:moveTo>
                    <a:pt x="63" y="65"/>
                  </a:moveTo>
                  <a:cubicBezTo>
                    <a:pt x="63" y="66"/>
                    <a:pt x="62" y="67"/>
                    <a:pt x="63" y="68"/>
                  </a:cubicBezTo>
                  <a:cubicBezTo>
                    <a:pt x="64" y="67"/>
                    <a:pt x="65" y="67"/>
                    <a:pt x="64" y="66"/>
                  </a:cubicBezTo>
                  <a:cubicBezTo>
                    <a:pt x="64" y="66"/>
                    <a:pt x="64" y="65"/>
                    <a:pt x="64" y="65"/>
                  </a:cubicBezTo>
                  <a:cubicBezTo>
                    <a:pt x="64" y="65"/>
                    <a:pt x="63" y="65"/>
                    <a:pt x="63" y="65"/>
                  </a:cubicBezTo>
                  <a:cubicBezTo>
                    <a:pt x="63" y="65"/>
                    <a:pt x="63" y="66"/>
                    <a:pt x="63" y="65"/>
                  </a:cubicBezTo>
                  <a:close/>
                  <a:moveTo>
                    <a:pt x="24" y="69"/>
                  </a:moveTo>
                  <a:cubicBezTo>
                    <a:pt x="25" y="68"/>
                    <a:pt x="26" y="67"/>
                    <a:pt x="26" y="65"/>
                  </a:cubicBezTo>
                  <a:cubicBezTo>
                    <a:pt x="25" y="66"/>
                    <a:pt x="24" y="67"/>
                    <a:pt x="24" y="69"/>
                  </a:cubicBezTo>
                  <a:close/>
                  <a:moveTo>
                    <a:pt x="39" y="67"/>
                  </a:moveTo>
                  <a:cubicBezTo>
                    <a:pt x="40" y="67"/>
                    <a:pt x="40" y="66"/>
                    <a:pt x="41" y="66"/>
                  </a:cubicBezTo>
                  <a:cubicBezTo>
                    <a:pt x="41" y="66"/>
                    <a:pt x="40" y="66"/>
                    <a:pt x="40" y="66"/>
                  </a:cubicBezTo>
                  <a:cubicBezTo>
                    <a:pt x="40" y="66"/>
                    <a:pt x="39" y="66"/>
                    <a:pt x="39" y="67"/>
                  </a:cubicBezTo>
                  <a:close/>
                  <a:moveTo>
                    <a:pt x="43" y="69"/>
                  </a:moveTo>
                  <a:cubicBezTo>
                    <a:pt x="44" y="69"/>
                    <a:pt x="44" y="70"/>
                    <a:pt x="44" y="70"/>
                  </a:cubicBezTo>
                  <a:cubicBezTo>
                    <a:pt x="45" y="69"/>
                    <a:pt x="47" y="67"/>
                    <a:pt x="45" y="66"/>
                  </a:cubicBezTo>
                  <a:cubicBezTo>
                    <a:pt x="45" y="67"/>
                    <a:pt x="43" y="68"/>
                    <a:pt x="43" y="69"/>
                  </a:cubicBezTo>
                  <a:close/>
                  <a:moveTo>
                    <a:pt x="51" y="68"/>
                  </a:moveTo>
                  <a:cubicBezTo>
                    <a:pt x="51" y="68"/>
                    <a:pt x="52" y="69"/>
                    <a:pt x="52" y="69"/>
                  </a:cubicBezTo>
                  <a:cubicBezTo>
                    <a:pt x="53" y="69"/>
                    <a:pt x="53" y="68"/>
                    <a:pt x="54" y="67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2" y="66"/>
                    <a:pt x="52" y="67"/>
                    <a:pt x="51" y="68"/>
                  </a:cubicBezTo>
                  <a:close/>
                  <a:moveTo>
                    <a:pt x="55" y="67"/>
                  </a:moveTo>
                  <a:cubicBezTo>
                    <a:pt x="55" y="67"/>
                    <a:pt x="55" y="68"/>
                    <a:pt x="55" y="68"/>
                  </a:cubicBezTo>
                  <a:cubicBezTo>
                    <a:pt x="56" y="67"/>
                    <a:pt x="56" y="66"/>
                    <a:pt x="56" y="66"/>
                  </a:cubicBezTo>
                  <a:cubicBezTo>
                    <a:pt x="56" y="66"/>
                    <a:pt x="55" y="67"/>
                    <a:pt x="55" y="67"/>
                  </a:cubicBezTo>
                  <a:close/>
                  <a:moveTo>
                    <a:pt x="30" y="67"/>
                  </a:moveTo>
                  <a:cubicBezTo>
                    <a:pt x="31" y="68"/>
                    <a:pt x="31" y="67"/>
                    <a:pt x="31" y="67"/>
                  </a:cubicBezTo>
                  <a:cubicBezTo>
                    <a:pt x="31" y="66"/>
                    <a:pt x="31" y="66"/>
                    <a:pt x="30" y="66"/>
                  </a:cubicBezTo>
                  <a:cubicBezTo>
                    <a:pt x="30" y="66"/>
                    <a:pt x="30" y="67"/>
                    <a:pt x="30" y="67"/>
                  </a:cubicBezTo>
                  <a:close/>
                  <a:moveTo>
                    <a:pt x="32" y="67"/>
                  </a:moveTo>
                  <a:cubicBezTo>
                    <a:pt x="32" y="67"/>
                    <a:pt x="33" y="68"/>
                    <a:pt x="33" y="68"/>
                  </a:cubicBezTo>
                  <a:cubicBezTo>
                    <a:pt x="33" y="67"/>
                    <a:pt x="34" y="67"/>
                    <a:pt x="33" y="66"/>
                  </a:cubicBezTo>
                  <a:cubicBezTo>
                    <a:pt x="33" y="66"/>
                    <a:pt x="33" y="67"/>
                    <a:pt x="32" y="67"/>
                  </a:cubicBezTo>
                  <a:close/>
                  <a:moveTo>
                    <a:pt x="48" y="68"/>
                  </a:moveTo>
                  <a:cubicBezTo>
                    <a:pt x="49" y="68"/>
                    <a:pt x="48" y="69"/>
                    <a:pt x="49" y="69"/>
                  </a:cubicBezTo>
                  <a:cubicBezTo>
                    <a:pt x="49" y="69"/>
                    <a:pt x="50" y="68"/>
                    <a:pt x="50" y="68"/>
                  </a:cubicBezTo>
                  <a:cubicBezTo>
                    <a:pt x="49" y="67"/>
                    <a:pt x="50" y="66"/>
                    <a:pt x="49" y="66"/>
                  </a:cubicBezTo>
                  <a:cubicBezTo>
                    <a:pt x="49" y="67"/>
                    <a:pt x="48" y="67"/>
                    <a:pt x="48" y="68"/>
                  </a:cubicBezTo>
                  <a:close/>
                  <a:moveTo>
                    <a:pt x="36" y="68"/>
                  </a:moveTo>
                  <a:cubicBezTo>
                    <a:pt x="37" y="69"/>
                    <a:pt x="36" y="69"/>
                    <a:pt x="37" y="69"/>
                  </a:cubicBezTo>
                  <a:cubicBezTo>
                    <a:pt x="37" y="68"/>
                    <a:pt x="38" y="68"/>
                    <a:pt x="38" y="67"/>
                  </a:cubicBezTo>
                  <a:cubicBezTo>
                    <a:pt x="38" y="66"/>
                    <a:pt x="37" y="68"/>
                    <a:pt x="36" y="68"/>
                  </a:cubicBezTo>
                  <a:close/>
                  <a:moveTo>
                    <a:pt x="40" y="68"/>
                  </a:moveTo>
                  <a:cubicBezTo>
                    <a:pt x="40" y="68"/>
                    <a:pt x="41" y="68"/>
                    <a:pt x="40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2" y="68"/>
                    <a:pt x="42" y="67"/>
                    <a:pt x="41" y="67"/>
                  </a:cubicBezTo>
                  <a:cubicBezTo>
                    <a:pt x="41" y="67"/>
                    <a:pt x="40" y="67"/>
                    <a:pt x="40" y="68"/>
                  </a:cubicBezTo>
                  <a:close/>
                  <a:moveTo>
                    <a:pt x="66" y="70"/>
                  </a:moveTo>
                  <a:cubicBezTo>
                    <a:pt x="66" y="69"/>
                    <a:pt x="66" y="69"/>
                    <a:pt x="67" y="69"/>
                  </a:cubicBezTo>
                  <a:cubicBezTo>
                    <a:pt x="67" y="68"/>
                    <a:pt x="66" y="67"/>
                    <a:pt x="66" y="67"/>
                  </a:cubicBezTo>
                  <a:cubicBezTo>
                    <a:pt x="66" y="67"/>
                    <a:pt x="66" y="68"/>
                    <a:pt x="66" y="68"/>
                  </a:cubicBezTo>
                  <a:cubicBezTo>
                    <a:pt x="65" y="69"/>
                    <a:pt x="66" y="70"/>
                    <a:pt x="66" y="70"/>
                  </a:cubicBezTo>
                  <a:close/>
                  <a:moveTo>
                    <a:pt x="57" y="68"/>
                  </a:moveTo>
                  <a:cubicBezTo>
                    <a:pt x="56" y="68"/>
                    <a:pt x="56" y="68"/>
                    <a:pt x="56" y="68"/>
                  </a:cubicBezTo>
                  <a:cubicBezTo>
                    <a:pt x="57" y="69"/>
                    <a:pt x="56" y="70"/>
                    <a:pt x="57" y="71"/>
                  </a:cubicBezTo>
                  <a:cubicBezTo>
                    <a:pt x="58" y="70"/>
                    <a:pt x="58" y="70"/>
                    <a:pt x="59" y="69"/>
                  </a:cubicBezTo>
                  <a:cubicBezTo>
                    <a:pt x="58" y="69"/>
                    <a:pt x="58" y="67"/>
                    <a:pt x="57" y="67"/>
                  </a:cubicBezTo>
                  <a:cubicBezTo>
                    <a:pt x="57" y="67"/>
                    <a:pt x="56" y="68"/>
                    <a:pt x="57" y="68"/>
                  </a:cubicBezTo>
                  <a:close/>
                  <a:moveTo>
                    <a:pt x="64" y="69"/>
                  </a:moveTo>
                  <a:cubicBezTo>
                    <a:pt x="64" y="69"/>
                    <a:pt x="64" y="70"/>
                    <a:pt x="65" y="70"/>
                  </a:cubicBezTo>
                  <a:cubicBezTo>
                    <a:pt x="65" y="69"/>
                    <a:pt x="65" y="68"/>
                    <a:pt x="65" y="67"/>
                  </a:cubicBezTo>
                  <a:cubicBezTo>
                    <a:pt x="65" y="68"/>
                    <a:pt x="64" y="68"/>
                    <a:pt x="64" y="69"/>
                  </a:cubicBezTo>
                  <a:close/>
                  <a:moveTo>
                    <a:pt x="34" y="68"/>
                  </a:moveTo>
                  <a:cubicBezTo>
                    <a:pt x="35" y="68"/>
                    <a:pt x="35" y="68"/>
                    <a:pt x="35" y="68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4" y="67"/>
                    <a:pt x="35" y="68"/>
                    <a:pt x="34" y="68"/>
                  </a:cubicBezTo>
                  <a:close/>
                  <a:moveTo>
                    <a:pt x="37" y="70"/>
                  </a:moveTo>
                  <a:cubicBezTo>
                    <a:pt x="38" y="69"/>
                    <a:pt x="38" y="68"/>
                    <a:pt x="39" y="68"/>
                  </a:cubicBezTo>
                  <a:cubicBezTo>
                    <a:pt x="38" y="68"/>
                    <a:pt x="38" y="69"/>
                    <a:pt x="37" y="70"/>
                  </a:cubicBezTo>
                  <a:close/>
                  <a:moveTo>
                    <a:pt x="27" y="72"/>
                  </a:moveTo>
                  <a:cubicBezTo>
                    <a:pt x="27" y="72"/>
                    <a:pt x="28" y="71"/>
                    <a:pt x="28" y="70"/>
                  </a:cubicBezTo>
                  <a:cubicBezTo>
                    <a:pt x="27" y="70"/>
                    <a:pt x="29" y="68"/>
                    <a:pt x="28" y="68"/>
                  </a:cubicBezTo>
                  <a:cubicBezTo>
                    <a:pt x="27" y="69"/>
                    <a:pt x="26" y="71"/>
                    <a:pt x="27" y="72"/>
                  </a:cubicBezTo>
                  <a:close/>
                  <a:moveTo>
                    <a:pt x="61" y="70"/>
                  </a:moveTo>
                  <a:cubicBezTo>
                    <a:pt x="61" y="70"/>
                    <a:pt x="61" y="70"/>
                    <a:pt x="62" y="69"/>
                  </a:cubicBezTo>
                  <a:cubicBezTo>
                    <a:pt x="61" y="69"/>
                    <a:pt x="62" y="69"/>
                    <a:pt x="61" y="68"/>
                  </a:cubicBezTo>
                  <a:cubicBezTo>
                    <a:pt x="60" y="68"/>
                    <a:pt x="60" y="70"/>
                    <a:pt x="61" y="70"/>
                  </a:cubicBezTo>
                  <a:close/>
                  <a:moveTo>
                    <a:pt x="53" y="71"/>
                  </a:moveTo>
                  <a:cubicBezTo>
                    <a:pt x="53" y="70"/>
                    <a:pt x="54" y="70"/>
                    <a:pt x="55" y="69"/>
                  </a:cubicBezTo>
                  <a:cubicBezTo>
                    <a:pt x="54" y="67"/>
                    <a:pt x="52" y="70"/>
                    <a:pt x="53" y="71"/>
                  </a:cubicBezTo>
                  <a:close/>
                  <a:moveTo>
                    <a:pt x="33" y="69"/>
                  </a:moveTo>
                  <a:cubicBezTo>
                    <a:pt x="33" y="69"/>
                    <a:pt x="34" y="69"/>
                    <a:pt x="34" y="68"/>
                  </a:cubicBezTo>
                  <a:cubicBezTo>
                    <a:pt x="33" y="68"/>
                    <a:pt x="33" y="69"/>
                    <a:pt x="33" y="69"/>
                  </a:cubicBezTo>
                  <a:close/>
                  <a:moveTo>
                    <a:pt x="38" y="71"/>
                  </a:moveTo>
                  <a:cubicBezTo>
                    <a:pt x="39" y="70"/>
                    <a:pt x="39" y="69"/>
                    <a:pt x="40" y="69"/>
                  </a:cubicBezTo>
                  <a:cubicBezTo>
                    <a:pt x="40" y="69"/>
                    <a:pt x="40" y="69"/>
                    <a:pt x="39" y="69"/>
                  </a:cubicBezTo>
                  <a:cubicBezTo>
                    <a:pt x="39" y="69"/>
                    <a:pt x="38" y="70"/>
                    <a:pt x="38" y="71"/>
                  </a:cubicBezTo>
                  <a:close/>
                  <a:moveTo>
                    <a:pt x="45" y="71"/>
                  </a:moveTo>
                  <a:cubicBezTo>
                    <a:pt x="46" y="71"/>
                    <a:pt x="46" y="72"/>
                    <a:pt x="46" y="72"/>
                  </a:cubicBezTo>
                  <a:cubicBezTo>
                    <a:pt x="47" y="71"/>
                    <a:pt x="48" y="71"/>
                    <a:pt x="48" y="70"/>
                  </a:cubicBezTo>
                  <a:cubicBezTo>
                    <a:pt x="48" y="70"/>
                    <a:pt x="48" y="69"/>
                    <a:pt x="47" y="69"/>
                  </a:cubicBezTo>
                  <a:cubicBezTo>
                    <a:pt x="46" y="69"/>
                    <a:pt x="46" y="70"/>
                    <a:pt x="45" y="71"/>
                  </a:cubicBezTo>
                  <a:close/>
                  <a:moveTo>
                    <a:pt x="41" y="70"/>
                  </a:moveTo>
                  <a:cubicBezTo>
                    <a:pt x="42" y="71"/>
                    <a:pt x="42" y="71"/>
                    <a:pt x="43" y="72"/>
                  </a:cubicBezTo>
                  <a:cubicBezTo>
                    <a:pt x="43" y="71"/>
                    <a:pt x="43" y="71"/>
                    <a:pt x="44" y="71"/>
                  </a:cubicBezTo>
                  <a:cubicBezTo>
                    <a:pt x="43" y="70"/>
                    <a:pt x="43" y="69"/>
                    <a:pt x="42" y="69"/>
                  </a:cubicBezTo>
                  <a:cubicBezTo>
                    <a:pt x="42" y="69"/>
                    <a:pt x="42" y="70"/>
                    <a:pt x="41" y="70"/>
                  </a:cubicBezTo>
                  <a:close/>
                  <a:moveTo>
                    <a:pt x="49" y="70"/>
                  </a:moveTo>
                  <a:cubicBezTo>
                    <a:pt x="50" y="70"/>
                    <a:pt x="50" y="71"/>
                    <a:pt x="50" y="71"/>
                  </a:cubicBezTo>
                  <a:cubicBezTo>
                    <a:pt x="51" y="71"/>
                    <a:pt x="51" y="71"/>
                    <a:pt x="51" y="70"/>
                  </a:cubicBezTo>
                  <a:cubicBezTo>
                    <a:pt x="51" y="69"/>
                    <a:pt x="50" y="69"/>
                    <a:pt x="49" y="70"/>
                  </a:cubicBezTo>
                  <a:close/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6" y="70"/>
                    <a:pt x="36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70"/>
                    <a:pt x="35" y="70"/>
                    <a:pt x="35" y="71"/>
                  </a:cubicBezTo>
                  <a:close/>
                  <a:moveTo>
                    <a:pt x="39" y="71"/>
                  </a:moveTo>
                  <a:cubicBezTo>
                    <a:pt x="38" y="71"/>
                    <a:pt x="38" y="71"/>
                    <a:pt x="38" y="71"/>
                  </a:cubicBezTo>
                  <a:cubicBezTo>
                    <a:pt x="38" y="72"/>
                    <a:pt x="39" y="71"/>
                    <a:pt x="39" y="72"/>
                  </a:cubicBezTo>
                  <a:cubicBezTo>
                    <a:pt x="39" y="71"/>
                    <a:pt x="40" y="71"/>
                    <a:pt x="40" y="70"/>
                  </a:cubicBezTo>
                  <a:cubicBezTo>
                    <a:pt x="40" y="70"/>
                    <a:pt x="40" y="69"/>
                    <a:pt x="40" y="69"/>
                  </a:cubicBezTo>
                  <a:cubicBezTo>
                    <a:pt x="40" y="70"/>
                    <a:pt x="38" y="70"/>
                    <a:pt x="39" y="71"/>
                  </a:cubicBezTo>
                  <a:close/>
                  <a:moveTo>
                    <a:pt x="54" y="71"/>
                  </a:moveTo>
                  <a:cubicBezTo>
                    <a:pt x="54" y="72"/>
                    <a:pt x="54" y="73"/>
                    <a:pt x="55" y="73"/>
                  </a:cubicBezTo>
                  <a:cubicBezTo>
                    <a:pt x="56" y="73"/>
                    <a:pt x="56" y="70"/>
                    <a:pt x="55" y="70"/>
                  </a:cubicBezTo>
                  <a:cubicBezTo>
                    <a:pt x="55" y="70"/>
                    <a:pt x="54" y="71"/>
                    <a:pt x="54" y="71"/>
                  </a:cubicBezTo>
                  <a:close/>
                  <a:moveTo>
                    <a:pt x="32" y="71"/>
                  </a:moveTo>
                  <a:cubicBezTo>
                    <a:pt x="33" y="71"/>
                    <a:pt x="33" y="70"/>
                    <a:pt x="33" y="70"/>
                  </a:cubicBezTo>
                  <a:cubicBezTo>
                    <a:pt x="33" y="70"/>
                    <a:pt x="32" y="70"/>
                    <a:pt x="32" y="71"/>
                  </a:cubicBezTo>
                  <a:close/>
                  <a:moveTo>
                    <a:pt x="64" y="72"/>
                  </a:moveTo>
                  <a:cubicBezTo>
                    <a:pt x="64" y="72"/>
                    <a:pt x="64" y="72"/>
                    <a:pt x="64" y="72"/>
                  </a:cubicBezTo>
                  <a:cubicBezTo>
                    <a:pt x="64" y="71"/>
                    <a:pt x="63" y="70"/>
                    <a:pt x="63" y="70"/>
                  </a:cubicBezTo>
                  <a:cubicBezTo>
                    <a:pt x="63" y="71"/>
                    <a:pt x="63" y="72"/>
                    <a:pt x="64" y="72"/>
                  </a:cubicBezTo>
                  <a:close/>
                  <a:moveTo>
                    <a:pt x="36" y="72"/>
                  </a:moveTo>
                  <a:cubicBezTo>
                    <a:pt x="36" y="71"/>
                    <a:pt x="37" y="71"/>
                    <a:pt x="36" y="70"/>
                  </a:cubicBezTo>
                  <a:cubicBezTo>
                    <a:pt x="36" y="71"/>
                    <a:pt x="35" y="71"/>
                    <a:pt x="36" y="72"/>
                  </a:cubicBezTo>
                  <a:close/>
                  <a:moveTo>
                    <a:pt x="29" y="73"/>
                  </a:moveTo>
                  <a:cubicBezTo>
                    <a:pt x="30" y="72"/>
                    <a:pt x="30" y="72"/>
                    <a:pt x="31" y="71"/>
                  </a:cubicBezTo>
                  <a:cubicBezTo>
                    <a:pt x="30" y="71"/>
                    <a:pt x="31" y="70"/>
                    <a:pt x="30" y="70"/>
                  </a:cubicBezTo>
                  <a:cubicBezTo>
                    <a:pt x="30" y="71"/>
                    <a:pt x="29" y="71"/>
                    <a:pt x="29" y="73"/>
                  </a:cubicBezTo>
                  <a:close/>
                  <a:moveTo>
                    <a:pt x="58" y="72"/>
                  </a:moveTo>
                  <a:cubicBezTo>
                    <a:pt x="58" y="72"/>
                    <a:pt x="58" y="71"/>
                    <a:pt x="58" y="71"/>
                  </a:cubicBezTo>
                  <a:cubicBezTo>
                    <a:pt x="59" y="71"/>
                    <a:pt x="59" y="72"/>
                    <a:pt x="59" y="72"/>
                  </a:cubicBezTo>
                  <a:cubicBezTo>
                    <a:pt x="60" y="72"/>
                    <a:pt x="59" y="71"/>
                    <a:pt x="59" y="70"/>
                  </a:cubicBezTo>
                  <a:cubicBezTo>
                    <a:pt x="59" y="71"/>
                    <a:pt x="57" y="71"/>
                    <a:pt x="58" y="72"/>
                  </a:cubicBezTo>
                  <a:close/>
                  <a:moveTo>
                    <a:pt x="62" y="72"/>
                  </a:moveTo>
                  <a:cubicBezTo>
                    <a:pt x="61" y="71"/>
                    <a:pt x="62" y="71"/>
                    <a:pt x="62" y="71"/>
                  </a:cubicBezTo>
                  <a:cubicBezTo>
                    <a:pt x="61" y="71"/>
                    <a:pt x="61" y="72"/>
                    <a:pt x="62" y="72"/>
                  </a:cubicBezTo>
                  <a:close/>
                  <a:moveTo>
                    <a:pt x="21" y="79"/>
                  </a:moveTo>
                  <a:cubicBezTo>
                    <a:pt x="22" y="77"/>
                    <a:pt x="24" y="74"/>
                    <a:pt x="24" y="72"/>
                  </a:cubicBezTo>
                  <a:cubicBezTo>
                    <a:pt x="24" y="72"/>
                    <a:pt x="24" y="71"/>
                    <a:pt x="23" y="71"/>
                  </a:cubicBezTo>
                  <a:cubicBezTo>
                    <a:pt x="23" y="74"/>
                    <a:pt x="22" y="76"/>
                    <a:pt x="21" y="79"/>
                  </a:cubicBezTo>
                  <a:close/>
                  <a:moveTo>
                    <a:pt x="66" y="72"/>
                  </a:moveTo>
                  <a:cubicBezTo>
                    <a:pt x="66" y="72"/>
                    <a:pt x="66" y="72"/>
                    <a:pt x="66" y="72"/>
                  </a:cubicBezTo>
                  <a:cubicBezTo>
                    <a:pt x="66" y="72"/>
                    <a:pt x="67" y="71"/>
                    <a:pt x="66" y="71"/>
                  </a:cubicBezTo>
                  <a:cubicBezTo>
                    <a:pt x="66" y="71"/>
                    <a:pt x="66" y="71"/>
                    <a:pt x="66" y="72"/>
                  </a:cubicBezTo>
                  <a:close/>
                  <a:moveTo>
                    <a:pt x="25" y="73"/>
                  </a:moveTo>
                  <a:cubicBezTo>
                    <a:pt x="25" y="73"/>
                    <a:pt x="26" y="72"/>
                    <a:pt x="26" y="71"/>
                  </a:cubicBezTo>
                  <a:cubicBezTo>
                    <a:pt x="26" y="72"/>
                    <a:pt x="25" y="73"/>
                    <a:pt x="25" y="73"/>
                  </a:cubicBezTo>
                  <a:close/>
                  <a:moveTo>
                    <a:pt x="39" y="73"/>
                  </a:moveTo>
                  <a:cubicBezTo>
                    <a:pt x="40" y="73"/>
                    <a:pt x="40" y="74"/>
                    <a:pt x="40" y="74"/>
                  </a:cubicBezTo>
                  <a:cubicBezTo>
                    <a:pt x="41" y="74"/>
                    <a:pt x="42" y="73"/>
                    <a:pt x="42" y="73"/>
                  </a:cubicBezTo>
                  <a:cubicBezTo>
                    <a:pt x="42" y="72"/>
                    <a:pt x="41" y="71"/>
                    <a:pt x="41" y="71"/>
                  </a:cubicBezTo>
                  <a:cubicBezTo>
                    <a:pt x="40" y="71"/>
                    <a:pt x="40" y="72"/>
                    <a:pt x="39" y="73"/>
                  </a:cubicBezTo>
                  <a:close/>
                  <a:moveTo>
                    <a:pt x="51" y="73"/>
                  </a:moveTo>
                  <a:cubicBezTo>
                    <a:pt x="52" y="73"/>
                    <a:pt x="52" y="72"/>
                    <a:pt x="52" y="72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1" y="71"/>
                    <a:pt x="51" y="72"/>
                    <a:pt x="51" y="73"/>
                  </a:cubicBezTo>
                  <a:close/>
                  <a:moveTo>
                    <a:pt x="47" y="73"/>
                  </a:moveTo>
                  <a:cubicBezTo>
                    <a:pt x="47" y="74"/>
                    <a:pt x="47" y="74"/>
                    <a:pt x="48" y="74"/>
                  </a:cubicBezTo>
                  <a:cubicBezTo>
                    <a:pt x="48" y="74"/>
                    <a:pt x="49" y="73"/>
                    <a:pt x="50" y="72"/>
                  </a:cubicBezTo>
                  <a:cubicBezTo>
                    <a:pt x="49" y="70"/>
                    <a:pt x="47" y="72"/>
                    <a:pt x="47" y="73"/>
                  </a:cubicBezTo>
                  <a:close/>
                  <a:moveTo>
                    <a:pt x="37" y="72"/>
                  </a:moveTo>
                  <a:cubicBezTo>
                    <a:pt x="37" y="72"/>
                    <a:pt x="38" y="72"/>
                    <a:pt x="37" y="71"/>
                  </a:cubicBezTo>
                  <a:cubicBezTo>
                    <a:pt x="37" y="71"/>
                    <a:pt x="36" y="72"/>
                    <a:pt x="37" y="72"/>
                  </a:cubicBezTo>
                  <a:close/>
                  <a:moveTo>
                    <a:pt x="63" y="73"/>
                  </a:moveTo>
                  <a:cubicBezTo>
                    <a:pt x="63" y="73"/>
                    <a:pt x="63" y="73"/>
                    <a:pt x="63" y="72"/>
                  </a:cubicBezTo>
                  <a:cubicBezTo>
                    <a:pt x="63" y="72"/>
                    <a:pt x="63" y="71"/>
                    <a:pt x="62" y="72"/>
                  </a:cubicBezTo>
                  <a:cubicBezTo>
                    <a:pt x="63" y="72"/>
                    <a:pt x="62" y="73"/>
                    <a:pt x="63" y="73"/>
                  </a:cubicBezTo>
                  <a:close/>
                  <a:moveTo>
                    <a:pt x="43" y="73"/>
                  </a:moveTo>
                  <a:cubicBezTo>
                    <a:pt x="44" y="73"/>
                    <a:pt x="44" y="74"/>
                    <a:pt x="44" y="74"/>
                  </a:cubicBezTo>
                  <a:cubicBezTo>
                    <a:pt x="45" y="74"/>
                    <a:pt x="45" y="73"/>
                    <a:pt x="45" y="73"/>
                  </a:cubicBezTo>
                  <a:cubicBezTo>
                    <a:pt x="45" y="73"/>
                    <a:pt x="45" y="72"/>
                    <a:pt x="44" y="72"/>
                  </a:cubicBezTo>
                  <a:cubicBezTo>
                    <a:pt x="44" y="72"/>
                    <a:pt x="43" y="72"/>
                    <a:pt x="43" y="73"/>
                  </a:cubicBezTo>
                  <a:close/>
                  <a:moveTo>
                    <a:pt x="36" y="74"/>
                  </a:moveTo>
                  <a:cubicBezTo>
                    <a:pt x="37" y="74"/>
                    <a:pt x="37" y="74"/>
                    <a:pt x="37" y="74"/>
                  </a:cubicBezTo>
                  <a:cubicBezTo>
                    <a:pt x="37" y="74"/>
                    <a:pt x="38" y="73"/>
                    <a:pt x="38" y="72"/>
                  </a:cubicBezTo>
                  <a:cubicBezTo>
                    <a:pt x="37" y="72"/>
                    <a:pt x="37" y="73"/>
                    <a:pt x="36" y="74"/>
                  </a:cubicBezTo>
                  <a:close/>
                  <a:moveTo>
                    <a:pt x="33" y="73"/>
                  </a:moveTo>
                  <a:cubicBezTo>
                    <a:pt x="34" y="73"/>
                    <a:pt x="34" y="73"/>
                    <a:pt x="34" y="72"/>
                  </a:cubicBezTo>
                  <a:cubicBezTo>
                    <a:pt x="33" y="72"/>
                    <a:pt x="33" y="73"/>
                    <a:pt x="33" y="73"/>
                  </a:cubicBezTo>
                  <a:close/>
                  <a:moveTo>
                    <a:pt x="67" y="73"/>
                  </a:moveTo>
                  <a:cubicBezTo>
                    <a:pt x="67" y="73"/>
                    <a:pt x="67" y="73"/>
                    <a:pt x="67" y="72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67" y="73"/>
                    <a:pt x="67" y="73"/>
                    <a:pt x="67" y="73"/>
                  </a:cubicBezTo>
                  <a:close/>
                  <a:moveTo>
                    <a:pt x="53" y="73"/>
                  </a:moveTo>
                  <a:cubicBezTo>
                    <a:pt x="53" y="74"/>
                    <a:pt x="52" y="75"/>
                    <a:pt x="53" y="75"/>
                  </a:cubicBezTo>
                  <a:cubicBezTo>
                    <a:pt x="54" y="75"/>
                    <a:pt x="54" y="75"/>
                    <a:pt x="54" y="74"/>
                  </a:cubicBezTo>
                  <a:cubicBezTo>
                    <a:pt x="54" y="74"/>
                    <a:pt x="53" y="73"/>
                    <a:pt x="53" y="73"/>
                  </a:cubicBezTo>
                  <a:close/>
                  <a:moveTo>
                    <a:pt x="53" y="73"/>
                  </a:moveTo>
                  <a:cubicBezTo>
                    <a:pt x="53" y="73"/>
                    <a:pt x="53" y="72"/>
                    <a:pt x="53" y="73"/>
                  </a:cubicBezTo>
                  <a:cubicBezTo>
                    <a:pt x="53" y="73"/>
                    <a:pt x="52" y="73"/>
                    <a:pt x="53" y="73"/>
                  </a:cubicBezTo>
                  <a:cubicBezTo>
                    <a:pt x="53" y="73"/>
                    <a:pt x="53" y="73"/>
                    <a:pt x="53" y="73"/>
                  </a:cubicBezTo>
                  <a:close/>
                  <a:moveTo>
                    <a:pt x="34" y="74"/>
                  </a:moveTo>
                  <a:cubicBezTo>
                    <a:pt x="35" y="73"/>
                    <a:pt x="35" y="73"/>
                    <a:pt x="35" y="73"/>
                  </a:cubicBezTo>
                  <a:cubicBezTo>
                    <a:pt x="35" y="73"/>
                    <a:pt x="34" y="73"/>
                    <a:pt x="34" y="74"/>
                  </a:cubicBezTo>
                  <a:close/>
                  <a:moveTo>
                    <a:pt x="59" y="74"/>
                  </a:moveTo>
                  <a:cubicBezTo>
                    <a:pt x="59" y="75"/>
                    <a:pt x="60" y="75"/>
                    <a:pt x="60" y="76"/>
                  </a:cubicBezTo>
                  <a:cubicBezTo>
                    <a:pt x="62" y="75"/>
                    <a:pt x="60" y="73"/>
                    <a:pt x="60" y="73"/>
                  </a:cubicBezTo>
                  <a:cubicBezTo>
                    <a:pt x="60" y="73"/>
                    <a:pt x="59" y="73"/>
                    <a:pt x="59" y="74"/>
                  </a:cubicBezTo>
                  <a:close/>
                  <a:moveTo>
                    <a:pt x="64" y="73"/>
                  </a:moveTo>
                  <a:cubicBezTo>
                    <a:pt x="64" y="73"/>
                    <a:pt x="65" y="73"/>
                    <a:pt x="65" y="73"/>
                  </a:cubicBezTo>
                  <a:cubicBezTo>
                    <a:pt x="65" y="73"/>
                    <a:pt x="64" y="73"/>
                    <a:pt x="64" y="73"/>
                  </a:cubicBezTo>
                  <a:cubicBezTo>
                    <a:pt x="64" y="73"/>
                    <a:pt x="64" y="74"/>
                    <a:pt x="64" y="73"/>
                  </a:cubicBezTo>
                  <a:close/>
                  <a:moveTo>
                    <a:pt x="19" y="74"/>
                  </a:moveTo>
                  <a:cubicBezTo>
                    <a:pt x="19" y="74"/>
                    <a:pt x="20" y="73"/>
                    <a:pt x="19" y="73"/>
                  </a:cubicBezTo>
                  <a:cubicBezTo>
                    <a:pt x="19" y="73"/>
                    <a:pt x="19" y="73"/>
                    <a:pt x="19" y="74"/>
                  </a:cubicBezTo>
                  <a:close/>
                  <a:moveTo>
                    <a:pt x="29" y="74"/>
                  </a:moveTo>
                  <a:cubicBezTo>
                    <a:pt x="30" y="74"/>
                    <a:pt x="30" y="73"/>
                    <a:pt x="30" y="73"/>
                  </a:cubicBezTo>
                  <a:cubicBezTo>
                    <a:pt x="30" y="74"/>
                    <a:pt x="29" y="74"/>
                    <a:pt x="29" y="74"/>
                  </a:cubicBezTo>
                  <a:close/>
                  <a:moveTo>
                    <a:pt x="49" y="74"/>
                  </a:moveTo>
                  <a:cubicBezTo>
                    <a:pt x="49" y="74"/>
                    <a:pt x="48" y="75"/>
                    <a:pt x="48" y="75"/>
                  </a:cubicBezTo>
                  <a:cubicBezTo>
                    <a:pt x="48" y="76"/>
                    <a:pt x="48" y="76"/>
                    <a:pt x="49" y="76"/>
                  </a:cubicBezTo>
                  <a:cubicBezTo>
                    <a:pt x="49" y="75"/>
                    <a:pt x="50" y="74"/>
                    <a:pt x="51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3"/>
                    <a:pt x="49" y="74"/>
                    <a:pt x="49" y="74"/>
                  </a:cubicBezTo>
                  <a:close/>
                  <a:moveTo>
                    <a:pt x="56" y="76"/>
                  </a:moveTo>
                  <a:cubicBezTo>
                    <a:pt x="57" y="75"/>
                    <a:pt x="57" y="75"/>
                    <a:pt x="57" y="75"/>
                  </a:cubicBezTo>
                  <a:cubicBezTo>
                    <a:pt x="57" y="74"/>
                    <a:pt x="57" y="73"/>
                    <a:pt x="56" y="73"/>
                  </a:cubicBezTo>
                  <a:cubicBezTo>
                    <a:pt x="56" y="74"/>
                    <a:pt x="56" y="75"/>
                    <a:pt x="56" y="76"/>
                  </a:cubicBezTo>
                  <a:close/>
                  <a:moveTo>
                    <a:pt x="43" y="74"/>
                  </a:moveTo>
                  <a:cubicBezTo>
                    <a:pt x="42" y="74"/>
                    <a:pt x="42" y="75"/>
                    <a:pt x="41" y="76"/>
                  </a:cubicBezTo>
                  <a:cubicBezTo>
                    <a:pt x="41" y="76"/>
                    <a:pt x="42" y="76"/>
                    <a:pt x="42" y="77"/>
                  </a:cubicBezTo>
                  <a:cubicBezTo>
                    <a:pt x="43" y="76"/>
                    <a:pt x="43" y="76"/>
                    <a:pt x="44" y="75"/>
                  </a:cubicBezTo>
                  <a:cubicBezTo>
                    <a:pt x="43" y="75"/>
                    <a:pt x="43" y="74"/>
                    <a:pt x="43" y="74"/>
                  </a:cubicBezTo>
                  <a:close/>
                  <a:moveTo>
                    <a:pt x="64" y="75"/>
                  </a:moveTo>
                  <a:cubicBezTo>
                    <a:pt x="64" y="75"/>
                    <a:pt x="64" y="75"/>
                    <a:pt x="64" y="75"/>
                  </a:cubicBezTo>
                  <a:cubicBezTo>
                    <a:pt x="64" y="75"/>
                    <a:pt x="64" y="74"/>
                    <a:pt x="64" y="74"/>
                  </a:cubicBezTo>
                  <a:cubicBezTo>
                    <a:pt x="64" y="74"/>
                    <a:pt x="64" y="74"/>
                    <a:pt x="63" y="74"/>
                  </a:cubicBezTo>
                  <a:cubicBezTo>
                    <a:pt x="63" y="74"/>
                    <a:pt x="64" y="76"/>
                    <a:pt x="64" y="75"/>
                  </a:cubicBezTo>
                  <a:close/>
                  <a:moveTo>
                    <a:pt x="27" y="76"/>
                  </a:moveTo>
                  <a:cubicBezTo>
                    <a:pt x="28" y="75"/>
                    <a:pt x="28" y="74"/>
                    <a:pt x="27" y="74"/>
                  </a:cubicBezTo>
                  <a:cubicBezTo>
                    <a:pt x="27" y="74"/>
                    <a:pt x="27" y="75"/>
                    <a:pt x="27" y="76"/>
                  </a:cubicBezTo>
                  <a:close/>
                  <a:moveTo>
                    <a:pt x="46" y="76"/>
                  </a:moveTo>
                  <a:cubicBezTo>
                    <a:pt x="46" y="76"/>
                    <a:pt x="47" y="76"/>
                    <a:pt x="47" y="75"/>
                  </a:cubicBezTo>
                  <a:cubicBezTo>
                    <a:pt x="47" y="75"/>
                    <a:pt x="46" y="74"/>
                    <a:pt x="46" y="74"/>
                  </a:cubicBezTo>
                  <a:cubicBezTo>
                    <a:pt x="45" y="74"/>
                    <a:pt x="45" y="75"/>
                    <a:pt x="45" y="75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45" y="76"/>
                    <a:pt x="46" y="76"/>
                    <a:pt x="46" y="76"/>
                  </a:cubicBezTo>
                  <a:close/>
                  <a:moveTo>
                    <a:pt x="39" y="77"/>
                  </a:moveTo>
                  <a:cubicBezTo>
                    <a:pt x="40" y="76"/>
                    <a:pt x="40" y="74"/>
                    <a:pt x="39" y="74"/>
                  </a:cubicBezTo>
                  <a:cubicBezTo>
                    <a:pt x="38" y="75"/>
                    <a:pt x="38" y="76"/>
                    <a:pt x="39" y="77"/>
                  </a:cubicBezTo>
                  <a:close/>
                  <a:moveTo>
                    <a:pt x="19" y="75"/>
                  </a:moveTo>
                  <a:cubicBezTo>
                    <a:pt x="19" y="75"/>
                    <a:pt x="19" y="74"/>
                    <a:pt x="19" y="74"/>
                  </a:cubicBezTo>
                  <a:cubicBezTo>
                    <a:pt x="19" y="75"/>
                    <a:pt x="18" y="75"/>
                    <a:pt x="19" y="75"/>
                  </a:cubicBezTo>
                  <a:close/>
                  <a:moveTo>
                    <a:pt x="35" y="76"/>
                  </a:moveTo>
                  <a:cubicBezTo>
                    <a:pt x="35" y="76"/>
                    <a:pt x="36" y="75"/>
                    <a:pt x="36" y="74"/>
                  </a:cubicBezTo>
                  <a:cubicBezTo>
                    <a:pt x="35" y="74"/>
                    <a:pt x="35" y="75"/>
                    <a:pt x="35" y="76"/>
                  </a:cubicBezTo>
                  <a:close/>
                  <a:moveTo>
                    <a:pt x="49" y="77"/>
                  </a:moveTo>
                  <a:cubicBezTo>
                    <a:pt x="50" y="77"/>
                    <a:pt x="50" y="78"/>
                    <a:pt x="50" y="78"/>
                  </a:cubicBezTo>
                  <a:cubicBezTo>
                    <a:pt x="52" y="78"/>
                    <a:pt x="52" y="75"/>
                    <a:pt x="51" y="74"/>
                  </a:cubicBezTo>
                  <a:cubicBezTo>
                    <a:pt x="50" y="75"/>
                    <a:pt x="50" y="76"/>
                    <a:pt x="49" y="77"/>
                  </a:cubicBezTo>
                  <a:close/>
                  <a:moveTo>
                    <a:pt x="19" y="84"/>
                  </a:moveTo>
                  <a:cubicBezTo>
                    <a:pt x="19" y="81"/>
                    <a:pt x="21" y="77"/>
                    <a:pt x="22" y="75"/>
                  </a:cubicBezTo>
                  <a:cubicBezTo>
                    <a:pt x="22" y="75"/>
                    <a:pt x="22" y="74"/>
                    <a:pt x="22" y="75"/>
                  </a:cubicBezTo>
                  <a:cubicBezTo>
                    <a:pt x="21" y="78"/>
                    <a:pt x="19" y="81"/>
                    <a:pt x="19" y="84"/>
                  </a:cubicBezTo>
                  <a:close/>
                  <a:moveTo>
                    <a:pt x="30" y="76"/>
                  </a:moveTo>
                  <a:cubicBezTo>
                    <a:pt x="30" y="75"/>
                    <a:pt x="31" y="75"/>
                    <a:pt x="30" y="75"/>
                  </a:cubicBezTo>
                  <a:cubicBezTo>
                    <a:pt x="30" y="75"/>
                    <a:pt x="29" y="75"/>
                    <a:pt x="30" y="76"/>
                  </a:cubicBezTo>
                  <a:close/>
                  <a:moveTo>
                    <a:pt x="25" y="75"/>
                  </a:moveTo>
                  <a:cubicBezTo>
                    <a:pt x="26" y="82"/>
                    <a:pt x="27" y="89"/>
                    <a:pt x="28" y="95"/>
                  </a:cubicBezTo>
                  <a:cubicBezTo>
                    <a:pt x="28" y="95"/>
                    <a:pt x="27" y="95"/>
                    <a:pt x="27" y="95"/>
                  </a:cubicBezTo>
                  <a:cubicBezTo>
                    <a:pt x="28" y="98"/>
                    <a:pt x="28" y="102"/>
                    <a:pt x="29" y="104"/>
                  </a:cubicBezTo>
                  <a:cubicBezTo>
                    <a:pt x="29" y="104"/>
                    <a:pt x="28" y="104"/>
                    <a:pt x="28" y="105"/>
                  </a:cubicBezTo>
                  <a:cubicBezTo>
                    <a:pt x="29" y="106"/>
                    <a:pt x="29" y="107"/>
                    <a:pt x="29" y="108"/>
                  </a:cubicBezTo>
                  <a:cubicBezTo>
                    <a:pt x="30" y="115"/>
                    <a:pt x="30" y="121"/>
                    <a:pt x="30" y="126"/>
                  </a:cubicBezTo>
                  <a:cubicBezTo>
                    <a:pt x="31" y="130"/>
                    <a:pt x="31" y="135"/>
                    <a:pt x="32" y="139"/>
                  </a:cubicBezTo>
                  <a:cubicBezTo>
                    <a:pt x="31" y="128"/>
                    <a:pt x="30" y="119"/>
                    <a:pt x="30" y="109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29" y="97"/>
                    <a:pt x="27" y="84"/>
                    <a:pt x="26" y="75"/>
                  </a:cubicBezTo>
                  <a:cubicBezTo>
                    <a:pt x="26" y="75"/>
                    <a:pt x="25" y="75"/>
                    <a:pt x="25" y="75"/>
                  </a:cubicBezTo>
                  <a:close/>
                  <a:moveTo>
                    <a:pt x="32" y="76"/>
                  </a:moveTo>
                  <a:cubicBezTo>
                    <a:pt x="32" y="76"/>
                    <a:pt x="33" y="75"/>
                    <a:pt x="33" y="75"/>
                  </a:cubicBezTo>
                  <a:cubicBezTo>
                    <a:pt x="33" y="75"/>
                    <a:pt x="32" y="76"/>
                    <a:pt x="32" y="76"/>
                  </a:cubicBezTo>
                  <a:close/>
                  <a:moveTo>
                    <a:pt x="55" y="77"/>
                  </a:moveTo>
                  <a:cubicBezTo>
                    <a:pt x="55" y="76"/>
                    <a:pt x="55" y="75"/>
                    <a:pt x="55" y="75"/>
                  </a:cubicBezTo>
                  <a:cubicBezTo>
                    <a:pt x="54" y="76"/>
                    <a:pt x="55" y="76"/>
                    <a:pt x="55" y="77"/>
                  </a:cubicBezTo>
                  <a:close/>
                  <a:moveTo>
                    <a:pt x="67" y="77"/>
                  </a:moveTo>
                  <a:cubicBezTo>
                    <a:pt x="67" y="76"/>
                    <a:pt x="67" y="75"/>
                    <a:pt x="67" y="75"/>
                  </a:cubicBezTo>
                  <a:cubicBezTo>
                    <a:pt x="67" y="76"/>
                    <a:pt x="66" y="77"/>
                    <a:pt x="67" y="77"/>
                  </a:cubicBezTo>
                  <a:close/>
                  <a:moveTo>
                    <a:pt x="22" y="81"/>
                  </a:moveTo>
                  <a:cubicBezTo>
                    <a:pt x="22" y="81"/>
                    <a:pt x="23" y="80"/>
                    <a:pt x="23" y="80"/>
                  </a:cubicBezTo>
                  <a:cubicBezTo>
                    <a:pt x="23" y="80"/>
                    <a:pt x="23" y="79"/>
                    <a:pt x="23" y="79"/>
                  </a:cubicBezTo>
                  <a:cubicBezTo>
                    <a:pt x="23" y="78"/>
                    <a:pt x="25" y="77"/>
                    <a:pt x="24" y="75"/>
                  </a:cubicBezTo>
                  <a:cubicBezTo>
                    <a:pt x="23" y="77"/>
                    <a:pt x="23" y="79"/>
                    <a:pt x="22" y="81"/>
                  </a:cubicBezTo>
                  <a:close/>
                  <a:moveTo>
                    <a:pt x="15" y="93"/>
                  </a:moveTo>
                  <a:cubicBezTo>
                    <a:pt x="17" y="87"/>
                    <a:pt x="19" y="81"/>
                    <a:pt x="20" y="75"/>
                  </a:cubicBezTo>
                  <a:cubicBezTo>
                    <a:pt x="18" y="81"/>
                    <a:pt x="16" y="87"/>
                    <a:pt x="15" y="93"/>
                  </a:cubicBezTo>
                  <a:close/>
                  <a:moveTo>
                    <a:pt x="35" y="77"/>
                  </a:moveTo>
                  <a:cubicBezTo>
                    <a:pt x="36" y="77"/>
                    <a:pt x="37" y="76"/>
                    <a:pt x="37" y="75"/>
                  </a:cubicBezTo>
                  <a:cubicBezTo>
                    <a:pt x="36" y="76"/>
                    <a:pt x="35" y="76"/>
                    <a:pt x="35" y="77"/>
                  </a:cubicBezTo>
                  <a:close/>
                  <a:moveTo>
                    <a:pt x="59" y="77"/>
                  </a:moveTo>
                  <a:cubicBezTo>
                    <a:pt x="60" y="77"/>
                    <a:pt x="59" y="76"/>
                    <a:pt x="59" y="75"/>
                  </a:cubicBezTo>
                  <a:cubicBezTo>
                    <a:pt x="58" y="76"/>
                    <a:pt x="59" y="77"/>
                    <a:pt x="59" y="77"/>
                  </a:cubicBezTo>
                  <a:close/>
                  <a:moveTo>
                    <a:pt x="65" y="76"/>
                  </a:moveTo>
                  <a:cubicBezTo>
                    <a:pt x="65" y="76"/>
                    <a:pt x="65" y="76"/>
                    <a:pt x="66" y="77"/>
                  </a:cubicBezTo>
                  <a:cubicBezTo>
                    <a:pt x="65" y="77"/>
                    <a:pt x="66" y="77"/>
                    <a:pt x="66" y="77"/>
                  </a:cubicBezTo>
                  <a:cubicBezTo>
                    <a:pt x="66" y="76"/>
                    <a:pt x="66" y="75"/>
                    <a:pt x="65" y="75"/>
                  </a:cubicBezTo>
                  <a:cubicBezTo>
                    <a:pt x="65" y="76"/>
                    <a:pt x="66" y="76"/>
                    <a:pt x="65" y="76"/>
                  </a:cubicBezTo>
                  <a:close/>
                  <a:moveTo>
                    <a:pt x="54" y="76"/>
                  </a:moveTo>
                  <a:cubicBezTo>
                    <a:pt x="54" y="77"/>
                    <a:pt x="54" y="77"/>
                    <a:pt x="54" y="78"/>
                  </a:cubicBezTo>
                  <a:cubicBezTo>
                    <a:pt x="55" y="78"/>
                    <a:pt x="55" y="77"/>
                    <a:pt x="55" y="77"/>
                  </a:cubicBezTo>
                  <a:cubicBezTo>
                    <a:pt x="55" y="77"/>
                    <a:pt x="54" y="76"/>
                    <a:pt x="54" y="75"/>
                  </a:cubicBezTo>
                  <a:cubicBezTo>
                    <a:pt x="54" y="76"/>
                    <a:pt x="54" y="76"/>
                    <a:pt x="54" y="76"/>
                  </a:cubicBezTo>
                  <a:close/>
                  <a:moveTo>
                    <a:pt x="43" y="78"/>
                  </a:moveTo>
                  <a:cubicBezTo>
                    <a:pt x="43" y="78"/>
                    <a:pt x="43" y="79"/>
                    <a:pt x="44" y="79"/>
                  </a:cubicBezTo>
                  <a:cubicBezTo>
                    <a:pt x="45" y="78"/>
                    <a:pt x="46" y="77"/>
                    <a:pt x="44" y="76"/>
                  </a:cubicBezTo>
                  <a:cubicBezTo>
                    <a:pt x="44" y="77"/>
                    <a:pt x="43" y="77"/>
                    <a:pt x="43" y="78"/>
                  </a:cubicBezTo>
                  <a:close/>
                  <a:moveTo>
                    <a:pt x="57" y="77"/>
                  </a:moveTo>
                  <a:cubicBezTo>
                    <a:pt x="58" y="77"/>
                    <a:pt x="57" y="76"/>
                    <a:pt x="58" y="76"/>
                  </a:cubicBezTo>
                  <a:cubicBezTo>
                    <a:pt x="57" y="76"/>
                    <a:pt x="57" y="77"/>
                    <a:pt x="57" y="77"/>
                  </a:cubicBezTo>
                  <a:close/>
                  <a:moveTo>
                    <a:pt x="61" y="77"/>
                  </a:moveTo>
                  <a:cubicBezTo>
                    <a:pt x="61" y="77"/>
                    <a:pt x="61" y="77"/>
                    <a:pt x="61" y="77"/>
                  </a:cubicBezTo>
                  <a:cubicBezTo>
                    <a:pt x="61" y="76"/>
                    <a:pt x="62" y="76"/>
                    <a:pt x="61" y="76"/>
                  </a:cubicBezTo>
                  <a:cubicBezTo>
                    <a:pt x="61" y="76"/>
                    <a:pt x="61" y="76"/>
                    <a:pt x="61" y="77"/>
                  </a:cubicBezTo>
                  <a:close/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7"/>
                    <a:pt x="48" y="77"/>
                    <a:pt x="48" y="76"/>
                  </a:cubicBezTo>
                  <a:cubicBezTo>
                    <a:pt x="48" y="76"/>
                    <a:pt x="48" y="76"/>
                    <a:pt x="47" y="76"/>
                  </a:cubicBezTo>
                  <a:cubicBezTo>
                    <a:pt x="47" y="77"/>
                    <a:pt x="46" y="77"/>
                    <a:pt x="47" y="78"/>
                  </a:cubicBezTo>
                  <a:close/>
                  <a:moveTo>
                    <a:pt x="33" y="77"/>
                  </a:moveTo>
                  <a:cubicBezTo>
                    <a:pt x="33" y="77"/>
                    <a:pt x="34" y="76"/>
                    <a:pt x="33" y="76"/>
                  </a:cubicBezTo>
                  <a:cubicBezTo>
                    <a:pt x="33" y="76"/>
                    <a:pt x="33" y="77"/>
                    <a:pt x="33" y="77"/>
                  </a:cubicBezTo>
                  <a:close/>
                  <a:moveTo>
                    <a:pt x="36" y="78"/>
                  </a:move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8"/>
                    <a:pt x="38" y="77"/>
                  </a:cubicBezTo>
                  <a:cubicBezTo>
                    <a:pt x="38" y="77"/>
                    <a:pt x="38" y="76"/>
                    <a:pt x="37" y="76"/>
                  </a:cubicBezTo>
                  <a:cubicBezTo>
                    <a:pt x="37" y="77"/>
                    <a:pt x="36" y="77"/>
                    <a:pt x="36" y="78"/>
                  </a:cubicBezTo>
                  <a:close/>
                  <a:moveTo>
                    <a:pt x="63" y="77"/>
                  </a:moveTo>
                  <a:cubicBezTo>
                    <a:pt x="63" y="77"/>
                    <a:pt x="63" y="76"/>
                    <a:pt x="63" y="76"/>
                  </a:cubicBezTo>
                  <a:cubicBezTo>
                    <a:pt x="63" y="76"/>
                    <a:pt x="63" y="77"/>
                    <a:pt x="63" y="77"/>
                  </a:cubicBezTo>
                  <a:close/>
                  <a:moveTo>
                    <a:pt x="31" y="77"/>
                  </a:moveTo>
                  <a:cubicBezTo>
                    <a:pt x="31" y="77"/>
                    <a:pt x="31" y="76"/>
                    <a:pt x="30" y="76"/>
                  </a:cubicBezTo>
                  <a:cubicBezTo>
                    <a:pt x="30" y="77"/>
                    <a:pt x="30" y="77"/>
                    <a:pt x="31" y="77"/>
                  </a:cubicBezTo>
                  <a:close/>
                  <a:moveTo>
                    <a:pt x="40" y="78"/>
                  </a:moveTo>
                  <a:cubicBezTo>
                    <a:pt x="40" y="78"/>
                    <a:pt x="40" y="78"/>
                    <a:pt x="41" y="79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6"/>
                    <a:pt x="40" y="76"/>
                    <a:pt x="40" y="78"/>
                  </a:cubicBezTo>
                  <a:close/>
                  <a:moveTo>
                    <a:pt x="69" y="78"/>
                  </a:moveTo>
                  <a:cubicBezTo>
                    <a:pt x="69" y="77"/>
                    <a:pt x="69" y="76"/>
                    <a:pt x="68" y="76"/>
                  </a:cubicBezTo>
                  <a:cubicBezTo>
                    <a:pt x="69" y="77"/>
                    <a:pt x="69" y="78"/>
                    <a:pt x="69" y="78"/>
                  </a:cubicBezTo>
                  <a:close/>
                  <a:moveTo>
                    <a:pt x="33" y="78"/>
                  </a:moveTo>
                  <a:cubicBezTo>
                    <a:pt x="33" y="78"/>
                    <a:pt x="33" y="78"/>
                    <a:pt x="33" y="78"/>
                  </a:cubicBezTo>
                  <a:cubicBezTo>
                    <a:pt x="34" y="78"/>
                    <a:pt x="34" y="78"/>
                    <a:pt x="34" y="77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77"/>
                    <a:pt x="33" y="77"/>
                    <a:pt x="33" y="78"/>
                  </a:cubicBezTo>
                  <a:close/>
                  <a:moveTo>
                    <a:pt x="57" y="80"/>
                  </a:moveTo>
                  <a:cubicBezTo>
                    <a:pt x="57" y="80"/>
                    <a:pt x="57" y="79"/>
                    <a:pt x="57" y="79"/>
                  </a:cubicBezTo>
                  <a:cubicBezTo>
                    <a:pt x="57" y="78"/>
                    <a:pt x="57" y="78"/>
                    <a:pt x="56" y="77"/>
                  </a:cubicBezTo>
                  <a:cubicBezTo>
                    <a:pt x="56" y="78"/>
                    <a:pt x="57" y="79"/>
                    <a:pt x="57" y="80"/>
                  </a:cubicBezTo>
                  <a:close/>
                  <a:moveTo>
                    <a:pt x="27" y="77"/>
                  </a:moveTo>
                  <a:cubicBezTo>
                    <a:pt x="28" y="78"/>
                    <a:pt x="27" y="79"/>
                    <a:pt x="28" y="79"/>
                  </a:cubicBezTo>
                  <a:cubicBezTo>
                    <a:pt x="28" y="78"/>
                    <a:pt x="28" y="78"/>
                    <a:pt x="29" y="77"/>
                  </a:cubicBezTo>
                  <a:cubicBezTo>
                    <a:pt x="28" y="77"/>
                    <a:pt x="28" y="77"/>
                    <a:pt x="27" y="77"/>
                  </a:cubicBezTo>
                  <a:close/>
                  <a:moveTo>
                    <a:pt x="31" y="78"/>
                  </a:moveTo>
                  <a:cubicBezTo>
                    <a:pt x="31" y="78"/>
                    <a:pt x="31" y="77"/>
                    <a:pt x="31" y="77"/>
                  </a:cubicBezTo>
                  <a:cubicBezTo>
                    <a:pt x="31" y="77"/>
                    <a:pt x="30" y="78"/>
                    <a:pt x="31" y="78"/>
                  </a:cubicBezTo>
                  <a:close/>
                  <a:moveTo>
                    <a:pt x="47" y="79"/>
                  </a:moveTo>
                  <a:cubicBezTo>
                    <a:pt x="48" y="79"/>
                    <a:pt x="48" y="80"/>
                    <a:pt x="49" y="80"/>
                  </a:cubicBezTo>
                  <a:cubicBezTo>
                    <a:pt x="49" y="80"/>
                    <a:pt x="49" y="80"/>
                    <a:pt x="50" y="79"/>
                  </a:cubicBezTo>
                  <a:cubicBezTo>
                    <a:pt x="49" y="79"/>
                    <a:pt x="49" y="78"/>
                    <a:pt x="48" y="77"/>
                  </a:cubicBezTo>
                  <a:cubicBezTo>
                    <a:pt x="48" y="78"/>
                    <a:pt x="47" y="78"/>
                    <a:pt x="47" y="79"/>
                  </a:cubicBezTo>
                  <a:close/>
                  <a:moveTo>
                    <a:pt x="53" y="80"/>
                  </a:moveTo>
                  <a:cubicBezTo>
                    <a:pt x="53" y="79"/>
                    <a:pt x="54" y="79"/>
                    <a:pt x="54" y="78"/>
                  </a:cubicBezTo>
                  <a:cubicBezTo>
                    <a:pt x="53" y="76"/>
                    <a:pt x="52" y="79"/>
                    <a:pt x="53" y="80"/>
                  </a:cubicBezTo>
                  <a:close/>
                  <a:moveTo>
                    <a:pt x="64" y="78"/>
                  </a:moveTo>
                  <a:cubicBezTo>
                    <a:pt x="64" y="78"/>
                    <a:pt x="64" y="77"/>
                    <a:pt x="64" y="77"/>
                  </a:cubicBezTo>
                  <a:cubicBezTo>
                    <a:pt x="64" y="77"/>
                    <a:pt x="63" y="78"/>
                    <a:pt x="63" y="78"/>
                  </a:cubicBezTo>
                  <a:cubicBezTo>
                    <a:pt x="64" y="78"/>
                    <a:pt x="64" y="78"/>
                    <a:pt x="64" y="78"/>
                  </a:cubicBezTo>
                  <a:close/>
                  <a:moveTo>
                    <a:pt x="60" y="78"/>
                  </a:moveTo>
                  <a:cubicBezTo>
                    <a:pt x="60" y="79"/>
                    <a:pt x="60" y="79"/>
                    <a:pt x="61" y="80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8"/>
                    <a:pt x="60" y="77"/>
                  </a:cubicBezTo>
                  <a:cubicBezTo>
                    <a:pt x="60" y="78"/>
                    <a:pt x="59" y="78"/>
                    <a:pt x="60" y="78"/>
                  </a:cubicBezTo>
                  <a:close/>
                  <a:moveTo>
                    <a:pt x="68" y="78"/>
                  </a:moveTo>
                  <a:cubicBezTo>
                    <a:pt x="68" y="78"/>
                    <a:pt x="68" y="79"/>
                    <a:pt x="68" y="80"/>
                  </a:cubicBezTo>
                  <a:cubicBezTo>
                    <a:pt x="68" y="80"/>
                    <a:pt x="69" y="80"/>
                    <a:pt x="69" y="80"/>
                  </a:cubicBezTo>
                  <a:cubicBezTo>
                    <a:pt x="67" y="81"/>
                    <a:pt x="68" y="85"/>
                    <a:pt x="68" y="87"/>
                  </a:cubicBezTo>
                  <a:cubicBezTo>
                    <a:pt x="68" y="87"/>
                    <a:pt x="68" y="87"/>
                    <a:pt x="67" y="87"/>
                  </a:cubicBezTo>
                  <a:cubicBezTo>
                    <a:pt x="67" y="89"/>
                    <a:pt x="67" y="91"/>
                    <a:pt x="68" y="93"/>
                  </a:cubicBezTo>
                  <a:cubicBezTo>
                    <a:pt x="69" y="88"/>
                    <a:pt x="70" y="83"/>
                    <a:pt x="69" y="79"/>
                  </a:cubicBezTo>
                  <a:cubicBezTo>
                    <a:pt x="69" y="79"/>
                    <a:pt x="69" y="78"/>
                    <a:pt x="68" y="78"/>
                  </a:cubicBezTo>
                  <a:close/>
                  <a:moveTo>
                    <a:pt x="34" y="80"/>
                  </a:moveTo>
                  <a:cubicBezTo>
                    <a:pt x="34" y="79"/>
                    <a:pt x="35" y="79"/>
                    <a:pt x="35" y="78"/>
                  </a:cubicBezTo>
                  <a:cubicBezTo>
                    <a:pt x="34" y="78"/>
                    <a:pt x="33" y="79"/>
                    <a:pt x="34" y="80"/>
                  </a:cubicBezTo>
                  <a:close/>
                  <a:moveTo>
                    <a:pt x="37" y="80"/>
                  </a:moveTo>
                  <a:cubicBezTo>
                    <a:pt x="38" y="80"/>
                    <a:pt x="38" y="81"/>
                    <a:pt x="38" y="81"/>
                  </a:cubicBezTo>
                  <a:cubicBezTo>
                    <a:pt x="39" y="81"/>
                    <a:pt x="41" y="79"/>
                    <a:pt x="39" y="78"/>
                  </a:cubicBezTo>
                  <a:cubicBezTo>
                    <a:pt x="38" y="79"/>
                    <a:pt x="38" y="79"/>
                    <a:pt x="37" y="80"/>
                  </a:cubicBezTo>
                  <a:close/>
                  <a:moveTo>
                    <a:pt x="46" y="79"/>
                  </a:moveTo>
                  <a:cubicBezTo>
                    <a:pt x="46" y="79"/>
                    <a:pt x="46" y="79"/>
                    <a:pt x="46" y="78"/>
                  </a:cubicBezTo>
                  <a:cubicBezTo>
                    <a:pt x="46" y="78"/>
                    <a:pt x="46" y="78"/>
                    <a:pt x="45" y="78"/>
                  </a:cubicBezTo>
                  <a:cubicBezTo>
                    <a:pt x="45" y="79"/>
                    <a:pt x="44" y="79"/>
                    <a:pt x="44" y="80"/>
                  </a:cubicBezTo>
                  <a:cubicBezTo>
                    <a:pt x="45" y="80"/>
                    <a:pt x="45" y="79"/>
                    <a:pt x="46" y="79"/>
                  </a:cubicBezTo>
                  <a:close/>
                  <a:moveTo>
                    <a:pt x="51" y="79"/>
                  </a:moveTo>
                  <a:cubicBezTo>
                    <a:pt x="51" y="79"/>
                    <a:pt x="51" y="80"/>
                    <a:pt x="52" y="80"/>
                  </a:cubicBezTo>
                  <a:cubicBezTo>
                    <a:pt x="52" y="79"/>
                    <a:pt x="52" y="79"/>
                    <a:pt x="52" y="78"/>
                  </a:cubicBezTo>
                  <a:cubicBezTo>
                    <a:pt x="51" y="78"/>
                    <a:pt x="51" y="79"/>
                    <a:pt x="51" y="79"/>
                  </a:cubicBezTo>
                  <a:close/>
                  <a:moveTo>
                    <a:pt x="41" y="80"/>
                  </a:moveTo>
                  <a:cubicBezTo>
                    <a:pt x="41" y="80"/>
                    <a:pt x="42" y="81"/>
                    <a:pt x="42" y="81"/>
                  </a:cubicBezTo>
                  <a:cubicBezTo>
                    <a:pt x="42" y="80"/>
                    <a:pt x="43" y="80"/>
                    <a:pt x="43" y="80"/>
                  </a:cubicBezTo>
                  <a:cubicBezTo>
                    <a:pt x="43" y="79"/>
                    <a:pt x="43" y="79"/>
                    <a:pt x="42" y="79"/>
                  </a:cubicBezTo>
                  <a:cubicBezTo>
                    <a:pt x="42" y="79"/>
                    <a:pt x="41" y="79"/>
                    <a:pt x="41" y="80"/>
                  </a:cubicBezTo>
                  <a:close/>
                  <a:moveTo>
                    <a:pt x="59" y="79"/>
                  </a:moveTo>
                  <a:cubicBezTo>
                    <a:pt x="59" y="79"/>
                    <a:pt x="60" y="80"/>
                    <a:pt x="60" y="80"/>
                  </a:cubicBezTo>
                  <a:cubicBezTo>
                    <a:pt x="60" y="80"/>
                    <a:pt x="60" y="79"/>
                    <a:pt x="59" y="79"/>
                  </a:cubicBezTo>
                  <a:cubicBezTo>
                    <a:pt x="59" y="79"/>
                    <a:pt x="59" y="79"/>
                    <a:pt x="59" y="79"/>
                  </a:cubicBezTo>
                  <a:close/>
                  <a:moveTo>
                    <a:pt x="34" y="80"/>
                  </a:moveTo>
                  <a:cubicBezTo>
                    <a:pt x="34" y="81"/>
                    <a:pt x="35" y="81"/>
                    <a:pt x="35" y="82"/>
                  </a:cubicBezTo>
                  <a:cubicBezTo>
                    <a:pt x="35" y="81"/>
                    <a:pt x="36" y="81"/>
                    <a:pt x="36" y="80"/>
                  </a:cubicBezTo>
                  <a:cubicBezTo>
                    <a:pt x="36" y="79"/>
                    <a:pt x="36" y="79"/>
                    <a:pt x="35" y="79"/>
                  </a:cubicBezTo>
                  <a:cubicBezTo>
                    <a:pt x="35" y="79"/>
                    <a:pt x="34" y="80"/>
                    <a:pt x="34" y="80"/>
                  </a:cubicBezTo>
                  <a:close/>
                  <a:moveTo>
                    <a:pt x="32" y="80"/>
                  </a:moveTo>
                  <a:cubicBezTo>
                    <a:pt x="32" y="80"/>
                    <a:pt x="33" y="79"/>
                    <a:pt x="32" y="79"/>
                  </a:cubicBezTo>
                  <a:cubicBezTo>
                    <a:pt x="32" y="79"/>
                    <a:pt x="32" y="80"/>
                    <a:pt x="32" y="80"/>
                  </a:cubicBezTo>
                  <a:close/>
                  <a:moveTo>
                    <a:pt x="47" y="83"/>
                  </a:moveTo>
                  <a:cubicBezTo>
                    <a:pt x="47" y="83"/>
                    <a:pt x="47" y="82"/>
                    <a:pt x="48" y="81"/>
                  </a:cubicBezTo>
                  <a:cubicBezTo>
                    <a:pt x="48" y="81"/>
                    <a:pt x="47" y="80"/>
                    <a:pt x="47" y="79"/>
                  </a:cubicBezTo>
                  <a:cubicBezTo>
                    <a:pt x="45" y="80"/>
                    <a:pt x="45" y="82"/>
                    <a:pt x="47" y="83"/>
                  </a:cubicBezTo>
                  <a:close/>
                  <a:moveTo>
                    <a:pt x="54" y="80"/>
                  </a:moveTo>
                  <a:cubicBezTo>
                    <a:pt x="53" y="81"/>
                    <a:pt x="54" y="81"/>
                    <a:pt x="54" y="81"/>
                  </a:cubicBezTo>
                  <a:cubicBezTo>
                    <a:pt x="54" y="82"/>
                    <a:pt x="54" y="81"/>
                    <a:pt x="54" y="82"/>
                  </a:cubicBezTo>
                  <a:cubicBezTo>
                    <a:pt x="55" y="82"/>
                    <a:pt x="54" y="82"/>
                    <a:pt x="54" y="82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6" y="82"/>
                    <a:pt x="55" y="80"/>
                    <a:pt x="54" y="79"/>
                  </a:cubicBezTo>
                  <a:cubicBezTo>
                    <a:pt x="54" y="80"/>
                    <a:pt x="54" y="80"/>
                    <a:pt x="54" y="80"/>
                  </a:cubicBezTo>
                  <a:close/>
                  <a:moveTo>
                    <a:pt x="57" y="80"/>
                  </a:moveTo>
                  <a:cubicBezTo>
                    <a:pt x="56" y="80"/>
                    <a:pt x="56" y="79"/>
                    <a:pt x="56" y="79"/>
                  </a:cubicBezTo>
                  <a:cubicBezTo>
                    <a:pt x="56" y="80"/>
                    <a:pt x="56" y="80"/>
                    <a:pt x="57" y="80"/>
                  </a:cubicBezTo>
                  <a:close/>
                  <a:moveTo>
                    <a:pt x="27" y="81"/>
                  </a:moveTo>
                  <a:cubicBezTo>
                    <a:pt x="28" y="81"/>
                    <a:pt x="28" y="80"/>
                    <a:pt x="28" y="80"/>
                  </a:cubicBezTo>
                  <a:cubicBezTo>
                    <a:pt x="28" y="80"/>
                    <a:pt x="28" y="79"/>
                    <a:pt x="27" y="80"/>
                  </a:cubicBezTo>
                  <a:cubicBezTo>
                    <a:pt x="28" y="80"/>
                    <a:pt x="28" y="80"/>
                    <a:pt x="27" y="81"/>
                  </a:cubicBezTo>
                  <a:close/>
                  <a:moveTo>
                    <a:pt x="49" y="81"/>
                  </a:moveTo>
                  <a:cubicBezTo>
                    <a:pt x="50" y="82"/>
                    <a:pt x="50" y="81"/>
                    <a:pt x="50" y="81"/>
                  </a:cubicBezTo>
                  <a:cubicBezTo>
                    <a:pt x="50" y="82"/>
                    <a:pt x="51" y="82"/>
                    <a:pt x="50" y="82"/>
                  </a:cubicBezTo>
                  <a:cubicBezTo>
                    <a:pt x="51" y="82"/>
                    <a:pt x="51" y="82"/>
                    <a:pt x="51" y="81"/>
                  </a:cubicBezTo>
                  <a:cubicBezTo>
                    <a:pt x="51" y="81"/>
                    <a:pt x="51" y="80"/>
                    <a:pt x="50" y="80"/>
                  </a:cubicBezTo>
                  <a:cubicBezTo>
                    <a:pt x="50" y="81"/>
                    <a:pt x="49" y="81"/>
                    <a:pt x="49" y="81"/>
                  </a:cubicBezTo>
                  <a:close/>
                  <a:moveTo>
                    <a:pt x="32" y="81"/>
                  </a:moveTo>
                  <a:cubicBezTo>
                    <a:pt x="33" y="81"/>
                    <a:pt x="33" y="80"/>
                    <a:pt x="33" y="80"/>
                  </a:cubicBezTo>
                  <a:cubicBezTo>
                    <a:pt x="33" y="81"/>
                    <a:pt x="32" y="81"/>
                    <a:pt x="32" y="81"/>
                  </a:cubicBezTo>
                  <a:close/>
                  <a:moveTo>
                    <a:pt x="65" y="81"/>
                  </a:moveTo>
                  <a:cubicBezTo>
                    <a:pt x="65" y="81"/>
                    <a:pt x="66" y="81"/>
                    <a:pt x="65" y="80"/>
                  </a:cubicBezTo>
                  <a:cubicBezTo>
                    <a:pt x="65" y="81"/>
                    <a:pt x="65" y="81"/>
                    <a:pt x="65" y="81"/>
                  </a:cubicBezTo>
                  <a:close/>
                  <a:moveTo>
                    <a:pt x="43" y="82"/>
                  </a:moveTo>
                  <a:cubicBezTo>
                    <a:pt x="43" y="82"/>
                    <a:pt x="44" y="81"/>
                    <a:pt x="43" y="80"/>
                  </a:cubicBezTo>
                  <a:cubicBezTo>
                    <a:pt x="43" y="81"/>
                    <a:pt x="42" y="81"/>
                    <a:pt x="43" y="82"/>
                  </a:cubicBezTo>
                  <a:close/>
                  <a:moveTo>
                    <a:pt x="59" y="82"/>
                  </a:moveTo>
                  <a:cubicBezTo>
                    <a:pt x="60" y="82"/>
                    <a:pt x="60" y="81"/>
                    <a:pt x="59" y="81"/>
                  </a:cubicBezTo>
                  <a:cubicBezTo>
                    <a:pt x="59" y="81"/>
                    <a:pt x="58" y="82"/>
                    <a:pt x="59" y="82"/>
                  </a:cubicBezTo>
                  <a:close/>
                  <a:moveTo>
                    <a:pt x="66" y="81"/>
                  </a:moveTo>
                  <a:cubicBezTo>
                    <a:pt x="66" y="81"/>
                    <a:pt x="66" y="81"/>
                    <a:pt x="66" y="81"/>
                  </a:cubicBezTo>
                  <a:cubicBezTo>
                    <a:pt x="66" y="81"/>
                    <a:pt x="67" y="81"/>
                    <a:pt x="66" y="81"/>
                  </a:cubicBezTo>
                  <a:cubicBezTo>
                    <a:pt x="66" y="81"/>
                    <a:pt x="66" y="81"/>
                    <a:pt x="66" y="81"/>
                  </a:cubicBezTo>
                  <a:close/>
                  <a:moveTo>
                    <a:pt x="36" y="84"/>
                  </a:moveTo>
                  <a:cubicBezTo>
                    <a:pt x="37" y="83"/>
                    <a:pt x="37" y="83"/>
                    <a:pt x="37" y="82"/>
                  </a:cubicBezTo>
                  <a:cubicBezTo>
                    <a:pt x="37" y="82"/>
                    <a:pt x="37" y="81"/>
                    <a:pt x="36" y="81"/>
                  </a:cubicBezTo>
                  <a:cubicBezTo>
                    <a:pt x="36" y="82"/>
                    <a:pt x="35" y="83"/>
                    <a:pt x="36" y="84"/>
                  </a:cubicBezTo>
                  <a:close/>
                  <a:moveTo>
                    <a:pt x="39" y="83"/>
                  </a:moveTo>
                  <a:cubicBezTo>
                    <a:pt x="39" y="83"/>
                    <a:pt x="39" y="84"/>
                    <a:pt x="40" y="84"/>
                  </a:cubicBezTo>
                  <a:cubicBezTo>
                    <a:pt x="40" y="83"/>
                    <a:pt x="41" y="83"/>
                    <a:pt x="41" y="82"/>
                  </a:cubicBezTo>
                  <a:cubicBezTo>
                    <a:pt x="41" y="80"/>
                    <a:pt x="39" y="82"/>
                    <a:pt x="39" y="83"/>
                  </a:cubicBezTo>
                  <a:close/>
                  <a:moveTo>
                    <a:pt x="62" y="82"/>
                  </a:moveTo>
                  <a:cubicBezTo>
                    <a:pt x="63" y="82"/>
                    <a:pt x="63" y="82"/>
                    <a:pt x="63" y="82"/>
                  </a:cubicBezTo>
                  <a:cubicBezTo>
                    <a:pt x="63" y="81"/>
                    <a:pt x="63" y="81"/>
                    <a:pt x="62" y="81"/>
                  </a:cubicBezTo>
                  <a:cubicBezTo>
                    <a:pt x="62" y="81"/>
                    <a:pt x="62" y="82"/>
                    <a:pt x="62" y="82"/>
                  </a:cubicBezTo>
                  <a:close/>
                  <a:moveTo>
                    <a:pt x="30" y="81"/>
                  </a:moveTo>
                  <a:cubicBezTo>
                    <a:pt x="31" y="81"/>
                    <a:pt x="30" y="82"/>
                    <a:pt x="30" y="82"/>
                  </a:cubicBezTo>
                  <a:cubicBezTo>
                    <a:pt x="30" y="82"/>
                    <a:pt x="30" y="83"/>
                    <a:pt x="30" y="83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31" y="81"/>
                    <a:pt x="31" y="81"/>
                    <a:pt x="30" y="81"/>
                  </a:cubicBezTo>
                  <a:close/>
                  <a:moveTo>
                    <a:pt x="39" y="82"/>
                  </a:moveTo>
                  <a:cubicBezTo>
                    <a:pt x="39" y="82"/>
                    <a:pt x="39" y="82"/>
                    <a:pt x="40" y="81"/>
                  </a:cubicBezTo>
                  <a:cubicBezTo>
                    <a:pt x="39" y="81"/>
                    <a:pt x="39" y="82"/>
                    <a:pt x="39" y="82"/>
                  </a:cubicBezTo>
                  <a:close/>
                  <a:moveTo>
                    <a:pt x="43" y="83"/>
                  </a:moveTo>
                  <a:cubicBezTo>
                    <a:pt x="44" y="84"/>
                    <a:pt x="45" y="84"/>
                    <a:pt x="45" y="85"/>
                  </a:cubicBezTo>
                  <a:cubicBezTo>
                    <a:pt x="45" y="84"/>
                    <a:pt x="46" y="84"/>
                    <a:pt x="46" y="84"/>
                  </a:cubicBezTo>
                  <a:cubicBezTo>
                    <a:pt x="45" y="83"/>
                    <a:pt x="45" y="82"/>
                    <a:pt x="44" y="82"/>
                  </a:cubicBezTo>
                  <a:cubicBezTo>
                    <a:pt x="44" y="82"/>
                    <a:pt x="44" y="82"/>
                    <a:pt x="43" y="83"/>
                  </a:cubicBezTo>
                  <a:close/>
                  <a:moveTo>
                    <a:pt x="34" y="83"/>
                  </a:moveTo>
                  <a:cubicBezTo>
                    <a:pt x="34" y="83"/>
                    <a:pt x="34" y="82"/>
                    <a:pt x="34" y="82"/>
                  </a:cubicBezTo>
                  <a:cubicBezTo>
                    <a:pt x="34" y="82"/>
                    <a:pt x="34" y="82"/>
                    <a:pt x="34" y="83"/>
                  </a:cubicBezTo>
                  <a:close/>
                  <a:moveTo>
                    <a:pt x="47" y="84"/>
                  </a:moveTo>
                  <a:cubicBezTo>
                    <a:pt x="48" y="84"/>
                    <a:pt x="48" y="85"/>
                    <a:pt x="48" y="85"/>
                  </a:cubicBezTo>
                  <a:cubicBezTo>
                    <a:pt x="49" y="85"/>
                    <a:pt x="49" y="84"/>
                    <a:pt x="50" y="83"/>
                  </a:cubicBezTo>
                  <a:cubicBezTo>
                    <a:pt x="49" y="81"/>
                    <a:pt x="48" y="82"/>
                    <a:pt x="47" y="84"/>
                  </a:cubicBezTo>
                  <a:close/>
                  <a:moveTo>
                    <a:pt x="56" y="86"/>
                  </a:moveTo>
                  <a:cubicBezTo>
                    <a:pt x="57" y="85"/>
                    <a:pt x="57" y="85"/>
                    <a:pt x="57" y="84"/>
                  </a:cubicBezTo>
                  <a:cubicBezTo>
                    <a:pt x="57" y="83"/>
                    <a:pt x="57" y="82"/>
                    <a:pt x="56" y="82"/>
                  </a:cubicBezTo>
                  <a:cubicBezTo>
                    <a:pt x="56" y="83"/>
                    <a:pt x="56" y="84"/>
                    <a:pt x="56" y="86"/>
                  </a:cubicBezTo>
                  <a:close/>
                  <a:moveTo>
                    <a:pt x="60" y="82"/>
                  </a:moveTo>
                  <a:cubicBezTo>
                    <a:pt x="60" y="83"/>
                    <a:pt x="60" y="84"/>
                    <a:pt x="60" y="84"/>
                  </a:cubicBezTo>
                  <a:cubicBezTo>
                    <a:pt x="60" y="84"/>
                    <a:pt x="60" y="84"/>
                    <a:pt x="61" y="83"/>
                  </a:cubicBezTo>
                  <a:cubicBezTo>
                    <a:pt x="61" y="83"/>
                    <a:pt x="60" y="83"/>
                    <a:pt x="60" y="82"/>
                  </a:cubicBezTo>
                  <a:close/>
                  <a:moveTo>
                    <a:pt x="29" y="86"/>
                  </a:moveTo>
                  <a:cubicBezTo>
                    <a:pt x="28" y="88"/>
                    <a:pt x="29" y="91"/>
                    <a:pt x="29" y="93"/>
                  </a:cubicBezTo>
                  <a:cubicBezTo>
                    <a:pt x="29" y="94"/>
                    <a:pt x="29" y="94"/>
                    <a:pt x="29" y="95"/>
                  </a:cubicBezTo>
                  <a:cubicBezTo>
                    <a:pt x="30" y="95"/>
                    <a:pt x="29" y="95"/>
                    <a:pt x="29" y="96"/>
                  </a:cubicBezTo>
                  <a:cubicBezTo>
                    <a:pt x="29" y="96"/>
                    <a:pt x="30" y="96"/>
                    <a:pt x="30" y="96"/>
                  </a:cubicBezTo>
                  <a:cubicBezTo>
                    <a:pt x="30" y="96"/>
                    <a:pt x="29" y="97"/>
                    <a:pt x="29" y="97"/>
                  </a:cubicBezTo>
                  <a:cubicBezTo>
                    <a:pt x="29" y="98"/>
                    <a:pt x="30" y="100"/>
                    <a:pt x="31" y="102"/>
                  </a:cubicBezTo>
                  <a:cubicBezTo>
                    <a:pt x="31" y="98"/>
                    <a:pt x="30" y="94"/>
                    <a:pt x="30" y="90"/>
                  </a:cubicBezTo>
                  <a:cubicBezTo>
                    <a:pt x="30" y="89"/>
                    <a:pt x="29" y="89"/>
                    <a:pt x="29" y="88"/>
                  </a:cubicBezTo>
                  <a:cubicBezTo>
                    <a:pt x="29" y="88"/>
                    <a:pt x="30" y="88"/>
                    <a:pt x="30" y="87"/>
                  </a:cubicBezTo>
                  <a:cubicBezTo>
                    <a:pt x="30" y="86"/>
                    <a:pt x="29" y="86"/>
                    <a:pt x="29" y="86"/>
                  </a:cubicBezTo>
                  <a:cubicBezTo>
                    <a:pt x="29" y="85"/>
                    <a:pt x="30" y="84"/>
                    <a:pt x="29" y="82"/>
                  </a:cubicBezTo>
                  <a:cubicBezTo>
                    <a:pt x="29" y="83"/>
                    <a:pt x="29" y="82"/>
                    <a:pt x="28" y="82"/>
                  </a:cubicBezTo>
                  <a:cubicBezTo>
                    <a:pt x="28" y="84"/>
                    <a:pt x="28" y="85"/>
                    <a:pt x="29" y="86"/>
                  </a:cubicBezTo>
                  <a:close/>
                  <a:moveTo>
                    <a:pt x="66" y="83"/>
                  </a:moveTo>
                  <a:cubicBezTo>
                    <a:pt x="66" y="83"/>
                    <a:pt x="66" y="84"/>
                    <a:pt x="67" y="84"/>
                  </a:cubicBezTo>
                  <a:cubicBezTo>
                    <a:pt x="67" y="83"/>
                    <a:pt x="67" y="82"/>
                    <a:pt x="66" y="82"/>
                  </a:cubicBezTo>
                  <a:cubicBezTo>
                    <a:pt x="66" y="83"/>
                    <a:pt x="66" y="83"/>
                    <a:pt x="66" y="83"/>
                  </a:cubicBezTo>
                  <a:close/>
                  <a:moveTo>
                    <a:pt x="40" y="85"/>
                  </a:moveTo>
                  <a:cubicBezTo>
                    <a:pt x="41" y="85"/>
                    <a:pt x="42" y="83"/>
                    <a:pt x="42" y="82"/>
                  </a:cubicBezTo>
                  <a:cubicBezTo>
                    <a:pt x="41" y="83"/>
                    <a:pt x="40" y="84"/>
                    <a:pt x="40" y="85"/>
                  </a:cubicBezTo>
                  <a:close/>
                  <a:moveTo>
                    <a:pt x="63" y="84"/>
                  </a:moveTo>
                  <a:cubicBezTo>
                    <a:pt x="63" y="84"/>
                    <a:pt x="64" y="83"/>
                    <a:pt x="64" y="82"/>
                  </a:cubicBezTo>
                  <a:cubicBezTo>
                    <a:pt x="63" y="83"/>
                    <a:pt x="63" y="83"/>
                    <a:pt x="63" y="84"/>
                  </a:cubicBezTo>
                  <a:close/>
                  <a:moveTo>
                    <a:pt x="52" y="85"/>
                  </a:moveTo>
                  <a:cubicBezTo>
                    <a:pt x="51" y="84"/>
                    <a:pt x="52" y="83"/>
                    <a:pt x="51" y="83"/>
                  </a:cubicBezTo>
                  <a:cubicBezTo>
                    <a:pt x="51" y="83"/>
                    <a:pt x="51" y="85"/>
                    <a:pt x="52" y="85"/>
                  </a:cubicBezTo>
                  <a:close/>
                  <a:moveTo>
                    <a:pt x="21" y="84"/>
                  </a:moveTo>
                  <a:cubicBezTo>
                    <a:pt x="21" y="84"/>
                    <a:pt x="22" y="83"/>
                    <a:pt x="21" y="83"/>
                  </a:cubicBezTo>
                  <a:cubicBezTo>
                    <a:pt x="21" y="83"/>
                    <a:pt x="21" y="84"/>
                    <a:pt x="21" y="84"/>
                  </a:cubicBezTo>
                  <a:close/>
                  <a:moveTo>
                    <a:pt x="35" y="86"/>
                  </a:moveTo>
                  <a:cubicBezTo>
                    <a:pt x="35" y="85"/>
                    <a:pt x="35" y="84"/>
                    <a:pt x="34" y="83"/>
                  </a:cubicBezTo>
                  <a:cubicBezTo>
                    <a:pt x="34" y="84"/>
                    <a:pt x="34" y="85"/>
                    <a:pt x="35" y="86"/>
                  </a:cubicBezTo>
                  <a:close/>
                  <a:moveTo>
                    <a:pt x="38" y="86"/>
                  </a:moveTo>
                  <a:cubicBezTo>
                    <a:pt x="38" y="86"/>
                    <a:pt x="38" y="86"/>
                    <a:pt x="38" y="86"/>
                  </a:cubicBezTo>
                  <a:cubicBezTo>
                    <a:pt x="38" y="86"/>
                    <a:pt x="39" y="85"/>
                    <a:pt x="39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8" y="84"/>
                    <a:pt x="36" y="85"/>
                    <a:pt x="38" y="86"/>
                  </a:cubicBezTo>
                  <a:close/>
                  <a:moveTo>
                    <a:pt x="41" y="86"/>
                  </a:moveTo>
                  <a:cubicBezTo>
                    <a:pt x="41" y="86"/>
                    <a:pt x="42" y="87"/>
                    <a:pt x="42" y="88"/>
                  </a:cubicBezTo>
                  <a:cubicBezTo>
                    <a:pt x="43" y="87"/>
                    <a:pt x="44" y="86"/>
                    <a:pt x="44" y="86"/>
                  </a:cubicBezTo>
                  <a:cubicBezTo>
                    <a:pt x="44" y="85"/>
                    <a:pt x="43" y="84"/>
                    <a:pt x="43" y="84"/>
                  </a:cubicBezTo>
                  <a:cubicBezTo>
                    <a:pt x="42" y="84"/>
                    <a:pt x="41" y="85"/>
                    <a:pt x="41" y="86"/>
                  </a:cubicBezTo>
                  <a:close/>
                  <a:moveTo>
                    <a:pt x="35" y="85"/>
                  </a:moveTo>
                  <a:cubicBezTo>
                    <a:pt x="35" y="85"/>
                    <a:pt x="35" y="85"/>
                    <a:pt x="36" y="85"/>
                  </a:cubicBezTo>
                  <a:cubicBezTo>
                    <a:pt x="36" y="84"/>
                    <a:pt x="35" y="84"/>
                    <a:pt x="35" y="84"/>
                  </a:cubicBezTo>
                  <a:cubicBezTo>
                    <a:pt x="35" y="84"/>
                    <a:pt x="35" y="84"/>
                    <a:pt x="35" y="85"/>
                  </a:cubicBezTo>
                  <a:close/>
                  <a:moveTo>
                    <a:pt x="53" y="85"/>
                  </a:moveTo>
                  <a:cubicBezTo>
                    <a:pt x="53" y="85"/>
                    <a:pt x="53" y="84"/>
                    <a:pt x="53" y="84"/>
                  </a:cubicBezTo>
                  <a:cubicBezTo>
                    <a:pt x="53" y="84"/>
                    <a:pt x="53" y="84"/>
                    <a:pt x="53" y="85"/>
                  </a:cubicBezTo>
                  <a:close/>
                  <a:moveTo>
                    <a:pt x="30" y="87"/>
                  </a:moveTo>
                  <a:cubicBezTo>
                    <a:pt x="31" y="86"/>
                    <a:pt x="32" y="85"/>
                    <a:pt x="31" y="84"/>
                  </a:cubicBezTo>
                  <a:cubicBezTo>
                    <a:pt x="31" y="85"/>
                    <a:pt x="30" y="86"/>
                    <a:pt x="30" y="87"/>
                  </a:cubicBezTo>
                  <a:close/>
                  <a:moveTo>
                    <a:pt x="65" y="86"/>
                  </a:moveTo>
                  <a:cubicBezTo>
                    <a:pt x="65" y="85"/>
                    <a:pt x="65" y="84"/>
                    <a:pt x="65" y="84"/>
                  </a:cubicBezTo>
                  <a:cubicBezTo>
                    <a:pt x="65" y="85"/>
                    <a:pt x="64" y="86"/>
                    <a:pt x="65" y="86"/>
                  </a:cubicBezTo>
                  <a:close/>
                  <a:moveTo>
                    <a:pt x="66" y="85"/>
                  </a:moveTo>
                  <a:cubicBezTo>
                    <a:pt x="66" y="85"/>
                    <a:pt x="67" y="84"/>
                    <a:pt x="66" y="84"/>
                  </a:cubicBezTo>
                  <a:cubicBezTo>
                    <a:pt x="66" y="85"/>
                    <a:pt x="66" y="84"/>
                    <a:pt x="66" y="84"/>
                  </a:cubicBezTo>
                  <a:cubicBezTo>
                    <a:pt x="66" y="84"/>
                    <a:pt x="66" y="85"/>
                    <a:pt x="66" y="85"/>
                  </a:cubicBezTo>
                  <a:close/>
                  <a:moveTo>
                    <a:pt x="45" y="86"/>
                  </a:moveTo>
                  <a:cubicBezTo>
                    <a:pt x="46" y="86"/>
                    <a:pt x="46" y="87"/>
                    <a:pt x="47" y="87"/>
                  </a:cubicBezTo>
                  <a:cubicBezTo>
                    <a:pt x="47" y="87"/>
                    <a:pt x="47" y="87"/>
                    <a:pt x="48" y="86"/>
                  </a:cubicBezTo>
                  <a:cubicBezTo>
                    <a:pt x="47" y="86"/>
                    <a:pt x="47" y="85"/>
                    <a:pt x="46" y="84"/>
                  </a:cubicBezTo>
                  <a:cubicBezTo>
                    <a:pt x="46" y="85"/>
                    <a:pt x="46" y="85"/>
                    <a:pt x="45" y="86"/>
                  </a:cubicBezTo>
                  <a:close/>
                  <a:moveTo>
                    <a:pt x="49" y="86"/>
                  </a:moveTo>
                  <a:cubicBezTo>
                    <a:pt x="49" y="87"/>
                    <a:pt x="50" y="87"/>
                    <a:pt x="50" y="88"/>
                  </a:cubicBezTo>
                  <a:cubicBezTo>
                    <a:pt x="50" y="87"/>
                    <a:pt x="50" y="85"/>
                    <a:pt x="50" y="85"/>
                  </a:cubicBezTo>
                  <a:cubicBezTo>
                    <a:pt x="49" y="85"/>
                    <a:pt x="49" y="85"/>
                    <a:pt x="49" y="86"/>
                  </a:cubicBezTo>
                  <a:close/>
                  <a:moveTo>
                    <a:pt x="60" y="86"/>
                  </a:moveTo>
                  <a:cubicBezTo>
                    <a:pt x="61" y="86"/>
                    <a:pt x="61" y="87"/>
                    <a:pt x="61" y="87"/>
                  </a:cubicBezTo>
                  <a:cubicBezTo>
                    <a:pt x="61" y="86"/>
                    <a:pt x="61" y="86"/>
                    <a:pt x="61" y="85"/>
                  </a:cubicBezTo>
                  <a:cubicBezTo>
                    <a:pt x="60" y="86"/>
                    <a:pt x="61" y="86"/>
                    <a:pt x="60" y="86"/>
                  </a:cubicBezTo>
                  <a:close/>
                  <a:moveTo>
                    <a:pt x="36" y="87"/>
                  </a:moveTo>
                  <a:cubicBezTo>
                    <a:pt x="37" y="87"/>
                    <a:pt x="37" y="87"/>
                    <a:pt x="37" y="87"/>
                  </a:cubicBezTo>
                  <a:cubicBezTo>
                    <a:pt x="37" y="87"/>
                    <a:pt x="37" y="86"/>
                    <a:pt x="36" y="86"/>
                  </a:cubicBezTo>
                  <a:cubicBezTo>
                    <a:pt x="36" y="86"/>
                    <a:pt x="36" y="87"/>
                    <a:pt x="36" y="87"/>
                  </a:cubicBezTo>
                  <a:close/>
                  <a:moveTo>
                    <a:pt x="36" y="86"/>
                  </a:moveTo>
                  <a:cubicBezTo>
                    <a:pt x="36" y="85"/>
                    <a:pt x="36" y="85"/>
                    <a:pt x="36" y="85"/>
                  </a:cubicBezTo>
                  <a:cubicBezTo>
                    <a:pt x="36" y="86"/>
                    <a:pt x="36" y="86"/>
                    <a:pt x="36" y="86"/>
                  </a:cubicBezTo>
                  <a:close/>
                  <a:moveTo>
                    <a:pt x="38" y="86"/>
                  </a:moveTo>
                  <a:cubicBezTo>
                    <a:pt x="38" y="87"/>
                    <a:pt x="38" y="87"/>
                    <a:pt x="38" y="87"/>
                  </a:cubicBezTo>
                  <a:cubicBezTo>
                    <a:pt x="39" y="87"/>
                    <a:pt x="39" y="86"/>
                    <a:pt x="40" y="86"/>
                  </a:cubicBezTo>
                  <a:cubicBezTo>
                    <a:pt x="40" y="85"/>
                    <a:pt x="40" y="85"/>
                    <a:pt x="39" y="85"/>
                  </a:cubicBezTo>
                  <a:cubicBezTo>
                    <a:pt x="39" y="86"/>
                    <a:pt x="39" y="86"/>
                    <a:pt x="38" y="86"/>
                  </a:cubicBezTo>
                  <a:close/>
                  <a:moveTo>
                    <a:pt x="57" y="87"/>
                  </a:moveTo>
                  <a:cubicBezTo>
                    <a:pt x="57" y="88"/>
                    <a:pt x="57" y="88"/>
                    <a:pt x="57" y="88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7" y="87"/>
                    <a:pt x="57" y="87"/>
                    <a:pt x="57" y="87"/>
                  </a:cubicBezTo>
                  <a:close/>
                  <a:moveTo>
                    <a:pt x="58" y="87"/>
                  </a:moveTo>
                  <a:cubicBezTo>
                    <a:pt x="58" y="86"/>
                    <a:pt x="58" y="86"/>
                    <a:pt x="58" y="85"/>
                  </a:cubicBezTo>
                  <a:cubicBezTo>
                    <a:pt x="57" y="86"/>
                    <a:pt x="56" y="86"/>
                    <a:pt x="57" y="87"/>
                  </a:cubicBezTo>
                  <a:cubicBezTo>
                    <a:pt x="57" y="87"/>
                    <a:pt x="57" y="87"/>
                    <a:pt x="58" y="87"/>
                  </a:cubicBezTo>
                  <a:close/>
                  <a:moveTo>
                    <a:pt x="51" y="87"/>
                  </a:moveTo>
                  <a:cubicBezTo>
                    <a:pt x="51" y="87"/>
                    <a:pt x="52" y="86"/>
                    <a:pt x="51" y="86"/>
                  </a:cubicBezTo>
                  <a:cubicBezTo>
                    <a:pt x="51" y="87"/>
                    <a:pt x="51" y="87"/>
                    <a:pt x="51" y="87"/>
                  </a:cubicBezTo>
                  <a:close/>
                  <a:moveTo>
                    <a:pt x="35" y="87"/>
                  </a:moveTo>
                  <a:cubicBezTo>
                    <a:pt x="36" y="87"/>
                    <a:pt x="36" y="88"/>
                    <a:pt x="36" y="88"/>
                  </a:cubicBezTo>
                  <a:cubicBezTo>
                    <a:pt x="36" y="87"/>
                    <a:pt x="36" y="86"/>
                    <a:pt x="35" y="86"/>
                  </a:cubicBezTo>
                  <a:cubicBezTo>
                    <a:pt x="35" y="86"/>
                    <a:pt x="35" y="86"/>
                    <a:pt x="35" y="87"/>
                  </a:cubicBezTo>
                  <a:close/>
                  <a:moveTo>
                    <a:pt x="55" y="87"/>
                  </a:moveTo>
                  <a:cubicBezTo>
                    <a:pt x="55" y="87"/>
                    <a:pt x="55" y="87"/>
                    <a:pt x="55" y="87"/>
                  </a:cubicBezTo>
                  <a:cubicBezTo>
                    <a:pt x="55" y="87"/>
                    <a:pt x="55" y="86"/>
                    <a:pt x="55" y="86"/>
                  </a:cubicBezTo>
                  <a:cubicBezTo>
                    <a:pt x="54" y="87"/>
                    <a:pt x="54" y="87"/>
                    <a:pt x="55" y="87"/>
                  </a:cubicBezTo>
                  <a:close/>
                  <a:moveTo>
                    <a:pt x="39" y="88"/>
                  </a:moveTo>
                  <a:cubicBezTo>
                    <a:pt x="40" y="89"/>
                    <a:pt x="40" y="89"/>
                    <a:pt x="40" y="90"/>
                  </a:cubicBezTo>
                  <a:cubicBezTo>
                    <a:pt x="41" y="89"/>
                    <a:pt x="41" y="89"/>
                    <a:pt x="42" y="88"/>
                  </a:cubicBezTo>
                  <a:cubicBezTo>
                    <a:pt x="41" y="88"/>
                    <a:pt x="41" y="87"/>
                    <a:pt x="40" y="86"/>
                  </a:cubicBezTo>
                  <a:cubicBezTo>
                    <a:pt x="40" y="87"/>
                    <a:pt x="39" y="88"/>
                    <a:pt x="39" y="88"/>
                  </a:cubicBezTo>
                  <a:close/>
                  <a:moveTo>
                    <a:pt x="43" y="89"/>
                  </a:moveTo>
                  <a:cubicBezTo>
                    <a:pt x="43" y="89"/>
                    <a:pt x="44" y="90"/>
                    <a:pt x="44" y="90"/>
                  </a:cubicBezTo>
                  <a:cubicBezTo>
                    <a:pt x="45" y="89"/>
                    <a:pt x="45" y="89"/>
                    <a:pt x="46" y="88"/>
                  </a:cubicBezTo>
                  <a:cubicBezTo>
                    <a:pt x="46" y="87"/>
                    <a:pt x="45" y="87"/>
                    <a:pt x="45" y="86"/>
                  </a:cubicBezTo>
                  <a:cubicBezTo>
                    <a:pt x="44" y="87"/>
                    <a:pt x="43" y="88"/>
                    <a:pt x="43" y="89"/>
                  </a:cubicBezTo>
                  <a:close/>
                  <a:moveTo>
                    <a:pt x="31" y="88"/>
                  </a:moveTo>
                  <a:cubicBezTo>
                    <a:pt x="31" y="89"/>
                    <a:pt x="31" y="89"/>
                    <a:pt x="32" y="89"/>
                  </a:cubicBezTo>
                  <a:cubicBezTo>
                    <a:pt x="32" y="89"/>
                    <a:pt x="32" y="87"/>
                    <a:pt x="32" y="87"/>
                  </a:cubicBezTo>
                  <a:cubicBezTo>
                    <a:pt x="32" y="87"/>
                    <a:pt x="31" y="88"/>
                    <a:pt x="31" y="88"/>
                  </a:cubicBezTo>
                  <a:close/>
                  <a:moveTo>
                    <a:pt x="47" y="88"/>
                  </a:moveTo>
                  <a:cubicBezTo>
                    <a:pt x="48" y="89"/>
                    <a:pt x="48" y="89"/>
                    <a:pt x="48" y="90"/>
                  </a:cubicBezTo>
                  <a:cubicBezTo>
                    <a:pt x="49" y="90"/>
                    <a:pt x="49" y="89"/>
                    <a:pt x="50" y="89"/>
                  </a:cubicBezTo>
                  <a:cubicBezTo>
                    <a:pt x="49" y="88"/>
                    <a:pt x="49" y="87"/>
                    <a:pt x="48" y="87"/>
                  </a:cubicBezTo>
                  <a:cubicBezTo>
                    <a:pt x="48" y="87"/>
                    <a:pt x="47" y="87"/>
                    <a:pt x="47" y="88"/>
                  </a:cubicBezTo>
                  <a:close/>
                  <a:moveTo>
                    <a:pt x="59" y="90"/>
                  </a:moveTo>
                  <a:cubicBezTo>
                    <a:pt x="59" y="89"/>
                    <a:pt x="60" y="89"/>
                    <a:pt x="60" y="88"/>
                  </a:cubicBezTo>
                  <a:cubicBezTo>
                    <a:pt x="59" y="85"/>
                    <a:pt x="58" y="89"/>
                    <a:pt x="59" y="90"/>
                  </a:cubicBezTo>
                  <a:close/>
                  <a:moveTo>
                    <a:pt x="34" y="88"/>
                  </a:moveTo>
                  <a:cubicBezTo>
                    <a:pt x="35" y="88"/>
                    <a:pt x="35" y="89"/>
                    <a:pt x="35" y="89"/>
                  </a:cubicBezTo>
                  <a:cubicBezTo>
                    <a:pt x="36" y="88"/>
                    <a:pt x="35" y="88"/>
                    <a:pt x="34" y="87"/>
                  </a:cubicBezTo>
                  <a:cubicBezTo>
                    <a:pt x="35" y="88"/>
                    <a:pt x="34" y="88"/>
                    <a:pt x="34" y="88"/>
                  </a:cubicBezTo>
                  <a:close/>
                  <a:moveTo>
                    <a:pt x="64" y="88"/>
                  </a:moveTo>
                  <a:cubicBezTo>
                    <a:pt x="63" y="88"/>
                    <a:pt x="64" y="87"/>
                    <a:pt x="64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9"/>
                    <a:pt x="63" y="89"/>
                    <a:pt x="63" y="89"/>
                  </a:cubicBezTo>
                  <a:cubicBezTo>
                    <a:pt x="63" y="89"/>
                    <a:pt x="63" y="88"/>
                    <a:pt x="64" y="88"/>
                  </a:cubicBezTo>
                  <a:cubicBezTo>
                    <a:pt x="64" y="88"/>
                    <a:pt x="64" y="88"/>
                    <a:pt x="64" y="88"/>
                  </a:cubicBezTo>
                  <a:close/>
                  <a:moveTo>
                    <a:pt x="37" y="89"/>
                  </a:moveTo>
                  <a:cubicBezTo>
                    <a:pt x="37" y="88"/>
                    <a:pt x="38" y="88"/>
                    <a:pt x="38" y="88"/>
                  </a:cubicBezTo>
                  <a:cubicBezTo>
                    <a:pt x="38" y="88"/>
                    <a:pt x="38" y="87"/>
                    <a:pt x="37" y="87"/>
                  </a:cubicBezTo>
                  <a:cubicBezTo>
                    <a:pt x="37" y="88"/>
                    <a:pt x="37" y="88"/>
                    <a:pt x="37" y="89"/>
                  </a:cubicBezTo>
                  <a:close/>
                  <a:moveTo>
                    <a:pt x="66" y="90"/>
                  </a:moveTo>
                  <a:cubicBezTo>
                    <a:pt x="67" y="89"/>
                    <a:pt x="66" y="88"/>
                    <a:pt x="66" y="87"/>
                  </a:cubicBezTo>
                  <a:cubicBezTo>
                    <a:pt x="65" y="88"/>
                    <a:pt x="66" y="89"/>
                    <a:pt x="66" y="90"/>
                  </a:cubicBezTo>
                  <a:close/>
                  <a:moveTo>
                    <a:pt x="53" y="90"/>
                  </a:moveTo>
                  <a:cubicBezTo>
                    <a:pt x="53" y="90"/>
                    <a:pt x="53" y="88"/>
                    <a:pt x="52" y="88"/>
                  </a:cubicBezTo>
                  <a:cubicBezTo>
                    <a:pt x="52" y="89"/>
                    <a:pt x="52" y="89"/>
                    <a:pt x="53" y="90"/>
                  </a:cubicBezTo>
                  <a:close/>
                  <a:moveTo>
                    <a:pt x="55" y="89"/>
                  </a:moveTo>
                  <a:cubicBezTo>
                    <a:pt x="55" y="89"/>
                    <a:pt x="55" y="90"/>
                    <a:pt x="55" y="90"/>
                  </a:cubicBezTo>
                  <a:cubicBezTo>
                    <a:pt x="55" y="89"/>
                    <a:pt x="55" y="89"/>
                    <a:pt x="55" y="88"/>
                  </a:cubicBezTo>
                  <a:cubicBezTo>
                    <a:pt x="55" y="89"/>
                    <a:pt x="55" y="88"/>
                    <a:pt x="55" y="89"/>
                  </a:cubicBezTo>
                  <a:close/>
                  <a:moveTo>
                    <a:pt x="56" y="89"/>
                  </a:moveTo>
                  <a:cubicBezTo>
                    <a:pt x="57" y="89"/>
                    <a:pt x="56" y="88"/>
                    <a:pt x="56" y="88"/>
                  </a:cubicBezTo>
                  <a:cubicBezTo>
                    <a:pt x="56" y="89"/>
                    <a:pt x="56" y="89"/>
                    <a:pt x="56" y="89"/>
                  </a:cubicBezTo>
                  <a:close/>
                  <a:moveTo>
                    <a:pt x="51" y="90"/>
                  </a:moveTo>
                  <a:cubicBezTo>
                    <a:pt x="51" y="89"/>
                    <a:pt x="52" y="89"/>
                    <a:pt x="51" y="88"/>
                  </a:cubicBezTo>
                  <a:cubicBezTo>
                    <a:pt x="51" y="89"/>
                    <a:pt x="51" y="89"/>
                    <a:pt x="51" y="90"/>
                  </a:cubicBezTo>
                  <a:close/>
                  <a:moveTo>
                    <a:pt x="33" y="91"/>
                  </a:moveTo>
                  <a:cubicBezTo>
                    <a:pt x="34" y="91"/>
                    <a:pt x="35" y="89"/>
                    <a:pt x="34" y="88"/>
                  </a:cubicBezTo>
                  <a:cubicBezTo>
                    <a:pt x="33" y="89"/>
                    <a:pt x="33" y="90"/>
                    <a:pt x="33" y="91"/>
                  </a:cubicBezTo>
                  <a:close/>
                  <a:moveTo>
                    <a:pt x="37" y="89"/>
                  </a:moveTo>
                  <a:cubicBezTo>
                    <a:pt x="37" y="89"/>
                    <a:pt x="37" y="88"/>
                    <a:pt x="36" y="88"/>
                  </a:cubicBezTo>
                  <a:cubicBezTo>
                    <a:pt x="37" y="89"/>
                    <a:pt x="37" y="89"/>
                    <a:pt x="37" y="89"/>
                  </a:cubicBezTo>
                  <a:close/>
                  <a:moveTo>
                    <a:pt x="59" y="91"/>
                  </a:moveTo>
                  <a:cubicBezTo>
                    <a:pt x="60" y="91"/>
                    <a:pt x="60" y="92"/>
                    <a:pt x="61" y="93"/>
                  </a:cubicBezTo>
                  <a:cubicBezTo>
                    <a:pt x="61" y="92"/>
                    <a:pt x="61" y="90"/>
                    <a:pt x="61" y="89"/>
                  </a:cubicBezTo>
                  <a:cubicBezTo>
                    <a:pt x="60" y="89"/>
                    <a:pt x="60" y="90"/>
                    <a:pt x="59" y="91"/>
                  </a:cubicBezTo>
                  <a:close/>
                  <a:moveTo>
                    <a:pt x="38" y="90"/>
                  </a:moveTo>
                  <a:cubicBezTo>
                    <a:pt x="38" y="90"/>
                    <a:pt x="38" y="91"/>
                    <a:pt x="39" y="91"/>
                  </a:cubicBezTo>
                  <a:cubicBezTo>
                    <a:pt x="39" y="91"/>
                    <a:pt x="39" y="91"/>
                    <a:pt x="40" y="91"/>
                  </a:cubicBezTo>
                  <a:cubicBezTo>
                    <a:pt x="39" y="90"/>
                    <a:pt x="38" y="88"/>
                    <a:pt x="38" y="90"/>
                  </a:cubicBezTo>
                  <a:close/>
                  <a:moveTo>
                    <a:pt x="46" y="90"/>
                  </a:moveTo>
                  <a:cubicBezTo>
                    <a:pt x="46" y="91"/>
                    <a:pt x="45" y="93"/>
                    <a:pt x="46" y="94"/>
                  </a:cubicBezTo>
                  <a:cubicBezTo>
                    <a:pt x="47" y="93"/>
                    <a:pt x="47" y="92"/>
                    <a:pt x="48" y="91"/>
                  </a:cubicBezTo>
                  <a:cubicBezTo>
                    <a:pt x="47" y="90"/>
                    <a:pt x="47" y="89"/>
                    <a:pt x="46" y="89"/>
                  </a:cubicBezTo>
                  <a:cubicBezTo>
                    <a:pt x="46" y="89"/>
                    <a:pt x="46" y="90"/>
                    <a:pt x="46" y="90"/>
                  </a:cubicBezTo>
                  <a:close/>
                  <a:moveTo>
                    <a:pt x="36" y="90"/>
                  </a:moveTo>
                  <a:cubicBezTo>
                    <a:pt x="36" y="90"/>
                    <a:pt x="36" y="89"/>
                    <a:pt x="36" y="89"/>
                  </a:cubicBezTo>
                  <a:cubicBezTo>
                    <a:pt x="36" y="90"/>
                    <a:pt x="36" y="90"/>
                    <a:pt x="36" y="90"/>
                  </a:cubicBezTo>
                  <a:close/>
                  <a:moveTo>
                    <a:pt x="56" y="91"/>
                  </a:moveTo>
                  <a:cubicBezTo>
                    <a:pt x="56" y="91"/>
                    <a:pt x="56" y="92"/>
                    <a:pt x="57" y="92"/>
                  </a:cubicBezTo>
                  <a:cubicBezTo>
                    <a:pt x="57" y="92"/>
                    <a:pt x="58" y="90"/>
                    <a:pt x="57" y="90"/>
                  </a:cubicBezTo>
                  <a:cubicBezTo>
                    <a:pt x="57" y="90"/>
                    <a:pt x="56" y="91"/>
                    <a:pt x="56" y="91"/>
                  </a:cubicBezTo>
                  <a:close/>
                  <a:moveTo>
                    <a:pt x="41" y="91"/>
                  </a:moveTo>
                  <a:cubicBezTo>
                    <a:pt x="41" y="92"/>
                    <a:pt x="42" y="92"/>
                    <a:pt x="42" y="92"/>
                  </a:cubicBezTo>
                  <a:cubicBezTo>
                    <a:pt x="42" y="91"/>
                    <a:pt x="42" y="92"/>
                    <a:pt x="42" y="91"/>
                  </a:cubicBezTo>
                  <a:cubicBezTo>
                    <a:pt x="42" y="91"/>
                    <a:pt x="42" y="92"/>
                    <a:pt x="43" y="92"/>
                  </a:cubicBezTo>
                  <a:cubicBezTo>
                    <a:pt x="44" y="91"/>
                    <a:pt x="43" y="90"/>
                    <a:pt x="42" y="90"/>
                  </a:cubicBezTo>
                  <a:cubicBezTo>
                    <a:pt x="42" y="90"/>
                    <a:pt x="42" y="91"/>
                    <a:pt x="41" y="91"/>
                  </a:cubicBezTo>
                  <a:close/>
                  <a:moveTo>
                    <a:pt x="50" y="93"/>
                  </a:moveTo>
                  <a:cubicBezTo>
                    <a:pt x="50" y="91"/>
                    <a:pt x="51" y="90"/>
                    <a:pt x="50" y="90"/>
                  </a:cubicBezTo>
                  <a:cubicBezTo>
                    <a:pt x="49" y="91"/>
                    <a:pt x="49" y="92"/>
                    <a:pt x="50" y="93"/>
                  </a:cubicBezTo>
                  <a:close/>
                  <a:moveTo>
                    <a:pt x="66" y="93"/>
                  </a:moveTo>
                  <a:cubicBezTo>
                    <a:pt x="66" y="91"/>
                    <a:pt x="66" y="90"/>
                    <a:pt x="65" y="90"/>
                  </a:cubicBezTo>
                  <a:cubicBezTo>
                    <a:pt x="65" y="91"/>
                    <a:pt x="66" y="92"/>
                    <a:pt x="66" y="93"/>
                  </a:cubicBezTo>
                  <a:close/>
                  <a:moveTo>
                    <a:pt x="36" y="91"/>
                  </a:moveTo>
                  <a:cubicBezTo>
                    <a:pt x="37" y="92"/>
                    <a:pt x="37" y="93"/>
                    <a:pt x="37" y="93"/>
                  </a:cubicBezTo>
                  <a:cubicBezTo>
                    <a:pt x="38" y="93"/>
                    <a:pt x="37" y="91"/>
                    <a:pt x="37" y="91"/>
                  </a:cubicBezTo>
                  <a:cubicBezTo>
                    <a:pt x="36" y="91"/>
                    <a:pt x="36" y="91"/>
                    <a:pt x="36" y="91"/>
                  </a:cubicBezTo>
                  <a:close/>
                  <a:moveTo>
                    <a:pt x="45" y="91"/>
                  </a:moveTo>
                  <a:cubicBezTo>
                    <a:pt x="45" y="91"/>
                    <a:pt x="45" y="91"/>
                    <a:pt x="45" y="91"/>
                  </a:cubicBezTo>
                  <a:cubicBezTo>
                    <a:pt x="44" y="91"/>
                    <a:pt x="45" y="91"/>
                    <a:pt x="45" y="91"/>
                  </a:cubicBezTo>
                  <a:close/>
                  <a:moveTo>
                    <a:pt x="63" y="93"/>
                  </a:moveTo>
                  <a:cubicBezTo>
                    <a:pt x="63" y="93"/>
                    <a:pt x="63" y="92"/>
                    <a:pt x="63" y="91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3" y="92"/>
                    <a:pt x="62" y="93"/>
                    <a:pt x="63" y="93"/>
                  </a:cubicBezTo>
                  <a:close/>
                  <a:moveTo>
                    <a:pt x="34" y="93"/>
                  </a:moveTo>
                  <a:cubicBezTo>
                    <a:pt x="34" y="92"/>
                    <a:pt x="35" y="92"/>
                    <a:pt x="34" y="92"/>
                  </a:cubicBezTo>
                  <a:cubicBezTo>
                    <a:pt x="34" y="92"/>
                    <a:pt x="34" y="92"/>
                    <a:pt x="34" y="93"/>
                  </a:cubicBezTo>
                  <a:close/>
                  <a:moveTo>
                    <a:pt x="43" y="93"/>
                  </a:moveTo>
                  <a:cubicBezTo>
                    <a:pt x="43" y="93"/>
                    <a:pt x="43" y="94"/>
                    <a:pt x="43" y="94"/>
                  </a:cubicBezTo>
                  <a:cubicBezTo>
                    <a:pt x="43" y="93"/>
                    <a:pt x="44" y="93"/>
                    <a:pt x="44" y="92"/>
                  </a:cubicBezTo>
                  <a:cubicBezTo>
                    <a:pt x="43" y="92"/>
                    <a:pt x="43" y="93"/>
                    <a:pt x="43" y="93"/>
                  </a:cubicBezTo>
                  <a:close/>
                  <a:moveTo>
                    <a:pt x="40" y="94"/>
                  </a:moveTo>
                  <a:cubicBezTo>
                    <a:pt x="41" y="94"/>
                    <a:pt x="41" y="94"/>
                    <a:pt x="41" y="93"/>
                  </a:cubicBezTo>
                  <a:cubicBezTo>
                    <a:pt x="41" y="93"/>
                    <a:pt x="41" y="92"/>
                    <a:pt x="40" y="92"/>
                  </a:cubicBezTo>
                  <a:cubicBezTo>
                    <a:pt x="40" y="92"/>
                    <a:pt x="39" y="93"/>
                    <a:pt x="40" y="93"/>
                  </a:cubicBezTo>
                  <a:cubicBezTo>
                    <a:pt x="40" y="93"/>
                    <a:pt x="39" y="93"/>
                    <a:pt x="39" y="94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0" y="94"/>
                    <a:pt x="40" y="94"/>
                    <a:pt x="40" y="94"/>
                  </a:cubicBezTo>
                  <a:close/>
                  <a:moveTo>
                    <a:pt x="47" y="94"/>
                  </a:moveTo>
                  <a:cubicBezTo>
                    <a:pt x="47" y="95"/>
                    <a:pt x="47" y="95"/>
                    <a:pt x="48" y="96"/>
                  </a:cubicBezTo>
                  <a:cubicBezTo>
                    <a:pt x="48" y="95"/>
                    <a:pt x="48" y="94"/>
                    <a:pt x="49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50" y="94"/>
                    <a:pt x="49" y="93"/>
                    <a:pt x="49" y="93"/>
                  </a:cubicBezTo>
                  <a:cubicBezTo>
                    <a:pt x="48" y="93"/>
                    <a:pt x="49" y="92"/>
                    <a:pt x="48" y="92"/>
                  </a:cubicBezTo>
                  <a:cubicBezTo>
                    <a:pt x="48" y="93"/>
                    <a:pt x="47" y="93"/>
                    <a:pt x="47" y="94"/>
                  </a:cubicBezTo>
                  <a:close/>
                  <a:moveTo>
                    <a:pt x="31" y="94"/>
                  </a:moveTo>
                  <a:cubicBezTo>
                    <a:pt x="32" y="94"/>
                    <a:pt x="32" y="93"/>
                    <a:pt x="32" y="93"/>
                  </a:cubicBezTo>
                  <a:cubicBezTo>
                    <a:pt x="32" y="93"/>
                    <a:pt x="32" y="92"/>
                    <a:pt x="31" y="92"/>
                  </a:cubicBezTo>
                  <a:cubicBezTo>
                    <a:pt x="31" y="93"/>
                    <a:pt x="31" y="93"/>
                    <a:pt x="31" y="94"/>
                  </a:cubicBezTo>
                  <a:close/>
                  <a:moveTo>
                    <a:pt x="34" y="94"/>
                  </a:moveTo>
                  <a:cubicBezTo>
                    <a:pt x="34" y="94"/>
                    <a:pt x="35" y="95"/>
                    <a:pt x="36" y="95"/>
                  </a:cubicBezTo>
                  <a:cubicBezTo>
                    <a:pt x="36" y="95"/>
                    <a:pt x="36" y="94"/>
                    <a:pt x="37" y="94"/>
                  </a:cubicBezTo>
                  <a:cubicBezTo>
                    <a:pt x="36" y="93"/>
                    <a:pt x="36" y="92"/>
                    <a:pt x="36" y="92"/>
                  </a:cubicBezTo>
                  <a:cubicBezTo>
                    <a:pt x="35" y="93"/>
                    <a:pt x="35" y="93"/>
                    <a:pt x="34" y="94"/>
                  </a:cubicBezTo>
                  <a:close/>
                  <a:moveTo>
                    <a:pt x="54" y="93"/>
                  </a:moveTo>
                  <a:cubicBezTo>
                    <a:pt x="54" y="94"/>
                    <a:pt x="54" y="94"/>
                    <a:pt x="55" y="95"/>
                  </a:cubicBezTo>
                  <a:cubicBezTo>
                    <a:pt x="55" y="94"/>
                    <a:pt x="55" y="93"/>
                    <a:pt x="55" y="92"/>
                  </a:cubicBezTo>
                  <a:cubicBezTo>
                    <a:pt x="55" y="93"/>
                    <a:pt x="55" y="93"/>
                    <a:pt x="54" y="93"/>
                  </a:cubicBezTo>
                  <a:close/>
                  <a:moveTo>
                    <a:pt x="59" y="94"/>
                  </a:moveTo>
                  <a:cubicBezTo>
                    <a:pt x="60" y="94"/>
                    <a:pt x="60" y="94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9" y="93"/>
                    <a:pt x="59" y="94"/>
                    <a:pt x="59" y="94"/>
                  </a:cubicBezTo>
                  <a:close/>
                  <a:moveTo>
                    <a:pt x="52" y="94"/>
                  </a:moveTo>
                  <a:cubicBezTo>
                    <a:pt x="52" y="94"/>
                    <a:pt x="53" y="94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52" y="94"/>
                    <a:pt x="52" y="94"/>
                  </a:cubicBezTo>
                  <a:close/>
                  <a:moveTo>
                    <a:pt x="44" y="94"/>
                  </a:moveTo>
                  <a:cubicBezTo>
                    <a:pt x="44" y="94"/>
                    <a:pt x="44" y="95"/>
                    <a:pt x="45" y="95"/>
                  </a:cubicBezTo>
                  <a:cubicBezTo>
                    <a:pt x="45" y="94"/>
                    <a:pt x="44" y="92"/>
                    <a:pt x="44" y="94"/>
                  </a:cubicBezTo>
                  <a:close/>
                  <a:moveTo>
                    <a:pt x="38" y="94"/>
                  </a:move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lose/>
                  <a:moveTo>
                    <a:pt x="65" y="96"/>
                  </a:moveTo>
                  <a:cubicBezTo>
                    <a:pt x="65" y="96"/>
                    <a:pt x="65" y="95"/>
                    <a:pt x="66" y="95"/>
                  </a:cubicBezTo>
                  <a:cubicBezTo>
                    <a:pt x="65" y="95"/>
                    <a:pt x="66" y="94"/>
                    <a:pt x="65" y="94"/>
                  </a:cubicBezTo>
                  <a:cubicBezTo>
                    <a:pt x="65" y="94"/>
                    <a:pt x="65" y="94"/>
                    <a:pt x="65" y="96"/>
                  </a:cubicBezTo>
                  <a:close/>
                  <a:moveTo>
                    <a:pt x="57" y="97"/>
                  </a:moveTo>
                  <a:cubicBezTo>
                    <a:pt x="57" y="96"/>
                    <a:pt x="58" y="94"/>
                    <a:pt x="56" y="94"/>
                  </a:cubicBezTo>
                  <a:cubicBezTo>
                    <a:pt x="55" y="95"/>
                    <a:pt x="56" y="97"/>
                    <a:pt x="57" y="97"/>
                  </a:cubicBezTo>
                  <a:close/>
                  <a:moveTo>
                    <a:pt x="68" y="99"/>
                  </a:moveTo>
                  <a:cubicBezTo>
                    <a:pt x="68" y="97"/>
                    <a:pt x="68" y="96"/>
                    <a:pt x="68" y="94"/>
                  </a:cubicBezTo>
                  <a:cubicBezTo>
                    <a:pt x="68" y="94"/>
                    <a:pt x="67" y="94"/>
                    <a:pt x="67" y="94"/>
                  </a:cubicBezTo>
                  <a:cubicBezTo>
                    <a:pt x="67" y="95"/>
                    <a:pt x="67" y="98"/>
                    <a:pt x="68" y="99"/>
                  </a:cubicBezTo>
                  <a:close/>
                  <a:moveTo>
                    <a:pt x="38" y="95"/>
                  </a:moveTo>
                  <a:cubicBezTo>
                    <a:pt x="39" y="95"/>
                    <a:pt x="39" y="96"/>
                    <a:pt x="39" y="96"/>
                  </a:cubicBezTo>
                  <a:cubicBezTo>
                    <a:pt x="40" y="95"/>
                    <a:pt x="39" y="94"/>
                    <a:pt x="39" y="94"/>
                  </a:cubicBezTo>
                  <a:cubicBezTo>
                    <a:pt x="39" y="94"/>
                    <a:pt x="38" y="95"/>
                    <a:pt x="38" y="95"/>
                  </a:cubicBezTo>
                  <a:close/>
                  <a:moveTo>
                    <a:pt x="41" y="96"/>
                  </a:moveTo>
                  <a:cubicBezTo>
                    <a:pt x="42" y="95"/>
                    <a:pt x="43" y="95"/>
                    <a:pt x="42" y="94"/>
                  </a:cubicBezTo>
                  <a:cubicBezTo>
                    <a:pt x="41" y="94"/>
                    <a:pt x="41" y="95"/>
                    <a:pt x="41" y="95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5"/>
                    <a:pt x="41" y="95"/>
                  </a:cubicBezTo>
                  <a:cubicBezTo>
                    <a:pt x="41" y="95"/>
                    <a:pt x="41" y="96"/>
                    <a:pt x="41" y="96"/>
                  </a:cubicBezTo>
                  <a:close/>
                  <a:moveTo>
                    <a:pt x="44" y="95"/>
                  </a:moveTo>
                  <a:cubicBezTo>
                    <a:pt x="44" y="94"/>
                    <a:pt x="44" y="94"/>
                    <a:pt x="43" y="94"/>
                  </a:cubicBezTo>
                  <a:cubicBezTo>
                    <a:pt x="43" y="94"/>
                    <a:pt x="43" y="95"/>
                    <a:pt x="44" y="95"/>
                  </a:cubicBezTo>
                  <a:close/>
                  <a:moveTo>
                    <a:pt x="59" y="96"/>
                  </a:moveTo>
                  <a:cubicBezTo>
                    <a:pt x="60" y="96"/>
                    <a:pt x="60" y="97"/>
                    <a:pt x="60" y="98"/>
                  </a:cubicBezTo>
                  <a:cubicBezTo>
                    <a:pt x="61" y="97"/>
                    <a:pt x="61" y="96"/>
                    <a:pt x="60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95"/>
                    <a:pt x="61" y="95"/>
                    <a:pt x="61" y="95"/>
                  </a:cubicBezTo>
                  <a:cubicBezTo>
                    <a:pt x="60" y="95"/>
                    <a:pt x="61" y="94"/>
                    <a:pt x="60" y="94"/>
                  </a:cubicBezTo>
                  <a:cubicBezTo>
                    <a:pt x="60" y="95"/>
                    <a:pt x="59" y="95"/>
                    <a:pt x="59" y="96"/>
                  </a:cubicBezTo>
                  <a:close/>
                  <a:moveTo>
                    <a:pt x="15" y="99"/>
                  </a:moveTo>
                  <a:cubicBezTo>
                    <a:pt x="16" y="97"/>
                    <a:pt x="17" y="96"/>
                    <a:pt x="17" y="94"/>
                  </a:cubicBezTo>
                  <a:cubicBezTo>
                    <a:pt x="16" y="96"/>
                    <a:pt x="15" y="97"/>
                    <a:pt x="15" y="99"/>
                  </a:cubicBezTo>
                  <a:close/>
                  <a:moveTo>
                    <a:pt x="36" y="96"/>
                  </a:moveTo>
                  <a:cubicBezTo>
                    <a:pt x="36" y="96"/>
                    <a:pt x="37" y="96"/>
                    <a:pt x="37" y="95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7" y="95"/>
                    <a:pt x="36" y="96"/>
                    <a:pt x="36" y="96"/>
                  </a:cubicBezTo>
                  <a:close/>
                  <a:moveTo>
                    <a:pt x="41" y="96"/>
                  </a:moveTo>
                  <a:cubicBezTo>
                    <a:pt x="42" y="97"/>
                    <a:pt x="42" y="97"/>
                    <a:pt x="43" y="98"/>
                  </a:cubicBezTo>
                  <a:cubicBezTo>
                    <a:pt x="43" y="97"/>
                    <a:pt x="43" y="97"/>
                    <a:pt x="44" y="96"/>
                  </a:cubicBezTo>
                  <a:cubicBezTo>
                    <a:pt x="43" y="96"/>
                    <a:pt x="43" y="95"/>
                    <a:pt x="42" y="95"/>
                  </a:cubicBezTo>
                  <a:cubicBezTo>
                    <a:pt x="42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lose/>
                  <a:moveTo>
                    <a:pt x="52" y="95"/>
                  </a:moveTo>
                  <a:cubicBezTo>
                    <a:pt x="52" y="96"/>
                    <a:pt x="52" y="96"/>
                    <a:pt x="52" y="96"/>
                  </a:cubicBezTo>
                  <a:cubicBezTo>
                    <a:pt x="53" y="96"/>
                    <a:pt x="52" y="96"/>
                    <a:pt x="53" y="96"/>
                  </a:cubicBezTo>
                  <a:cubicBezTo>
                    <a:pt x="53" y="96"/>
                    <a:pt x="53" y="95"/>
                    <a:pt x="53" y="95"/>
                  </a:cubicBezTo>
                  <a:cubicBezTo>
                    <a:pt x="53" y="95"/>
                    <a:pt x="52" y="95"/>
                    <a:pt x="52" y="95"/>
                  </a:cubicBezTo>
                  <a:close/>
                  <a:moveTo>
                    <a:pt x="37" y="98"/>
                  </a:moveTo>
                  <a:cubicBezTo>
                    <a:pt x="38" y="98"/>
                    <a:pt x="38" y="97"/>
                    <a:pt x="38" y="97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37" y="96"/>
                    <a:pt x="37" y="97"/>
                    <a:pt x="37" y="98"/>
                  </a:cubicBezTo>
                  <a:close/>
                  <a:moveTo>
                    <a:pt x="47" y="97"/>
                  </a:moveTo>
                  <a:cubicBezTo>
                    <a:pt x="47" y="96"/>
                    <a:pt x="47" y="96"/>
                    <a:pt x="46" y="96"/>
                  </a:cubicBezTo>
                  <a:cubicBezTo>
                    <a:pt x="47" y="96"/>
                    <a:pt x="47" y="97"/>
                    <a:pt x="47" y="97"/>
                  </a:cubicBezTo>
                  <a:close/>
                  <a:moveTo>
                    <a:pt x="39" y="97"/>
                  </a:moveTo>
                  <a:cubicBezTo>
                    <a:pt x="39" y="97"/>
                    <a:pt x="40" y="97"/>
                    <a:pt x="40" y="98"/>
                  </a:cubicBezTo>
                  <a:cubicBezTo>
                    <a:pt x="40" y="97"/>
                    <a:pt x="41" y="97"/>
                    <a:pt x="41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96"/>
                    <a:pt x="40" y="97"/>
                    <a:pt x="39" y="97"/>
                  </a:cubicBezTo>
                  <a:close/>
                  <a:moveTo>
                    <a:pt x="31" y="96"/>
                  </a:moveTo>
                  <a:cubicBezTo>
                    <a:pt x="31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8"/>
                  </a:cubicBezTo>
                  <a:cubicBezTo>
                    <a:pt x="32" y="98"/>
                    <a:pt x="32" y="99"/>
                    <a:pt x="32" y="100"/>
                  </a:cubicBezTo>
                  <a:cubicBezTo>
                    <a:pt x="33" y="99"/>
                    <a:pt x="32" y="98"/>
                    <a:pt x="33" y="96"/>
                  </a:cubicBezTo>
                  <a:cubicBezTo>
                    <a:pt x="32" y="96"/>
                    <a:pt x="32" y="97"/>
                    <a:pt x="31" y="96"/>
                  </a:cubicBezTo>
                  <a:close/>
                  <a:moveTo>
                    <a:pt x="54" y="98"/>
                  </a:moveTo>
                  <a:cubicBezTo>
                    <a:pt x="55" y="99"/>
                    <a:pt x="54" y="100"/>
                    <a:pt x="55" y="100"/>
                  </a:cubicBezTo>
                  <a:cubicBezTo>
                    <a:pt x="55" y="99"/>
                    <a:pt x="55" y="97"/>
                    <a:pt x="55" y="96"/>
                  </a:cubicBezTo>
                  <a:cubicBezTo>
                    <a:pt x="54" y="97"/>
                    <a:pt x="54" y="98"/>
                    <a:pt x="54" y="98"/>
                  </a:cubicBezTo>
                  <a:close/>
                  <a:moveTo>
                    <a:pt x="46" y="98"/>
                  </a:moveTo>
                  <a:cubicBezTo>
                    <a:pt x="46" y="98"/>
                    <a:pt x="46" y="98"/>
                    <a:pt x="47" y="97"/>
                  </a:cubicBezTo>
                  <a:cubicBezTo>
                    <a:pt x="46" y="97"/>
                    <a:pt x="46" y="96"/>
                    <a:pt x="46" y="96"/>
                  </a:cubicBezTo>
                  <a:cubicBezTo>
                    <a:pt x="46" y="97"/>
                    <a:pt x="46" y="97"/>
                    <a:pt x="46" y="98"/>
                  </a:cubicBezTo>
                  <a:close/>
                  <a:moveTo>
                    <a:pt x="58" y="100"/>
                  </a:moveTo>
                  <a:cubicBezTo>
                    <a:pt x="58" y="99"/>
                    <a:pt x="58" y="98"/>
                    <a:pt x="58" y="97"/>
                  </a:cubicBezTo>
                  <a:cubicBezTo>
                    <a:pt x="58" y="98"/>
                    <a:pt x="58" y="99"/>
                    <a:pt x="58" y="100"/>
                  </a:cubicBezTo>
                  <a:close/>
                  <a:moveTo>
                    <a:pt x="65" y="102"/>
                  </a:moveTo>
                  <a:cubicBezTo>
                    <a:pt x="65" y="100"/>
                    <a:pt x="66" y="98"/>
                    <a:pt x="65" y="97"/>
                  </a:cubicBezTo>
                  <a:cubicBezTo>
                    <a:pt x="64" y="98"/>
                    <a:pt x="65" y="100"/>
                    <a:pt x="65" y="102"/>
                  </a:cubicBezTo>
                  <a:close/>
                  <a:moveTo>
                    <a:pt x="40" y="98"/>
                  </a:moveTo>
                  <a:cubicBezTo>
                    <a:pt x="41" y="99"/>
                    <a:pt x="41" y="99"/>
                    <a:pt x="41" y="100"/>
                  </a:cubicBezTo>
                  <a:cubicBezTo>
                    <a:pt x="42" y="100"/>
                    <a:pt x="42" y="99"/>
                    <a:pt x="42" y="99"/>
                  </a:cubicBezTo>
                  <a:cubicBezTo>
                    <a:pt x="41" y="98"/>
                    <a:pt x="41" y="96"/>
                    <a:pt x="40" y="98"/>
                  </a:cubicBezTo>
                  <a:close/>
                  <a:moveTo>
                    <a:pt x="43" y="99"/>
                  </a:moveTo>
                  <a:cubicBezTo>
                    <a:pt x="44" y="99"/>
                    <a:pt x="44" y="100"/>
                    <a:pt x="44" y="100"/>
                  </a:cubicBezTo>
                  <a:cubicBezTo>
                    <a:pt x="45" y="100"/>
                    <a:pt x="45" y="98"/>
                    <a:pt x="44" y="97"/>
                  </a:cubicBezTo>
                  <a:cubicBezTo>
                    <a:pt x="44" y="98"/>
                    <a:pt x="43" y="98"/>
                    <a:pt x="43" y="99"/>
                  </a:cubicBezTo>
                  <a:close/>
                  <a:moveTo>
                    <a:pt x="47" y="98"/>
                  </a:moveTo>
                  <a:cubicBezTo>
                    <a:pt x="48" y="98"/>
                    <a:pt x="48" y="97"/>
                    <a:pt x="47" y="97"/>
                  </a:cubicBezTo>
                  <a:cubicBezTo>
                    <a:pt x="47" y="98"/>
                    <a:pt x="47" y="98"/>
                    <a:pt x="47" y="98"/>
                  </a:cubicBezTo>
                  <a:close/>
                  <a:moveTo>
                    <a:pt x="38" y="99"/>
                  </a:moveTo>
                  <a:cubicBezTo>
                    <a:pt x="38" y="99"/>
                    <a:pt x="38" y="99"/>
                    <a:pt x="38" y="99"/>
                  </a:cubicBezTo>
                  <a:cubicBezTo>
                    <a:pt x="39" y="99"/>
                    <a:pt x="40" y="98"/>
                    <a:pt x="39" y="98"/>
                  </a:cubicBezTo>
                  <a:cubicBezTo>
                    <a:pt x="38" y="98"/>
                    <a:pt x="38" y="98"/>
                    <a:pt x="38" y="99"/>
                  </a:cubicBezTo>
                  <a:close/>
                  <a:moveTo>
                    <a:pt x="48" y="100"/>
                  </a:moveTo>
                  <a:cubicBezTo>
                    <a:pt x="48" y="99"/>
                    <a:pt x="47" y="98"/>
                    <a:pt x="47" y="98"/>
                  </a:cubicBezTo>
                  <a:cubicBezTo>
                    <a:pt x="46" y="98"/>
                    <a:pt x="47" y="100"/>
                    <a:pt x="48" y="100"/>
                  </a:cubicBezTo>
                  <a:close/>
                  <a:moveTo>
                    <a:pt x="36" y="100"/>
                  </a:moveTo>
                  <a:cubicBezTo>
                    <a:pt x="36" y="99"/>
                    <a:pt x="36" y="99"/>
                    <a:pt x="35" y="99"/>
                  </a:cubicBezTo>
                  <a:cubicBezTo>
                    <a:pt x="35" y="99"/>
                    <a:pt x="35" y="100"/>
                    <a:pt x="36" y="100"/>
                  </a:cubicBezTo>
                  <a:close/>
                  <a:moveTo>
                    <a:pt x="39" y="100"/>
                  </a:moveTo>
                  <a:cubicBezTo>
                    <a:pt x="39" y="100"/>
                    <a:pt x="39" y="101"/>
                    <a:pt x="40" y="101"/>
                  </a:cubicBezTo>
                  <a:cubicBezTo>
                    <a:pt x="40" y="101"/>
                    <a:pt x="40" y="101"/>
                    <a:pt x="41" y="100"/>
                  </a:cubicBezTo>
                  <a:cubicBezTo>
                    <a:pt x="40" y="100"/>
                    <a:pt x="40" y="99"/>
                    <a:pt x="40" y="99"/>
                  </a:cubicBezTo>
                  <a:cubicBezTo>
                    <a:pt x="39" y="99"/>
                    <a:pt x="39" y="100"/>
                    <a:pt x="39" y="100"/>
                  </a:cubicBezTo>
                  <a:close/>
                  <a:moveTo>
                    <a:pt x="52" y="103"/>
                  </a:moveTo>
                  <a:cubicBezTo>
                    <a:pt x="53" y="102"/>
                    <a:pt x="53" y="100"/>
                    <a:pt x="52" y="99"/>
                  </a:cubicBezTo>
                  <a:cubicBezTo>
                    <a:pt x="52" y="100"/>
                    <a:pt x="52" y="102"/>
                    <a:pt x="52" y="103"/>
                  </a:cubicBezTo>
                  <a:close/>
                  <a:moveTo>
                    <a:pt x="56" y="103"/>
                  </a:moveTo>
                  <a:cubicBezTo>
                    <a:pt x="57" y="102"/>
                    <a:pt x="57" y="100"/>
                    <a:pt x="57" y="99"/>
                  </a:cubicBezTo>
                  <a:cubicBezTo>
                    <a:pt x="56" y="100"/>
                    <a:pt x="55" y="102"/>
                    <a:pt x="56" y="103"/>
                  </a:cubicBezTo>
                  <a:close/>
                  <a:moveTo>
                    <a:pt x="59" y="100"/>
                  </a:moveTo>
                  <a:cubicBezTo>
                    <a:pt x="59" y="100"/>
                    <a:pt x="60" y="100"/>
                    <a:pt x="59" y="100"/>
                  </a:cubicBezTo>
                  <a:cubicBezTo>
                    <a:pt x="59" y="101"/>
                    <a:pt x="59" y="101"/>
                    <a:pt x="60" y="101"/>
                  </a:cubicBezTo>
                  <a:cubicBezTo>
                    <a:pt x="59" y="101"/>
                    <a:pt x="60" y="102"/>
                    <a:pt x="60" y="102"/>
                  </a:cubicBezTo>
                  <a:cubicBezTo>
                    <a:pt x="61" y="102"/>
                    <a:pt x="60" y="101"/>
                    <a:pt x="60" y="100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1" y="100"/>
                    <a:pt x="60" y="99"/>
                  </a:cubicBezTo>
                  <a:cubicBezTo>
                    <a:pt x="60" y="100"/>
                    <a:pt x="60" y="99"/>
                    <a:pt x="59" y="100"/>
                  </a:cubicBezTo>
                  <a:close/>
                  <a:moveTo>
                    <a:pt x="13" y="101"/>
                  </a:moveTo>
                  <a:cubicBezTo>
                    <a:pt x="13" y="100"/>
                    <a:pt x="14" y="100"/>
                    <a:pt x="13" y="100"/>
                  </a:cubicBezTo>
                  <a:cubicBezTo>
                    <a:pt x="13" y="100"/>
                    <a:pt x="13" y="101"/>
                    <a:pt x="13" y="101"/>
                  </a:cubicBezTo>
                  <a:close/>
                  <a:moveTo>
                    <a:pt x="42" y="101"/>
                  </a:moveTo>
                  <a:cubicBezTo>
                    <a:pt x="42" y="101"/>
                    <a:pt x="42" y="102"/>
                    <a:pt x="43" y="102"/>
                  </a:cubicBezTo>
                  <a:cubicBezTo>
                    <a:pt x="43" y="102"/>
                    <a:pt x="43" y="102"/>
                    <a:pt x="43" y="101"/>
                  </a:cubicBezTo>
                  <a:cubicBezTo>
                    <a:pt x="43" y="101"/>
                    <a:pt x="43" y="100"/>
                    <a:pt x="42" y="100"/>
                  </a:cubicBezTo>
                  <a:cubicBezTo>
                    <a:pt x="42" y="100"/>
                    <a:pt x="42" y="100"/>
                    <a:pt x="42" y="101"/>
                  </a:cubicBezTo>
                  <a:close/>
                  <a:moveTo>
                    <a:pt x="34" y="102"/>
                  </a:moveTo>
                  <a:cubicBezTo>
                    <a:pt x="34" y="102"/>
                    <a:pt x="35" y="101"/>
                    <a:pt x="35" y="101"/>
                  </a:cubicBezTo>
                  <a:cubicBezTo>
                    <a:pt x="35" y="99"/>
                    <a:pt x="33" y="101"/>
                    <a:pt x="34" y="102"/>
                  </a:cubicBezTo>
                  <a:close/>
                  <a:moveTo>
                    <a:pt x="46" y="102"/>
                  </a:moveTo>
                  <a:cubicBezTo>
                    <a:pt x="46" y="101"/>
                    <a:pt x="47" y="101"/>
                    <a:pt x="47" y="101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6" y="101"/>
                    <a:pt x="46" y="101"/>
                    <a:pt x="46" y="102"/>
                  </a:cubicBezTo>
                  <a:close/>
                  <a:moveTo>
                    <a:pt x="37" y="102"/>
                  </a:moveTo>
                  <a:cubicBezTo>
                    <a:pt x="37" y="101"/>
                    <a:pt x="37" y="100"/>
                    <a:pt x="36" y="100"/>
                  </a:cubicBezTo>
                  <a:cubicBezTo>
                    <a:pt x="36" y="100"/>
                    <a:pt x="36" y="101"/>
                    <a:pt x="37" y="102"/>
                  </a:cubicBezTo>
                  <a:close/>
                  <a:moveTo>
                    <a:pt x="39" y="103"/>
                  </a:moveTo>
                  <a:cubicBezTo>
                    <a:pt x="39" y="102"/>
                    <a:pt x="38" y="101"/>
                    <a:pt x="38" y="101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1"/>
                    <a:pt x="38" y="102"/>
                    <a:pt x="39" y="103"/>
                  </a:cubicBezTo>
                  <a:close/>
                  <a:moveTo>
                    <a:pt x="45" y="101"/>
                  </a:moveTo>
                  <a:cubicBezTo>
                    <a:pt x="45" y="102"/>
                    <a:pt x="45" y="102"/>
                    <a:pt x="45" y="102"/>
                  </a:cubicBezTo>
                  <a:cubicBezTo>
                    <a:pt x="45" y="102"/>
                    <a:pt x="45" y="101"/>
                    <a:pt x="45" y="101"/>
                  </a:cubicBezTo>
                  <a:cubicBezTo>
                    <a:pt x="45" y="101"/>
                    <a:pt x="44" y="101"/>
                    <a:pt x="45" y="101"/>
                  </a:cubicBezTo>
                  <a:close/>
                  <a:moveTo>
                    <a:pt x="62" y="104"/>
                  </a:moveTo>
                  <a:cubicBezTo>
                    <a:pt x="62" y="103"/>
                    <a:pt x="63" y="102"/>
                    <a:pt x="62" y="101"/>
                  </a:cubicBezTo>
                  <a:cubicBezTo>
                    <a:pt x="62" y="102"/>
                    <a:pt x="62" y="103"/>
                    <a:pt x="62" y="104"/>
                  </a:cubicBezTo>
                  <a:close/>
                  <a:moveTo>
                    <a:pt x="66" y="108"/>
                  </a:moveTo>
                  <a:cubicBezTo>
                    <a:pt x="66" y="106"/>
                    <a:pt x="68" y="103"/>
                    <a:pt x="66" y="101"/>
                  </a:cubicBezTo>
                  <a:cubicBezTo>
                    <a:pt x="67" y="104"/>
                    <a:pt x="66" y="106"/>
                    <a:pt x="66" y="108"/>
                  </a:cubicBezTo>
                  <a:close/>
                  <a:moveTo>
                    <a:pt x="40" y="103"/>
                  </a:moveTo>
                  <a:cubicBezTo>
                    <a:pt x="41" y="103"/>
                    <a:pt x="41" y="104"/>
                    <a:pt x="41" y="104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102"/>
                    <a:pt x="42" y="102"/>
                    <a:pt x="41" y="101"/>
                  </a:cubicBezTo>
                  <a:cubicBezTo>
                    <a:pt x="41" y="102"/>
                    <a:pt x="40" y="102"/>
                    <a:pt x="40" y="103"/>
                  </a:cubicBezTo>
                  <a:close/>
                  <a:moveTo>
                    <a:pt x="35" y="104"/>
                  </a:moveTo>
                  <a:cubicBezTo>
                    <a:pt x="35" y="103"/>
                    <a:pt x="36" y="103"/>
                    <a:pt x="36" y="102"/>
                  </a:cubicBezTo>
                  <a:cubicBezTo>
                    <a:pt x="36" y="102"/>
                    <a:pt x="36" y="102"/>
                    <a:pt x="35" y="101"/>
                  </a:cubicBezTo>
                  <a:cubicBezTo>
                    <a:pt x="35" y="102"/>
                    <a:pt x="34" y="103"/>
                    <a:pt x="35" y="104"/>
                  </a:cubicBezTo>
                  <a:close/>
                  <a:moveTo>
                    <a:pt x="32" y="104"/>
                  </a:moveTo>
                  <a:cubicBezTo>
                    <a:pt x="33" y="103"/>
                    <a:pt x="32" y="102"/>
                    <a:pt x="33" y="10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02"/>
                    <a:pt x="32" y="103"/>
                    <a:pt x="32" y="104"/>
                  </a:cubicBezTo>
                  <a:close/>
                  <a:moveTo>
                    <a:pt x="47" y="105"/>
                  </a:moveTo>
                  <a:cubicBezTo>
                    <a:pt x="48" y="104"/>
                    <a:pt x="48" y="102"/>
                    <a:pt x="47" y="102"/>
                  </a:cubicBezTo>
                  <a:cubicBezTo>
                    <a:pt x="46" y="102"/>
                    <a:pt x="45" y="104"/>
                    <a:pt x="47" y="105"/>
                  </a:cubicBezTo>
                  <a:close/>
                  <a:moveTo>
                    <a:pt x="38" y="104"/>
                  </a:moveTo>
                  <a:cubicBezTo>
                    <a:pt x="39" y="103"/>
                    <a:pt x="38" y="102"/>
                    <a:pt x="37" y="102"/>
                  </a:cubicBezTo>
                  <a:cubicBezTo>
                    <a:pt x="37" y="102"/>
                    <a:pt x="38" y="103"/>
                    <a:pt x="38" y="104"/>
                  </a:cubicBezTo>
                  <a:close/>
                  <a:moveTo>
                    <a:pt x="58" y="103"/>
                  </a:moveTo>
                  <a:cubicBezTo>
                    <a:pt x="58" y="102"/>
                    <a:pt x="59" y="102"/>
                    <a:pt x="58" y="102"/>
                  </a:cubicBezTo>
                  <a:cubicBezTo>
                    <a:pt x="58" y="102"/>
                    <a:pt x="58" y="102"/>
                    <a:pt x="58" y="103"/>
                  </a:cubicBezTo>
                  <a:close/>
                  <a:moveTo>
                    <a:pt x="51" y="103"/>
                  </a:moveTo>
                  <a:cubicBezTo>
                    <a:pt x="51" y="102"/>
                    <a:pt x="51" y="102"/>
                    <a:pt x="50" y="102"/>
                  </a:cubicBezTo>
                  <a:cubicBezTo>
                    <a:pt x="50" y="102"/>
                    <a:pt x="50" y="103"/>
                    <a:pt x="51" y="103"/>
                  </a:cubicBezTo>
                  <a:close/>
                  <a:moveTo>
                    <a:pt x="43" y="103"/>
                  </a:moveTo>
                  <a:cubicBezTo>
                    <a:pt x="44" y="103"/>
                    <a:pt x="44" y="104"/>
                    <a:pt x="44" y="104"/>
                  </a:cubicBezTo>
                  <a:cubicBezTo>
                    <a:pt x="44" y="104"/>
                    <a:pt x="45" y="104"/>
                    <a:pt x="45" y="103"/>
                  </a:cubicBezTo>
                  <a:cubicBezTo>
                    <a:pt x="44" y="102"/>
                    <a:pt x="44" y="103"/>
                    <a:pt x="44" y="102"/>
                  </a:cubicBezTo>
                  <a:cubicBezTo>
                    <a:pt x="44" y="103"/>
                    <a:pt x="43" y="103"/>
                    <a:pt x="43" y="103"/>
                  </a:cubicBezTo>
                  <a:close/>
                  <a:moveTo>
                    <a:pt x="54" y="106"/>
                  </a:moveTo>
                  <a:cubicBezTo>
                    <a:pt x="55" y="105"/>
                    <a:pt x="56" y="103"/>
                    <a:pt x="54" y="102"/>
                  </a:cubicBezTo>
                  <a:cubicBezTo>
                    <a:pt x="54" y="103"/>
                    <a:pt x="53" y="105"/>
                    <a:pt x="54" y="106"/>
                  </a:cubicBezTo>
                  <a:close/>
                  <a:moveTo>
                    <a:pt x="58" y="103"/>
                  </a:moveTo>
                  <a:cubicBezTo>
                    <a:pt x="58" y="104"/>
                    <a:pt x="58" y="104"/>
                    <a:pt x="58" y="105"/>
                  </a:cubicBezTo>
                  <a:cubicBezTo>
                    <a:pt x="59" y="105"/>
                    <a:pt x="59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lose/>
                  <a:moveTo>
                    <a:pt x="10" y="114"/>
                  </a:moveTo>
                  <a:cubicBezTo>
                    <a:pt x="10" y="112"/>
                    <a:pt x="10" y="110"/>
                    <a:pt x="11" y="108"/>
                  </a:cubicBezTo>
                  <a:cubicBezTo>
                    <a:pt x="11" y="106"/>
                    <a:pt x="12" y="104"/>
                    <a:pt x="12" y="103"/>
                  </a:cubicBezTo>
                  <a:cubicBezTo>
                    <a:pt x="11" y="106"/>
                    <a:pt x="9" y="111"/>
                    <a:pt x="10" y="114"/>
                  </a:cubicBezTo>
                  <a:close/>
                  <a:moveTo>
                    <a:pt x="35" y="104"/>
                  </a:moveTo>
                  <a:cubicBezTo>
                    <a:pt x="35" y="105"/>
                    <a:pt x="36" y="106"/>
                    <a:pt x="36" y="106"/>
                  </a:cubicBezTo>
                  <a:cubicBezTo>
                    <a:pt x="37" y="106"/>
                    <a:pt x="37" y="105"/>
                    <a:pt x="37" y="104"/>
                  </a:cubicBezTo>
                  <a:cubicBezTo>
                    <a:pt x="37" y="104"/>
                    <a:pt x="37" y="103"/>
                    <a:pt x="36" y="103"/>
                  </a:cubicBezTo>
                  <a:cubicBezTo>
                    <a:pt x="36" y="103"/>
                    <a:pt x="35" y="104"/>
                    <a:pt x="35" y="104"/>
                  </a:cubicBezTo>
                  <a:close/>
                  <a:moveTo>
                    <a:pt x="39" y="104"/>
                  </a:moveTo>
                  <a:cubicBezTo>
                    <a:pt x="40" y="104"/>
                    <a:pt x="40" y="105"/>
                    <a:pt x="40" y="105"/>
                  </a:cubicBezTo>
                  <a:cubicBezTo>
                    <a:pt x="40" y="105"/>
                    <a:pt x="41" y="105"/>
                    <a:pt x="41" y="105"/>
                  </a:cubicBezTo>
                  <a:cubicBezTo>
                    <a:pt x="40" y="104"/>
                    <a:pt x="40" y="103"/>
                    <a:pt x="40" y="103"/>
                  </a:cubicBezTo>
                  <a:cubicBezTo>
                    <a:pt x="40" y="103"/>
                    <a:pt x="40" y="104"/>
                    <a:pt x="39" y="104"/>
                  </a:cubicBezTo>
                  <a:close/>
                  <a:moveTo>
                    <a:pt x="34" y="105"/>
                  </a:moveTo>
                  <a:cubicBezTo>
                    <a:pt x="34" y="105"/>
                    <a:pt x="34" y="105"/>
                    <a:pt x="34" y="105"/>
                  </a:cubicBezTo>
                  <a:cubicBezTo>
                    <a:pt x="34" y="104"/>
                    <a:pt x="34" y="103"/>
                    <a:pt x="34" y="104"/>
                  </a:cubicBezTo>
                  <a:cubicBezTo>
                    <a:pt x="34" y="104"/>
                    <a:pt x="33" y="105"/>
                    <a:pt x="34" y="105"/>
                  </a:cubicBezTo>
                  <a:close/>
                  <a:moveTo>
                    <a:pt x="51" y="105"/>
                  </a:moveTo>
                  <a:cubicBezTo>
                    <a:pt x="51" y="104"/>
                    <a:pt x="51" y="104"/>
                    <a:pt x="50" y="103"/>
                  </a:cubicBezTo>
                  <a:cubicBezTo>
                    <a:pt x="50" y="104"/>
                    <a:pt x="50" y="105"/>
                    <a:pt x="51" y="105"/>
                  </a:cubicBezTo>
                  <a:close/>
                  <a:moveTo>
                    <a:pt x="43" y="104"/>
                  </a:moveTo>
                  <a:cubicBezTo>
                    <a:pt x="42" y="104"/>
                    <a:pt x="42" y="105"/>
                    <a:pt x="42" y="105"/>
                  </a:cubicBezTo>
                  <a:cubicBezTo>
                    <a:pt x="42" y="105"/>
                    <a:pt x="42" y="105"/>
                    <a:pt x="42" y="105"/>
                  </a:cubicBezTo>
                  <a:cubicBezTo>
                    <a:pt x="42" y="105"/>
                    <a:pt x="43" y="105"/>
                    <a:pt x="43" y="106"/>
                  </a:cubicBezTo>
                  <a:cubicBezTo>
                    <a:pt x="43" y="106"/>
                    <a:pt x="43" y="105"/>
                    <a:pt x="43" y="105"/>
                  </a:cubicBezTo>
                  <a:cubicBezTo>
                    <a:pt x="43" y="105"/>
                    <a:pt x="43" y="105"/>
                    <a:pt x="43" y="104"/>
                  </a:cubicBezTo>
                  <a:cubicBezTo>
                    <a:pt x="43" y="104"/>
                    <a:pt x="43" y="105"/>
                    <a:pt x="43" y="104"/>
                  </a:cubicBezTo>
                  <a:cubicBezTo>
                    <a:pt x="43" y="104"/>
                    <a:pt x="43" y="104"/>
                    <a:pt x="43" y="104"/>
                  </a:cubicBezTo>
                  <a:close/>
                  <a:moveTo>
                    <a:pt x="49" y="107"/>
                  </a:moveTo>
                  <a:cubicBezTo>
                    <a:pt x="49" y="107"/>
                    <a:pt x="50" y="104"/>
                    <a:pt x="49" y="104"/>
                  </a:cubicBezTo>
                  <a:cubicBezTo>
                    <a:pt x="48" y="105"/>
                    <a:pt x="49" y="106"/>
                    <a:pt x="49" y="107"/>
                  </a:cubicBezTo>
                  <a:close/>
                  <a:moveTo>
                    <a:pt x="45" y="105"/>
                  </a:moveTo>
                  <a:cubicBezTo>
                    <a:pt x="45" y="105"/>
                    <a:pt x="45" y="106"/>
                    <a:pt x="45" y="106"/>
                  </a:cubicBezTo>
                  <a:cubicBezTo>
                    <a:pt x="45" y="105"/>
                    <a:pt x="46" y="105"/>
                    <a:pt x="45" y="104"/>
                  </a:cubicBezTo>
                  <a:cubicBezTo>
                    <a:pt x="45" y="105"/>
                    <a:pt x="45" y="105"/>
                    <a:pt x="45" y="105"/>
                  </a:cubicBezTo>
                  <a:close/>
                  <a:moveTo>
                    <a:pt x="31" y="105"/>
                  </a:moveTo>
                  <a:cubicBezTo>
                    <a:pt x="31" y="106"/>
                    <a:pt x="32" y="105"/>
                    <a:pt x="31" y="104"/>
                  </a:cubicBezTo>
                  <a:cubicBezTo>
                    <a:pt x="31" y="105"/>
                    <a:pt x="31" y="105"/>
                    <a:pt x="31" y="105"/>
                  </a:cubicBezTo>
                  <a:close/>
                  <a:moveTo>
                    <a:pt x="38" y="105"/>
                  </a:moveTo>
                  <a:cubicBezTo>
                    <a:pt x="39" y="105"/>
                    <a:pt x="39" y="106"/>
                    <a:pt x="39" y="106"/>
                  </a:cubicBezTo>
                  <a:cubicBezTo>
                    <a:pt x="39" y="106"/>
                    <a:pt x="39" y="106"/>
                    <a:pt x="40" y="106"/>
                  </a:cubicBezTo>
                  <a:cubicBezTo>
                    <a:pt x="39" y="105"/>
                    <a:pt x="39" y="105"/>
                    <a:pt x="39" y="104"/>
                  </a:cubicBezTo>
                  <a:cubicBezTo>
                    <a:pt x="39" y="105"/>
                    <a:pt x="38" y="105"/>
                    <a:pt x="38" y="105"/>
                  </a:cubicBezTo>
                  <a:close/>
                  <a:moveTo>
                    <a:pt x="56" y="107"/>
                  </a:moveTo>
                  <a:cubicBezTo>
                    <a:pt x="57" y="107"/>
                    <a:pt x="57" y="105"/>
                    <a:pt x="56" y="105"/>
                  </a:cubicBezTo>
                  <a:cubicBezTo>
                    <a:pt x="56" y="105"/>
                    <a:pt x="56" y="107"/>
                    <a:pt x="56" y="107"/>
                  </a:cubicBezTo>
                  <a:close/>
                  <a:moveTo>
                    <a:pt x="53" y="106"/>
                  </a:moveTo>
                  <a:cubicBezTo>
                    <a:pt x="52" y="106"/>
                    <a:pt x="52" y="105"/>
                    <a:pt x="52" y="105"/>
                  </a:cubicBezTo>
                  <a:cubicBezTo>
                    <a:pt x="52" y="105"/>
                    <a:pt x="52" y="106"/>
                    <a:pt x="53" y="106"/>
                  </a:cubicBezTo>
                  <a:close/>
                  <a:moveTo>
                    <a:pt x="63" y="106"/>
                  </a:moveTo>
                  <a:cubicBezTo>
                    <a:pt x="63" y="106"/>
                    <a:pt x="63" y="106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5"/>
                    <a:pt x="63" y="108"/>
                    <a:pt x="63" y="106"/>
                  </a:cubicBezTo>
                  <a:close/>
                  <a:moveTo>
                    <a:pt x="34" y="106"/>
                  </a:moveTo>
                  <a:cubicBezTo>
                    <a:pt x="34" y="108"/>
                    <a:pt x="35" y="109"/>
                    <a:pt x="36" y="111"/>
                  </a:cubicBezTo>
                  <a:cubicBezTo>
                    <a:pt x="36" y="110"/>
                    <a:pt x="36" y="110"/>
                    <a:pt x="36" y="109"/>
                  </a:cubicBezTo>
                  <a:cubicBezTo>
                    <a:pt x="36" y="109"/>
                    <a:pt x="36" y="110"/>
                    <a:pt x="36" y="110"/>
                  </a:cubicBezTo>
                  <a:cubicBezTo>
                    <a:pt x="37" y="110"/>
                    <a:pt x="36" y="109"/>
                    <a:pt x="37" y="109"/>
                  </a:cubicBezTo>
                  <a:cubicBezTo>
                    <a:pt x="36" y="109"/>
                    <a:pt x="36" y="109"/>
                    <a:pt x="36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8"/>
                    <a:pt x="38" y="107"/>
                    <a:pt x="39" y="107"/>
                  </a:cubicBezTo>
                  <a:cubicBezTo>
                    <a:pt x="38" y="107"/>
                    <a:pt x="38" y="106"/>
                    <a:pt x="38" y="106"/>
                  </a:cubicBezTo>
                  <a:cubicBezTo>
                    <a:pt x="37" y="107"/>
                    <a:pt x="37" y="108"/>
                    <a:pt x="35" y="108"/>
                  </a:cubicBezTo>
                  <a:cubicBezTo>
                    <a:pt x="35" y="107"/>
                    <a:pt x="35" y="106"/>
                    <a:pt x="35" y="105"/>
                  </a:cubicBezTo>
                  <a:cubicBezTo>
                    <a:pt x="34" y="105"/>
                    <a:pt x="34" y="105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lose/>
                  <a:moveTo>
                    <a:pt x="41" y="106"/>
                  </a:moveTo>
                  <a:cubicBezTo>
                    <a:pt x="41" y="106"/>
                    <a:pt x="41" y="107"/>
                    <a:pt x="42" y="107"/>
                  </a:cubicBezTo>
                  <a:cubicBezTo>
                    <a:pt x="42" y="106"/>
                    <a:pt x="42" y="106"/>
                    <a:pt x="41" y="105"/>
                  </a:cubicBezTo>
                  <a:cubicBezTo>
                    <a:pt x="41" y="106"/>
                    <a:pt x="41" y="106"/>
                    <a:pt x="41" y="106"/>
                  </a:cubicBezTo>
                  <a:close/>
                  <a:moveTo>
                    <a:pt x="43" y="107"/>
                  </a:moveTo>
                  <a:cubicBezTo>
                    <a:pt x="44" y="107"/>
                    <a:pt x="44" y="106"/>
                    <a:pt x="44" y="107"/>
                  </a:cubicBezTo>
                  <a:cubicBezTo>
                    <a:pt x="44" y="107"/>
                    <a:pt x="44" y="107"/>
                    <a:pt x="43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4" y="107"/>
                    <a:pt x="44" y="106"/>
                    <a:pt x="43" y="106"/>
                  </a:cubicBezTo>
                  <a:cubicBezTo>
                    <a:pt x="43" y="106"/>
                    <a:pt x="43" y="107"/>
                    <a:pt x="43" y="107"/>
                  </a:cubicBezTo>
                  <a:close/>
                  <a:moveTo>
                    <a:pt x="54" y="106"/>
                  </a:moveTo>
                  <a:cubicBezTo>
                    <a:pt x="55" y="107"/>
                    <a:pt x="55" y="107"/>
                    <a:pt x="55" y="107"/>
                  </a:cubicBezTo>
                  <a:cubicBezTo>
                    <a:pt x="55" y="107"/>
                    <a:pt x="55" y="106"/>
                    <a:pt x="55" y="106"/>
                  </a:cubicBezTo>
                  <a:cubicBezTo>
                    <a:pt x="55" y="106"/>
                    <a:pt x="55" y="106"/>
                    <a:pt x="54" y="106"/>
                  </a:cubicBezTo>
                  <a:close/>
                  <a:moveTo>
                    <a:pt x="47" y="107"/>
                  </a:moveTo>
                  <a:cubicBezTo>
                    <a:pt x="46" y="107"/>
                    <a:pt x="46" y="107"/>
                    <a:pt x="46" y="108"/>
                  </a:cubicBezTo>
                  <a:cubicBezTo>
                    <a:pt x="47" y="108"/>
                    <a:pt x="47" y="109"/>
                    <a:pt x="48" y="109"/>
                  </a:cubicBezTo>
                  <a:cubicBezTo>
                    <a:pt x="48" y="108"/>
                    <a:pt x="47" y="107"/>
                    <a:pt x="47" y="107"/>
                  </a:cubicBezTo>
                  <a:close/>
                  <a:moveTo>
                    <a:pt x="52" y="108"/>
                  </a:moveTo>
                  <a:cubicBezTo>
                    <a:pt x="52" y="107"/>
                    <a:pt x="53" y="106"/>
                    <a:pt x="52" y="107"/>
                  </a:cubicBezTo>
                  <a:cubicBezTo>
                    <a:pt x="52" y="107"/>
                    <a:pt x="52" y="108"/>
                    <a:pt x="52" y="108"/>
                  </a:cubicBezTo>
                  <a:close/>
                  <a:moveTo>
                    <a:pt x="58" y="109"/>
                  </a:moveTo>
                  <a:cubicBezTo>
                    <a:pt x="58" y="108"/>
                    <a:pt x="58" y="108"/>
                    <a:pt x="58" y="108"/>
                  </a:cubicBezTo>
                  <a:cubicBezTo>
                    <a:pt x="58" y="108"/>
                    <a:pt x="58" y="107"/>
                    <a:pt x="57" y="107"/>
                  </a:cubicBezTo>
                  <a:cubicBezTo>
                    <a:pt x="58" y="108"/>
                    <a:pt x="57" y="108"/>
                    <a:pt x="58" y="109"/>
                  </a:cubicBezTo>
                  <a:close/>
                  <a:moveTo>
                    <a:pt x="40" y="108"/>
                  </a:moveTo>
                  <a:cubicBezTo>
                    <a:pt x="40" y="108"/>
                    <a:pt x="40" y="108"/>
                    <a:pt x="41" y="108"/>
                  </a:cubicBezTo>
                  <a:cubicBezTo>
                    <a:pt x="41" y="108"/>
                    <a:pt x="41" y="107"/>
                    <a:pt x="40" y="107"/>
                  </a:cubicBezTo>
                  <a:cubicBezTo>
                    <a:pt x="40" y="107"/>
                    <a:pt x="40" y="108"/>
                    <a:pt x="40" y="108"/>
                  </a:cubicBezTo>
                  <a:close/>
                  <a:moveTo>
                    <a:pt x="51" y="110"/>
                  </a:moveTo>
                  <a:cubicBezTo>
                    <a:pt x="51" y="109"/>
                    <a:pt x="51" y="107"/>
                    <a:pt x="50" y="107"/>
                  </a:cubicBezTo>
                  <a:cubicBezTo>
                    <a:pt x="50" y="108"/>
                    <a:pt x="50" y="109"/>
                    <a:pt x="51" y="110"/>
                  </a:cubicBezTo>
                  <a:close/>
                  <a:moveTo>
                    <a:pt x="42" y="108"/>
                  </a:moveTo>
                  <a:cubicBezTo>
                    <a:pt x="42" y="108"/>
                    <a:pt x="43" y="108"/>
                    <a:pt x="43" y="107"/>
                  </a:cubicBezTo>
                  <a:cubicBezTo>
                    <a:pt x="43" y="107"/>
                    <a:pt x="43" y="107"/>
                    <a:pt x="42" y="107"/>
                  </a:cubicBezTo>
                  <a:cubicBezTo>
                    <a:pt x="42" y="108"/>
                    <a:pt x="42" y="108"/>
                    <a:pt x="42" y="108"/>
                  </a:cubicBezTo>
                  <a:close/>
                  <a:moveTo>
                    <a:pt x="60" y="109"/>
                  </a:moveTo>
                  <a:cubicBezTo>
                    <a:pt x="60" y="108"/>
                    <a:pt x="60" y="108"/>
                    <a:pt x="60" y="107"/>
                  </a:cubicBezTo>
                  <a:cubicBezTo>
                    <a:pt x="59" y="108"/>
                    <a:pt x="60" y="109"/>
                    <a:pt x="60" y="109"/>
                  </a:cubicBezTo>
                  <a:close/>
                  <a:moveTo>
                    <a:pt x="55" y="109"/>
                  </a:moveTo>
                  <a:cubicBezTo>
                    <a:pt x="55" y="109"/>
                    <a:pt x="54" y="108"/>
                    <a:pt x="54" y="108"/>
                  </a:cubicBezTo>
                  <a:cubicBezTo>
                    <a:pt x="54" y="108"/>
                    <a:pt x="54" y="109"/>
                    <a:pt x="55" y="109"/>
                  </a:cubicBezTo>
                  <a:close/>
                  <a:moveTo>
                    <a:pt x="57" y="110"/>
                  </a:moveTo>
                  <a:cubicBezTo>
                    <a:pt x="56" y="109"/>
                    <a:pt x="57" y="108"/>
                    <a:pt x="57" y="108"/>
                  </a:cubicBezTo>
                  <a:cubicBezTo>
                    <a:pt x="56" y="108"/>
                    <a:pt x="56" y="110"/>
                    <a:pt x="57" y="110"/>
                  </a:cubicBezTo>
                  <a:close/>
                  <a:moveTo>
                    <a:pt x="42" y="108"/>
                  </a:moveTo>
                  <a:cubicBezTo>
                    <a:pt x="42" y="109"/>
                    <a:pt x="43" y="109"/>
                    <a:pt x="43" y="109"/>
                  </a:cubicBezTo>
                  <a:cubicBezTo>
                    <a:pt x="43" y="109"/>
                    <a:pt x="43" y="109"/>
                    <a:pt x="44" y="109"/>
                  </a:cubicBezTo>
                  <a:cubicBezTo>
                    <a:pt x="43" y="108"/>
                    <a:pt x="43" y="108"/>
                    <a:pt x="43" y="108"/>
                  </a:cubicBezTo>
                  <a:cubicBezTo>
                    <a:pt x="43" y="108"/>
                    <a:pt x="43" y="108"/>
                    <a:pt x="42" y="108"/>
                  </a:cubicBezTo>
                  <a:close/>
                  <a:moveTo>
                    <a:pt x="32" y="110"/>
                  </a:moveTo>
                  <a:cubicBezTo>
                    <a:pt x="32" y="109"/>
                    <a:pt x="32" y="108"/>
                    <a:pt x="31" y="108"/>
                  </a:cubicBezTo>
                  <a:cubicBezTo>
                    <a:pt x="32" y="109"/>
                    <a:pt x="31" y="110"/>
                    <a:pt x="32" y="110"/>
                  </a:cubicBezTo>
                  <a:close/>
                  <a:moveTo>
                    <a:pt x="40" y="109"/>
                  </a:moveTo>
                  <a:cubicBezTo>
                    <a:pt x="40" y="109"/>
                    <a:pt x="40" y="108"/>
                    <a:pt x="39" y="108"/>
                  </a:cubicBezTo>
                  <a:cubicBezTo>
                    <a:pt x="39" y="109"/>
                    <a:pt x="40" y="109"/>
                    <a:pt x="40" y="109"/>
                  </a:cubicBezTo>
                  <a:close/>
                  <a:moveTo>
                    <a:pt x="34" y="113"/>
                  </a:moveTo>
                  <a:cubicBezTo>
                    <a:pt x="36" y="112"/>
                    <a:pt x="35" y="110"/>
                    <a:pt x="33" y="108"/>
                  </a:cubicBezTo>
                  <a:cubicBezTo>
                    <a:pt x="34" y="110"/>
                    <a:pt x="33" y="112"/>
                    <a:pt x="34" y="113"/>
                  </a:cubicBezTo>
                  <a:close/>
                  <a:moveTo>
                    <a:pt x="41" y="109"/>
                  </a:moveTo>
                  <a:cubicBezTo>
                    <a:pt x="41" y="110"/>
                    <a:pt x="42" y="109"/>
                    <a:pt x="41" y="108"/>
                  </a:cubicBezTo>
                  <a:cubicBezTo>
                    <a:pt x="41" y="109"/>
                    <a:pt x="41" y="109"/>
                    <a:pt x="41" y="109"/>
                  </a:cubicBezTo>
                  <a:close/>
                  <a:moveTo>
                    <a:pt x="45" y="110"/>
                  </a:moveTo>
                  <a:cubicBezTo>
                    <a:pt x="46" y="109"/>
                    <a:pt x="45" y="109"/>
                    <a:pt x="45" y="109"/>
                  </a:cubicBezTo>
                  <a:cubicBezTo>
                    <a:pt x="45" y="109"/>
                    <a:pt x="45" y="110"/>
                    <a:pt x="45" y="110"/>
                  </a:cubicBezTo>
                  <a:close/>
                  <a:moveTo>
                    <a:pt x="58" y="112"/>
                  </a:moveTo>
                  <a:cubicBezTo>
                    <a:pt x="58" y="111"/>
                    <a:pt x="59" y="110"/>
                    <a:pt x="58" y="109"/>
                  </a:cubicBezTo>
                  <a:cubicBezTo>
                    <a:pt x="58" y="110"/>
                    <a:pt x="57" y="111"/>
                    <a:pt x="58" y="112"/>
                  </a:cubicBezTo>
                  <a:close/>
                  <a:moveTo>
                    <a:pt x="38" y="110"/>
                  </a:moveTo>
                  <a:cubicBezTo>
                    <a:pt x="39" y="110"/>
                    <a:pt x="39" y="110"/>
                    <a:pt x="39" y="109"/>
                  </a:cubicBezTo>
                  <a:cubicBezTo>
                    <a:pt x="39" y="109"/>
                    <a:pt x="38" y="110"/>
                    <a:pt x="38" y="110"/>
                  </a:cubicBezTo>
                  <a:close/>
                  <a:moveTo>
                    <a:pt x="41" y="109"/>
                  </a:moveTo>
                  <a:cubicBezTo>
                    <a:pt x="42" y="110"/>
                    <a:pt x="42" y="111"/>
                    <a:pt x="42" y="111"/>
                  </a:cubicBezTo>
                  <a:cubicBezTo>
                    <a:pt x="43" y="110"/>
                    <a:pt x="42" y="109"/>
                    <a:pt x="42" y="109"/>
                  </a:cubicBezTo>
                  <a:cubicBezTo>
                    <a:pt x="42" y="109"/>
                    <a:pt x="42" y="109"/>
                    <a:pt x="41" y="109"/>
                  </a:cubicBezTo>
                  <a:close/>
                  <a:moveTo>
                    <a:pt x="47" y="110"/>
                  </a:moveTo>
                  <a:cubicBezTo>
                    <a:pt x="47" y="110"/>
                    <a:pt x="47" y="110"/>
                    <a:pt x="46" y="109"/>
                  </a:cubicBezTo>
                  <a:cubicBezTo>
                    <a:pt x="46" y="110"/>
                    <a:pt x="46" y="110"/>
                    <a:pt x="47" y="110"/>
                  </a:cubicBezTo>
                  <a:close/>
                  <a:moveTo>
                    <a:pt x="52" y="111"/>
                  </a:moveTo>
                  <a:cubicBezTo>
                    <a:pt x="52" y="111"/>
                    <a:pt x="52" y="110"/>
                    <a:pt x="52" y="110"/>
                  </a:cubicBezTo>
                  <a:cubicBezTo>
                    <a:pt x="52" y="110"/>
                    <a:pt x="52" y="111"/>
                    <a:pt x="52" y="111"/>
                  </a:cubicBezTo>
                  <a:close/>
                  <a:moveTo>
                    <a:pt x="44" y="110"/>
                  </a:moveTo>
                  <a:cubicBezTo>
                    <a:pt x="45" y="111"/>
                    <a:pt x="44" y="112"/>
                    <a:pt x="45" y="112"/>
                  </a:cubicBezTo>
                  <a:cubicBezTo>
                    <a:pt x="46" y="111"/>
                    <a:pt x="45" y="110"/>
                    <a:pt x="44" y="110"/>
                  </a:cubicBezTo>
                  <a:cubicBezTo>
                    <a:pt x="44" y="110"/>
                    <a:pt x="44" y="110"/>
                    <a:pt x="44" y="110"/>
                  </a:cubicBezTo>
                  <a:close/>
                  <a:moveTo>
                    <a:pt x="66" y="110"/>
                  </a:moveTo>
                  <a:cubicBezTo>
                    <a:pt x="66" y="112"/>
                    <a:pt x="66" y="110"/>
                    <a:pt x="66" y="110"/>
                  </a:cubicBezTo>
                  <a:close/>
                  <a:moveTo>
                    <a:pt x="39" y="112"/>
                  </a:moveTo>
                  <a:cubicBezTo>
                    <a:pt x="40" y="112"/>
                    <a:pt x="40" y="111"/>
                    <a:pt x="40" y="110"/>
                  </a:cubicBezTo>
                  <a:cubicBezTo>
                    <a:pt x="39" y="111"/>
                    <a:pt x="39" y="111"/>
                    <a:pt x="39" y="112"/>
                  </a:cubicBezTo>
                  <a:close/>
                  <a:moveTo>
                    <a:pt x="55" y="111"/>
                  </a:moveTo>
                  <a:cubicBezTo>
                    <a:pt x="55" y="111"/>
                    <a:pt x="55" y="111"/>
                    <a:pt x="55" y="110"/>
                  </a:cubicBezTo>
                  <a:cubicBezTo>
                    <a:pt x="54" y="111"/>
                    <a:pt x="55" y="111"/>
                    <a:pt x="55" y="111"/>
                  </a:cubicBezTo>
                  <a:close/>
                  <a:moveTo>
                    <a:pt x="63" y="111"/>
                  </a:move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1"/>
                    <a:pt x="63" y="111"/>
                  </a:cubicBezTo>
                  <a:close/>
                  <a:moveTo>
                    <a:pt x="40" y="112"/>
                  </a:moveTo>
                  <a:cubicBezTo>
                    <a:pt x="41" y="112"/>
                    <a:pt x="41" y="112"/>
                    <a:pt x="41" y="112"/>
                  </a:cubicBezTo>
                  <a:cubicBezTo>
                    <a:pt x="40" y="112"/>
                    <a:pt x="41" y="111"/>
                    <a:pt x="40" y="112"/>
                  </a:cubicBezTo>
                  <a:cubicBezTo>
                    <a:pt x="40" y="112"/>
                    <a:pt x="40" y="112"/>
                    <a:pt x="39" y="113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41" y="113"/>
                    <a:pt x="41" y="112"/>
                    <a:pt x="41" y="112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1"/>
                    <a:pt x="40" y="111"/>
                    <a:pt x="40" y="112"/>
                  </a:cubicBezTo>
                  <a:close/>
                  <a:moveTo>
                    <a:pt x="7" y="127"/>
                  </a:moveTo>
                  <a:cubicBezTo>
                    <a:pt x="7" y="127"/>
                    <a:pt x="7" y="127"/>
                    <a:pt x="8" y="127"/>
                  </a:cubicBezTo>
                  <a:cubicBezTo>
                    <a:pt x="8" y="125"/>
                    <a:pt x="9" y="124"/>
                    <a:pt x="9" y="122"/>
                  </a:cubicBezTo>
                  <a:cubicBezTo>
                    <a:pt x="9" y="120"/>
                    <a:pt x="10" y="118"/>
                    <a:pt x="10" y="116"/>
                  </a:cubicBezTo>
                  <a:cubicBezTo>
                    <a:pt x="11" y="114"/>
                    <a:pt x="12" y="112"/>
                    <a:pt x="11" y="111"/>
                  </a:cubicBezTo>
                  <a:cubicBezTo>
                    <a:pt x="10" y="116"/>
                    <a:pt x="8" y="122"/>
                    <a:pt x="7" y="127"/>
                  </a:cubicBezTo>
                  <a:close/>
                  <a:moveTo>
                    <a:pt x="37" y="112"/>
                  </a:moveTo>
                  <a:cubicBezTo>
                    <a:pt x="37" y="111"/>
                    <a:pt x="37" y="111"/>
                    <a:pt x="38" y="111"/>
                  </a:cubicBezTo>
                  <a:cubicBezTo>
                    <a:pt x="38" y="111"/>
                    <a:pt x="38" y="111"/>
                    <a:pt x="37" y="111"/>
                  </a:cubicBezTo>
                  <a:cubicBezTo>
                    <a:pt x="38" y="111"/>
                    <a:pt x="37" y="111"/>
                    <a:pt x="37" y="112"/>
                  </a:cubicBezTo>
                  <a:close/>
                  <a:moveTo>
                    <a:pt x="48" y="112"/>
                  </a:moveTo>
                  <a:cubicBezTo>
                    <a:pt x="48" y="111"/>
                    <a:pt x="48" y="111"/>
                    <a:pt x="47" y="111"/>
                  </a:cubicBezTo>
                  <a:cubicBezTo>
                    <a:pt x="47" y="111"/>
                    <a:pt x="47" y="112"/>
                    <a:pt x="48" y="112"/>
                  </a:cubicBezTo>
                  <a:close/>
                  <a:moveTo>
                    <a:pt x="44" y="113"/>
                  </a:moveTo>
                  <a:cubicBezTo>
                    <a:pt x="44" y="113"/>
                    <a:pt x="44" y="113"/>
                    <a:pt x="44" y="113"/>
                  </a:cubicBezTo>
                  <a:cubicBezTo>
                    <a:pt x="44" y="112"/>
                    <a:pt x="44" y="111"/>
                    <a:pt x="43" y="111"/>
                  </a:cubicBezTo>
                  <a:cubicBezTo>
                    <a:pt x="42" y="112"/>
                    <a:pt x="43" y="113"/>
                    <a:pt x="44" y="113"/>
                  </a:cubicBezTo>
                  <a:close/>
                  <a:moveTo>
                    <a:pt x="58" y="112"/>
                  </a:moveTo>
                  <a:cubicBezTo>
                    <a:pt x="58" y="112"/>
                    <a:pt x="58" y="112"/>
                    <a:pt x="58" y="113"/>
                  </a:cubicBezTo>
                  <a:cubicBezTo>
                    <a:pt x="59" y="113"/>
                    <a:pt x="59" y="112"/>
                    <a:pt x="59" y="111"/>
                  </a:cubicBezTo>
                  <a:cubicBezTo>
                    <a:pt x="58" y="111"/>
                    <a:pt x="58" y="112"/>
                    <a:pt x="58" y="112"/>
                  </a:cubicBezTo>
                  <a:close/>
                  <a:moveTo>
                    <a:pt x="60" y="113"/>
                  </a:moveTo>
                  <a:cubicBezTo>
                    <a:pt x="60" y="113"/>
                    <a:pt x="60" y="112"/>
                    <a:pt x="60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0" y="112"/>
                    <a:pt x="59" y="113"/>
                    <a:pt x="60" y="113"/>
                  </a:cubicBezTo>
                  <a:close/>
                  <a:moveTo>
                    <a:pt x="36" y="112"/>
                  </a:moveTo>
                  <a:cubicBezTo>
                    <a:pt x="36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6" y="112"/>
                  </a:cubicBezTo>
                  <a:close/>
                  <a:moveTo>
                    <a:pt x="38" y="113"/>
                  </a:moveTo>
                  <a:cubicBezTo>
                    <a:pt x="38" y="112"/>
                    <a:pt x="38" y="113"/>
                    <a:pt x="38" y="113"/>
                  </a:cubicBezTo>
                  <a:cubicBezTo>
                    <a:pt x="38" y="113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3"/>
                  </a:cubicBezTo>
                  <a:close/>
                  <a:moveTo>
                    <a:pt x="50" y="113"/>
                  </a:moveTo>
                  <a:cubicBezTo>
                    <a:pt x="50" y="113"/>
                    <a:pt x="50" y="114"/>
                    <a:pt x="51" y="114"/>
                  </a:cubicBezTo>
                  <a:cubicBezTo>
                    <a:pt x="51" y="114"/>
                    <a:pt x="51" y="113"/>
                    <a:pt x="51" y="113"/>
                  </a:cubicBezTo>
                  <a:cubicBezTo>
                    <a:pt x="50" y="113"/>
                    <a:pt x="50" y="113"/>
                    <a:pt x="50" y="112"/>
                  </a:cubicBezTo>
                  <a:cubicBezTo>
                    <a:pt x="49" y="112"/>
                    <a:pt x="50" y="113"/>
                    <a:pt x="50" y="113"/>
                  </a:cubicBezTo>
                  <a:close/>
                  <a:moveTo>
                    <a:pt x="53" y="113"/>
                  </a:moveTo>
                  <a:cubicBezTo>
                    <a:pt x="53" y="113"/>
                    <a:pt x="54" y="112"/>
                    <a:pt x="53" y="112"/>
                  </a:cubicBezTo>
                  <a:cubicBezTo>
                    <a:pt x="53" y="113"/>
                    <a:pt x="53" y="113"/>
                    <a:pt x="53" y="113"/>
                  </a:cubicBezTo>
                  <a:close/>
                  <a:moveTo>
                    <a:pt x="43" y="114"/>
                  </a:moveTo>
                  <a:cubicBezTo>
                    <a:pt x="42" y="114"/>
                    <a:pt x="42" y="113"/>
                    <a:pt x="42" y="113"/>
                  </a:cubicBezTo>
                  <a:cubicBezTo>
                    <a:pt x="41" y="113"/>
                    <a:pt x="42" y="114"/>
                    <a:pt x="42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5"/>
                    <a:pt x="41" y="116"/>
                    <a:pt x="42" y="116"/>
                  </a:cubicBezTo>
                  <a:cubicBezTo>
                    <a:pt x="42" y="115"/>
                    <a:pt x="43" y="115"/>
                    <a:pt x="43" y="114"/>
                  </a:cubicBezTo>
                  <a:cubicBezTo>
                    <a:pt x="43" y="114"/>
                    <a:pt x="43" y="112"/>
                    <a:pt x="42" y="113"/>
                  </a:cubicBezTo>
                  <a:cubicBezTo>
                    <a:pt x="42" y="113"/>
                    <a:pt x="43" y="114"/>
                    <a:pt x="43" y="114"/>
                  </a:cubicBezTo>
                  <a:close/>
                  <a:moveTo>
                    <a:pt x="56" y="113"/>
                  </a:moveTo>
                  <a:cubicBezTo>
                    <a:pt x="56" y="113"/>
                    <a:pt x="56" y="112"/>
                    <a:pt x="56" y="112"/>
                  </a:cubicBezTo>
                  <a:cubicBezTo>
                    <a:pt x="56" y="113"/>
                    <a:pt x="56" y="113"/>
                    <a:pt x="56" y="113"/>
                  </a:cubicBezTo>
                  <a:close/>
                  <a:moveTo>
                    <a:pt x="46" y="114"/>
                  </a:moveTo>
                  <a:cubicBezTo>
                    <a:pt x="46" y="114"/>
                    <a:pt x="46" y="114"/>
                    <a:pt x="46" y="115"/>
                  </a:cubicBezTo>
                  <a:cubicBezTo>
                    <a:pt x="47" y="115"/>
                    <a:pt x="47" y="114"/>
                    <a:pt x="47" y="114"/>
                  </a:cubicBezTo>
                  <a:cubicBezTo>
                    <a:pt x="47" y="114"/>
                    <a:pt x="47" y="113"/>
                    <a:pt x="46" y="113"/>
                  </a:cubicBezTo>
                  <a:cubicBezTo>
                    <a:pt x="46" y="113"/>
                    <a:pt x="47" y="114"/>
                    <a:pt x="46" y="114"/>
                  </a:cubicBezTo>
                  <a:close/>
                  <a:moveTo>
                    <a:pt x="63" y="114"/>
                  </a:moveTo>
                  <a:cubicBezTo>
                    <a:pt x="63" y="114"/>
                    <a:pt x="63" y="113"/>
                    <a:pt x="63" y="113"/>
                  </a:cubicBezTo>
                  <a:cubicBezTo>
                    <a:pt x="63" y="113"/>
                    <a:pt x="63" y="114"/>
                    <a:pt x="63" y="114"/>
                  </a:cubicBezTo>
                  <a:close/>
                  <a:moveTo>
                    <a:pt x="37" y="114"/>
                  </a:move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8" y="114"/>
                    <a:pt x="38" y="113"/>
                  </a:cubicBezTo>
                  <a:cubicBezTo>
                    <a:pt x="38" y="113"/>
                    <a:pt x="37" y="113"/>
                    <a:pt x="37" y="114"/>
                  </a:cubicBezTo>
                  <a:close/>
                  <a:moveTo>
                    <a:pt x="39" y="114"/>
                  </a:moveTo>
                  <a:cubicBezTo>
                    <a:pt x="39" y="114"/>
                    <a:pt x="39" y="113"/>
                    <a:pt x="39" y="113"/>
                  </a:cubicBezTo>
                  <a:cubicBezTo>
                    <a:pt x="39" y="114"/>
                    <a:pt x="39" y="114"/>
                    <a:pt x="39" y="114"/>
                  </a:cubicBezTo>
                  <a:close/>
                  <a:moveTo>
                    <a:pt x="60" y="115"/>
                  </a:moveTo>
                  <a:cubicBezTo>
                    <a:pt x="60" y="115"/>
                    <a:pt x="60" y="114"/>
                    <a:pt x="60" y="113"/>
                  </a:cubicBezTo>
                  <a:cubicBezTo>
                    <a:pt x="60" y="114"/>
                    <a:pt x="59" y="114"/>
                    <a:pt x="60" y="115"/>
                  </a:cubicBezTo>
                  <a:close/>
                  <a:moveTo>
                    <a:pt x="35" y="114"/>
                  </a:moveTo>
                  <a:cubicBezTo>
                    <a:pt x="35" y="115"/>
                    <a:pt x="34" y="115"/>
                    <a:pt x="34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5" y="115"/>
                    <a:pt x="36" y="114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56" y="114"/>
                  </a:moveTo>
                  <a:cubicBezTo>
                    <a:pt x="57" y="114"/>
                    <a:pt x="57" y="113"/>
                    <a:pt x="56" y="113"/>
                  </a:cubicBezTo>
                  <a:cubicBezTo>
                    <a:pt x="56" y="114"/>
                    <a:pt x="56" y="114"/>
                    <a:pt x="56" y="114"/>
                  </a:cubicBezTo>
                  <a:close/>
                  <a:moveTo>
                    <a:pt x="45" y="114"/>
                  </a:moveTo>
                  <a:cubicBezTo>
                    <a:pt x="45" y="114"/>
                    <a:pt x="44" y="114"/>
                    <a:pt x="44" y="115"/>
                  </a:cubicBezTo>
                  <a:cubicBezTo>
                    <a:pt x="45" y="115"/>
                    <a:pt x="45" y="116"/>
                    <a:pt x="45" y="116"/>
                  </a:cubicBezTo>
                  <a:cubicBezTo>
                    <a:pt x="46" y="116"/>
                    <a:pt x="46" y="114"/>
                    <a:pt x="45" y="114"/>
                  </a:cubicBezTo>
                  <a:cubicBezTo>
                    <a:pt x="45" y="114"/>
                    <a:pt x="45" y="114"/>
                    <a:pt x="45" y="114"/>
                  </a:cubicBezTo>
                  <a:close/>
                  <a:moveTo>
                    <a:pt x="54" y="115"/>
                  </a:moveTo>
                  <a:cubicBezTo>
                    <a:pt x="55" y="115"/>
                    <a:pt x="56" y="114"/>
                    <a:pt x="55" y="114"/>
                  </a:cubicBezTo>
                  <a:cubicBezTo>
                    <a:pt x="55" y="114"/>
                    <a:pt x="54" y="115"/>
                    <a:pt x="54" y="115"/>
                  </a:cubicBezTo>
                  <a:close/>
                  <a:moveTo>
                    <a:pt x="38" y="115"/>
                  </a:move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9" y="115"/>
                    <a:pt x="38" y="115"/>
                    <a:pt x="38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8" y="115"/>
                    <a:pt x="38" y="115"/>
                  </a:cubicBezTo>
                  <a:close/>
                  <a:moveTo>
                    <a:pt x="32" y="115"/>
                  </a:moveTo>
                  <a:cubicBezTo>
                    <a:pt x="32" y="115"/>
                    <a:pt x="32" y="115"/>
                    <a:pt x="31" y="114"/>
                  </a:cubicBezTo>
                  <a:cubicBezTo>
                    <a:pt x="31" y="115"/>
                    <a:pt x="32" y="115"/>
                    <a:pt x="32" y="115"/>
                  </a:cubicBezTo>
                  <a:close/>
                  <a:moveTo>
                    <a:pt x="63" y="117"/>
                  </a:moveTo>
                  <a:cubicBezTo>
                    <a:pt x="63" y="116"/>
                    <a:pt x="63" y="116"/>
                    <a:pt x="63" y="116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6"/>
                    <a:pt x="63" y="117"/>
                  </a:cubicBezTo>
                  <a:close/>
                  <a:moveTo>
                    <a:pt x="36" y="115"/>
                  </a:moveTo>
                  <a:cubicBezTo>
                    <a:pt x="35" y="116"/>
                    <a:pt x="34" y="117"/>
                    <a:pt x="34" y="118"/>
                  </a:cubicBezTo>
                  <a:cubicBezTo>
                    <a:pt x="34" y="117"/>
                    <a:pt x="36" y="116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lose/>
                  <a:moveTo>
                    <a:pt x="47" y="116"/>
                  </a:moveTo>
                  <a:cubicBezTo>
                    <a:pt x="48" y="116"/>
                    <a:pt x="47" y="115"/>
                    <a:pt x="48" y="115"/>
                  </a:cubicBezTo>
                  <a:cubicBezTo>
                    <a:pt x="48" y="115"/>
                    <a:pt x="47" y="115"/>
                    <a:pt x="47" y="116"/>
                  </a:cubicBezTo>
                  <a:close/>
                  <a:moveTo>
                    <a:pt x="54" y="116"/>
                  </a:moveTo>
                  <a:cubicBezTo>
                    <a:pt x="55" y="116"/>
                    <a:pt x="55" y="117"/>
                    <a:pt x="55" y="117"/>
                  </a:cubicBezTo>
                  <a:cubicBezTo>
                    <a:pt x="55" y="116"/>
                    <a:pt x="55" y="116"/>
                    <a:pt x="55" y="115"/>
                  </a:cubicBezTo>
                  <a:cubicBezTo>
                    <a:pt x="55" y="115"/>
                    <a:pt x="55" y="115"/>
                    <a:pt x="54" y="116"/>
                  </a:cubicBezTo>
                  <a:close/>
                  <a:moveTo>
                    <a:pt x="39" y="116"/>
                  </a:moveTo>
                  <a:cubicBezTo>
                    <a:pt x="40" y="116"/>
                    <a:pt x="40" y="117"/>
                    <a:pt x="41" y="117"/>
                  </a:cubicBezTo>
                  <a:cubicBezTo>
                    <a:pt x="41" y="116"/>
                    <a:pt x="40" y="116"/>
                    <a:pt x="40" y="115"/>
                  </a:cubicBezTo>
                  <a:cubicBezTo>
                    <a:pt x="40" y="115"/>
                    <a:pt x="39" y="115"/>
                    <a:pt x="39" y="116"/>
                  </a:cubicBezTo>
                  <a:close/>
                  <a:moveTo>
                    <a:pt x="43" y="116"/>
                  </a:moveTo>
                  <a:cubicBezTo>
                    <a:pt x="43" y="117"/>
                    <a:pt x="43" y="118"/>
                    <a:pt x="44" y="118"/>
                  </a:cubicBezTo>
                  <a:cubicBezTo>
                    <a:pt x="44" y="117"/>
                    <a:pt x="44" y="117"/>
                    <a:pt x="43" y="116"/>
                  </a:cubicBezTo>
                  <a:cubicBezTo>
                    <a:pt x="44" y="116"/>
                    <a:pt x="44" y="117"/>
                    <a:pt x="45" y="117"/>
                  </a:cubicBezTo>
                  <a:cubicBezTo>
                    <a:pt x="45" y="116"/>
                    <a:pt x="44" y="116"/>
                    <a:pt x="44" y="115"/>
                  </a:cubicBezTo>
                  <a:cubicBezTo>
                    <a:pt x="43" y="115"/>
                    <a:pt x="43" y="116"/>
                    <a:pt x="43" y="116"/>
                  </a:cubicBezTo>
                  <a:close/>
                  <a:moveTo>
                    <a:pt x="51" y="117"/>
                  </a:moveTo>
                  <a:cubicBezTo>
                    <a:pt x="51" y="116"/>
                    <a:pt x="51" y="116"/>
                    <a:pt x="50" y="116"/>
                  </a:cubicBezTo>
                  <a:cubicBezTo>
                    <a:pt x="50" y="116"/>
                    <a:pt x="50" y="117"/>
                    <a:pt x="51" y="117"/>
                  </a:cubicBezTo>
                  <a:close/>
                  <a:moveTo>
                    <a:pt x="58" y="116"/>
                  </a:moveTo>
                  <a:cubicBezTo>
                    <a:pt x="58" y="116"/>
                    <a:pt x="58" y="117"/>
                    <a:pt x="58" y="117"/>
                  </a:cubicBezTo>
                  <a:cubicBezTo>
                    <a:pt x="59" y="117"/>
                    <a:pt x="58" y="116"/>
                    <a:pt x="58" y="116"/>
                  </a:cubicBezTo>
                  <a:cubicBezTo>
                    <a:pt x="58" y="116"/>
                    <a:pt x="58" y="116"/>
                    <a:pt x="58" y="116"/>
                  </a:cubicBezTo>
                  <a:close/>
                  <a:moveTo>
                    <a:pt x="36" y="117"/>
                  </a:moveTo>
                  <a:cubicBezTo>
                    <a:pt x="36" y="117"/>
                    <a:pt x="36" y="117"/>
                    <a:pt x="35" y="117"/>
                  </a:cubicBezTo>
                  <a:cubicBezTo>
                    <a:pt x="35" y="117"/>
                    <a:pt x="36" y="117"/>
                    <a:pt x="36" y="117"/>
                  </a:cubicBezTo>
                  <a:cubicBezTo>
                    <a:pt x="37" y="118"/>
                    <a:pt x="37" y="117"/>
                    <a:pt x="37" y="116"/>
                  </a:cubicBezTo>
                  <a:cubicBezTo>
                    <a:pt x="36" y="116"/>
                    <a:pt x="36" y="117"/>
                    <a:pt x="36" y="117"/>
                  </a:cubicBezTo>
                  <a:close/>
                  <a:moveTo>
                    <a:pt x="39" y="117"/>
                  </a:moveTo>
                  <a:cubicBezTo>
                    <a:pt x="39" y="117"/>
                    <a:pt x="39" y="118"/>
                    <a:pt x="40" y="118"/>
                  </a:cubicBezTo>
                  <a:cubicBezTo>
                    <a:pt x="40" y="118"/>
                    <a:pt x="40" y="117"/>
                    <a:pt x="40" y="117"/>
                  </a:cubicBezTo>
                  <a:cubicBezTo>
                    <a:pt x="41" y="117"/>
                    <a:pt x="40" y="116"/>
                    <a:pt x="39" y="116"/>
                  </a:cubicBezTo>
                  <a:cubicBezTo>
                    <a:pt x="39" y="116"/>
                    <a:pt x="39" y="117"/>
                    <a:pt x="39" y="117"/>
                  </a:cubicBezTo>
                  <a:close/>
                  <a:moveTo>
                    <a:pt x="42" y="117"/>
                  </a:moveTo>
                  <a:cubicBezTo>
                    <a:pt x="42" y="118"/>
                    <a:pt x="43" y="118"/>
                    <a:pt x="43" y="119"/>
                  </a:cubicBezTo>
                  <a:cubicBezTo>
                    <a:pt x="44" y="118"/>
                    <a:pt x="43" y="117"/>
                    <a:pt x="43" y="116"/>
                  </a:cubicBezTo>
                  <a:cubicBezTo>
                    <a:pt x="43" y="116"/>
                    <a:pt x="42" y="117"/>
                    <a:pt x="42" y="117"/>
                  </a:cubicBezTo>
                  <a:close/>
                  <a:moveTo>
                    <a:pt x="32" y="118"/>
                  </a:moveTo>
                  <a:cubicBezTo>
                    <a:pt x="32" y="118"/>
                    <a:pt x="32" y="116"/>
                    <a:pt x="32" y="117"/>
                  </a:cubicBezTo>
                  <a:cubicBezTo>
                    <a:pt x="32" y="117"/>
                    <a:pt x="32" y="117"/>
                    <a:pt x="32" y="118"/>
                  </a:cubicBezTo>
                  <a:close/>
                  <a:moveTo>
                    <a:pt x="65" y="120"/>
                  </a:moveTo>
                  <a:cubicBezTo>
                    <a:pt x="65" y="119"/>
                    <a:pt x="65" y="118"/>
                    <a:pt x="65" y="117"/>
                  </a:cubicBezTo>
                  <a:cubicBezTo>
                    <a:pt x="64" y="118"/>
                    <a:pt x="64" y="119"/>
                    <a:pt x="65" y="120"/>
                  </a:cubicBezTo>
                  <a:close/>
                  <a:moveTo>
                    <a:pt x="47" y="119"/>
                  </a:moveTo>
                  <a:cubicBezTo>
                    <a:pt x="47" y="118"/>
                    <a:pt x="47" y="118"/>
                    <a:pt x="47" y="118"/>
                  </a:cubicBezTo>
                  <a:cubicBezTo>
                    <a:pt x="47" y="118"/>
                    <a:pt x="47" y="117"/>
                    <a:pt x="47" y="117"/>
                  </a:cubicBezTo>
                  <a:cubicBezTo>
                    <a:pt x="46" y="116"/>
                    <a:pt x="46" y="118"/>
                    <a:pt x="47" y="119"/>
                  </a:cubicBezTo>
                  <a:close/>
                  <a:moveTo>
                    <a:pt x="53" y="118"/>
                  </a:moveTo>
                  <a:cubicBezTo>
                    <a:pt x="53" y="118"/>
                    <a:pt x="53" y="118"/>
                    <a:pt x="53" y="119"/>
                  </a:cubicBezTo>
                  <a:cubicBezTo>
                    <a:pt x="53" y="118"/>
                    <a:pt x="53" y="117"/>
                    <a:pt x="53" y="117"/>
                  </a:cubicBezTo>
                  <a:cubicBezTo>
                    <a:pt x="53" y="117"/>
                    <a:pt x="53" y="118"/>
                    <a:pt x="53" y="118"/>
                  </a:cubicBezTo>
                  <a:close/>
                  <a:moveTo>
                    <a:pt x="7" y="130"/>
                  </a:moveTo>
                  <a:cubicBezTo>
                    <a:pt x="8" y="131"/>
                    <a:pt x="7" y="133"/>
                    <a:pt x="7" y="134"/>
                  </a:cubicBezTo>
                  <a:cubicBezTo>
                    <a:pt x="7" y="134"/>
                    <a:pt x="7" y="134"/>
                    <a:pt x="8" y="133"/>
                  </a:cubicBezTo>
                  <a:cubicBezTo>
                    <a:pt x="9" y="128"/>
                    <a:pt x="10" y="123"/>
                    <a:pt x="11" y="118"/>
                  </a:cubicBezTo>
                  <a:cubicBezTo>
                    <a:pt x="10" y="122"/>
                    <a:pt x="9" y="126"/>
                    <a:pt x="7" y="130"/>
                  </a:cubicBezTo>
                  <a:close/>
                  <a:moveTo>
                    <a:pt x="34" y="119"/>
                  </a:move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6" y="119"/>
                    <a:pt x="35" y="118"/>
                  </a:cubicBezTo>
                  <a:cubicBezTo>
                    <a:pt x="34" y="118"/>
                    <a:pt x="35" y="119"/>
                    <a:pt x="34" y="119"/>
                  </a:cubicBezTo>
                  <a:close/>
                  <a:moveTo>
                    <a:pt x="65" y="120"/>
                  </a:moveTo>
                  <a:cubicBezTo>
                    <a:pt x="66" y="120"/>
                    <a:pt x="66" y="118"/>
                    <a:pt x="66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5" y="118"/>
                    <a:pt x="66" y="119"/>
                    <a:pt x="65" y="120"/>
                  </a:cubicBezTo>
                  <a:close/>
                  <a:moveTo>
                    <a:pt x="33" y="126"/>
                  </a:moveTo>
                  <a:cubicBezTo>
                    <a:pt x="33" y="123"/>
                    <a:pt x="33" y="121"/>
                    <a:pt x="32" y="118"/>
                  </a:cubicBezTo>
                  <a:cubicBezTo>
                    <a:pt x="32" y="121"/>
                    <a:pt x="32" y="123"/>
                    <a:pt x="33" y="126"/>
                  </a:cubicBezTo>
                  <a:close/>
                  <a:moveTo>
                    <a:pt x="62" y="122"/>
                  </a:moveTo>
                  <a:cubicBezTo>
                    <a:pt x="63" y="122"/>
                    <a:pt x="63" y="119"/>
                    <a:pt x="63" y="118"/>
                  </a:cubicBezTo>
                  <a:cubicBezTo>
                    <a:pt x="62" y="119"/>
                    <a:pt x="63" y="121"/>
                    <a:pt x="62" y="122"/>
                  </a:cubicBezTo>
                  <a:close/>
                  <a:moveTo>
                    <a:pt x="41" y="119"/>
                  </a:moveTo>
                  <a:cubicBezTo>
                    <a:pt x="41" y="120"/>
                    <a:pt x="41" y="120"/>
                    <a:pt x="41" y="121"/>
                  </a:cubicBezTo>
                  <a:cubicBezTo>
                    <a:pt x="41" y="121"/>
                    <a:pt x="42" y="121"/>
                    <a:pt x="42" y="121"/>
                  </a:cubicBezTo>
                  <a:cubicBezTo>
                    <a:pt x="42" y="120"/>
                    <a:pt x="41" y="120"/>
                    <a:pt x="41" y="120"/>
                  </a:cubicBezTo>
                  <a:cubicBezTo>
                    <a:pt x="42" y="120"/>
                    <a:pt x="41" y="119"/>
                    <a:pt x="41" y="119"/>
                  </a:cubicBezTo>
                  <a:cubicBezTo>
                    <a:pt x="42" y="119"/>
                    <a:pt x="42" y="120"/>
                    <a:pt x="42" y="120"/>
                  </a:cubicBezTo>
                  <a:cubicBezTo>
                    <a:pt x="43" y="119"/>
                    <a:pt x="42" y="118"/>
                    <a:pt x="42" y="118"/>
                  </a:cubicBezTo>
                  <a:cubicBezTo>
                    <a:pt x="41" y="118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lose/>
                  <a:moveTo>
                    <a:pt x="50" y="119"/>
                  </a:moveTo>
                  <a:cubicBezTo>
                    <a:pt x="51" y="119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9"/>
                  </a:cubicBezTo>
                  <a:close/>
                  <a:moveTo>
                    <a:pt x="38" y="120"/>
                  </a:moveTo>
                  <a:cubicBezTo>
                    <a:pt x="38" y="120"/>
                    <a:pt x="39" y="120"/>
                    <a:pt x="39" y="119"/>
                  </a:cubicBezTo>
                  <a:cubicBezTo>
                    <a:pt x="38" y="119"/>
                    <a:pt x="38" y="118"/>
                    <a:pt x="38" y="118"/>
                  </a:cubicBezTo>
                  <a:cubicBezTo>
                    <a:pt x="37" y="119"/>
                    <a:pt x="37" y="120"/>
                    <a:pt x="38" y="120"/>
                  </a:cubicBezTo>
                  <a:close/>
                  <a:moveTo>
                    <a:pt x="56" y="119"/>
                  </a:moveTo>
                  <a:cubicBezTo>
                    <a:pt x="56" y="118"/>
                    <a:pt x="56" y="118"/>
                    <a:pt x="56" y="118"/>
                  </a:cubicBezTo>
                  <a:cubicBezTo>
                    <a:pt x="56" y="118"/>
                    <a:pt x="56" y="119"/>
                    <a:pt x="56" y="119"/>
                  </a:cubicBezTo>
                  <a:close/>
                  <a:moveTo>
                    <a:pt x="60" y="120"/>
                  </a:moveTo>
                  <a:cubicBezTo>
                    <a:pt x="60" y="119"/>
                    <a:pt x="60" y="118"/>
                    <a:pt x="60" y="118"/>
                  </a:cubicBezTo>
                  <a:cubicBezTo>
                    <a:pt x="59" y="119"/>
                    <a:pt x="59" y="119"/>
                    <a:pt x="60" y="120"/>
                  </a:cubicBezTo>
                  <a:close/>
                  <a:moveTo>
                    <a:pt x="57" y="120"/>
                  </a:moveTo>
                  <a:cubicBezTo>
                    <a:pt x="58" y="121"/>
                    <a:pt x="58" y="122"/>
                    <a:pt x="59" y="122"/>
                  </a:cubicBezTo>
                  <a:cubicBezTo>
                    <a:pt x="59" y="121"/>
                    <a:pt x="59" y="120"/>
                    <a:pt x="58" y="119"/>
                  </a:cubicBezTo>
                  <a:cubicBezTo>
                    <a:pt x="58" y="119"/>
                    <a:pt x="57" y="120"/>
                    <a:pt x="57" y="120"/>
                  </a:cubicBezTo>
                  <a:close/>
                  <a:moveTo>
                    <a:pt x="44" y="120"/>
                  </a:moveTo>
                  <a:cubicBezTo>
                    <a:pt x="45" y="121"/>
                    <a:pt x="44" y="121"/>
                    <a:pt x="45" y="121"/>
                  </a:cubicBezTo>
                  <a:cubicBezTo>
                    <a:pt x="45" y="121"/>
                    <a:pt x="45" y="120"/>
                    <a:pt x="45" y="120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20"/>
                    <a:pt x="46" y="119"/>
                    <a:pt x="45" y="119"/>
                  </a:cubicBezTo>
                  <a:cubicBezTo>
                    <a:pt x="45" y="119"/>
                    <a:pt x="44" y="120"/>
                    <a:pt x="44" y="120"/>
                  </a:cubicBezTo>
                  <a:close/>
                  <a:moveTo>
                    <a:pt x="54" y="119"/>
                  </a:moveTo>
                  <a:cubicBezTo>
                    <a:pt x="54" y="120"/>
                    <a:pt x="54" y="121"/>
                    <a:pt x="55" y="121"/>
                  </a:cubicBezTo>
                  <a:cubicBezTo>
                    <a:pt x="55" y="120"/>
                    <a:pt x="55" y="120"/>
                    <a:pt x="55" y="119"/>
                  </a:cubicBezTo>
                  <a:cubicBezTo>
                    <a:pt x="55" y="119"/>
                    <a:pt x="54" y="119"/>
                    <a:pt x="54" y="119"/>
                  </a:cubicBezTo>
                  <a:close/>
                  <a:moveTo>
                    <a:pt x="33" y="136"/>
                  </a:moveTo>
                  <a:cubicBezTo>
                    <a:pt x="33" y="135"/>
                    <a:pt x="32" y="133"/>
                    <a:pt x="33" y="133"/>
                  </a:cubicBezTo>
                  <a:cubicBezTo>
                    <a:pt x="32" y="129"/>
                    <a:pt x="32" y="124"/>
                    <a:pt x="31" y="120"/>
                  </a:cubicBezTo>
                  <a:cubicBezTo>
                    <a:pt x="31" y="126"/>
                    <a:pt x="32" y="132"/>
                    <a:pt x="33" y="137"/>
                  </a:cubicBezTo>
                  <a:cubicBezTo>
                    <a:pt x="33" y="137"/>
                    <a:pt x="32" y="136"/>
                    <a:pt x="33" y="136"/>
                  </a:cubicBezTo>
                  <a:close/>
                  <a:moveTo>
                    <a:pt x="34" y="122"/>
                  </a:moveTo>
                  <a:cubicBezTo>
                    <a:pt x="34" y="122"/>
                    <a:pt x="34" y="124"/>
                    <a:pt x="34" y="124"/>
                  </a:cubicBezTo>
                  <a:cubicBezTo>
                    <a:pt x="35" y="124"/>
                    <a:pt x="36" y="122"/>
                    <a:pt x="37" y="121"/>
                  </a:cubicBezTo>
                  <a:cubicBezTo>
                    <a:pt x="37" y="121"/>
                    <a:pt x="37" y="120"/>
                    <a:pt x="36" y="120"/>
                  </a:cubicBezTo>
                  <a:cubicBezTo>
                    <a:pt x="36" y="121"/>
                    <a:pt x="35" y="122"/>
                    <a:pt x="34" y="122"/>
                  </a:cubicBezTo>
                  <a:close/>
                  <a:moveTo>
                    <a:pt x="51" y="121"/>
                  </a:moveTo>
                  <a:cubicBezTo>
                    <a:pt x="51" y="121"/>
                    <a:pt x="51" y="120"/>
                    <a:pt x="51" y="120"/>
                  </a:cubicBezTo>
                  <a:cubicBezTo>
                    <a:pt x="51" y="121"/>
                    <a:pt x="50" y="121"/>
                    <a:pt x="51" y="121"/>
                  </a:cubicBezTo>
                  <a:close/>
                  <a:moveTo>
                    <a:pt x="43" y="121"/>
                  </a:moveTo>
                  <a:cubicBezTo>
                    <a:pt x="43" y="121"/>
                    <a:pt x="43" y="121"/>
                    <a:pt x="43" y="120"/>
                  </a:cubicBezTo>
                  <a:cubicBezTo>
                    <a:pt x="43" y="121"/>
                    <a:pt x="43" y="121"/>
                    <a:pt x="43" y="121"/>
                  </a:cubicBezTo>
                  <a:close/>
                  <a:moveTo>
                    <a:pt x="47" y="122"/>
                  </a:moveTo>
                  <a:cubicBezTo>
                    <a:pt x="47" y="121"/>
                    <a:pt x="47" y="121"/>
                    <a:pt x="47" y="120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46" y="121"/>
                    <a:pt x="47" y="121"/>
                    <a:pt x="47" y="122"/>
                  </a:cubicBezTo>
                  <a:close/>
                  <a:moveTo>
                    <a:pt x="65" y="130"/>
                  </a:moveTo>
                  <a:cubicBezTo>
                    <a:pt x="65" y="132"/>
                    <a:pt x="65" y="136"/>
                    <a:pt x="65" y="139"/>
                  </a:cubicBezTo>
                  <a:cubicBezTo>
                    <a:pt x="65" y="139"/>
                    <a:pt x="64" y="139"/>
                    <a:pt x="64" y="140"/>
                  </a:cubicBezTo>
                  <a:cubicBezTo>
                    <a:pt x="66" y="142"/>
                    <a:pt x="64" y="146"/>
                    <a:pt x="65" y="150"/>
                  </a:cubicBezTo>
                  <a:cubicBezTo>
                    <a:pt x="65" y="141"/>
                    <a:pt x="65" y="130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5" y="123"/>
                    <a:pt x="65" y="127"/>
                    <a:pt x="65" y="130"/>
                  </a:cubicBezTo>
                  <a:close/>
                  <a:moveTo>
                    <a:pt x="39" y="121"/>
                  </a:moveTo>
                  <a:cubicBezTo>
                    <a:pt x="39" y="122"/>
                    <a:pt x="39" y="123"/>
                    <a:pt x="40" y="123"/>
                  </a:cubicBezTo>
                  <a:cubicBezTo>
                    <a:pt x="40" y="123"/>
                    <a:pt x="40" y="123"/>
                    <a:pt x="40" y="122"/>
                  </a:cubicBezTo>
                  <a:cubicBezTo>
                    <a:pt x="40" y="122"/>
                    <a:pt x="40" y="121"/>
                    <a:pt x="39" y="121"/>
                  </a:cubicBezTo>
                  <a:cubicBezTo>
                    <a:pt x="39" y="121"/>
                    <a:pt x="39" y="121"/>
                    <a:pt x="39" y="121"/>
                  </a:cubicBezTo>
                  <a:close/>
                  <a:moveTo>
                    <a:pt x="44" y="123"/>
                  </a:moveTo>
                  <a:cubicBezTo>
                    <a:pt x="44" y="122"/>
                    <a:pt x="44" y="122"/>
                    <a:pt x="44" y="122"/>
                  </a:cubicBezTo>
                  <a:cubicBezTo>
                    <a:pt x="44" y="122"/>
                    <a:pt x="44" y="121"/>
                    <a:pt x="43" y="121"/>
                  </a:cubicBezTo>
                  <a:cubicBezTo>
                    <a:pt x="43" y="122"/>
                    <a:pt x="43" y="122"/>
                    <a:pt x="44" y="123"/>
                  </a:cubicBezTo>
                  <a:close/>
                  <a:moveTo>
                    <a:pt x="47" y="123"/>
                  </a:moveTo>
                  <a:cubicBezTo>
                    <a:pt x="47" y="123"/>
                    <a:pt x="47" y="122"/>
                    <a:pt x="46" y="121"/>
                  </a:cubicBezTo>
                  <a:cubicBezTo>
                    <a:pt x="46" y="122"/>
                    <a:pt x="47" y="123"/>
                    <a:pt x="47" y="123"/>
                  </a:cubicBezTo>
                  <a:close/>
                  <a:moveTo>
                    <a:pt x="50" y="124"/>
                  </a:moveTo>
                  <a:cubicBezTo>
                    <a:pt x="50" y="123"/>
                    <a:pt x="51" y="123"/>
                    <a:pt x="51" y="123"/>
                  </a:cubicBezTo>
                  <a:cubicBezTo>
                    <a:pt x="50" y="122"/>
                    <a:pt x="50" y="122"/>
                    <a:pt x="50" y="121"/>
                  </a:cubicBezTo>
                  <a:cubicBezTo>
                    <a:pt x="50" y="122"/>
                    <a:pt x="49" y="123"/>
                    <a:pt x="50" y="124"/>
                  </a:cubicBezTo>
                  <a:close/>
                  <a:moveTo>
                    <a:pt x="59" y="123"/>
                  </a:moveTo>
                  <a:cubicBezTo>
                    <a:pt x="60" y="123"/>
                    <a:pt x="60" y="122"/>
                    <a:pt x="60" y="122"/>
                  </a:cubicBezTo>
                  <a:cubicBezTo>
                    <a:pt x="60" y="123"/>
                    <a:pt x="60" y="123"/>
                    <a:pt x="59" y="123"/>
                  </a:cubicBezTo>
                  <a:close/>
                  <a:moveTo>
                    <a:pt x="52" y="124"/>
                  </a:moveTo>
                  <a:cubicBezTo>
                    <a:pt x="53" y="124"/>
                    <a:pt x="53" y="124"/>
                    <a:pt x="53" y="123"/>
                  </a:cubicBezTo>
                  <a:cubicBezTo>
                    <a:pt x="53" y="123"/>
                    <a:pt x="53" y="122"/>
                    <a:pt x="52" y="122"/>
                  </a:cubicBezTo>
                  <a:cubicBezTo>
                    <a:pt x="52" y="123"/>
                    <a:pt x="53" y="123"/>
                    <a:pt x="52" y="124"/>
                  </a:cubicBezTo>
                  <a:close/>
                  <a:moveTo>
                    <a:pt x="42" y="123"/>
                  </a:move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2"/>
                    <a:pt x="42" y="123"/>
                  </a:cubicBezTo>
                  <a:close/>
                  <a:moveTo>
                    <a:pt x="55" y="124"/>
                  </a:moveTo>
                  <a:cubicBezTo>
                    <a:pt x="55" y="124"/>
                    <a:pt x="55" y="123"/>
                    <a:pt x="55" y="123"/>
                  </a:cubicBezTo>
                  <a:cubicBezTo>
                    <a:pt x="54" y="123"/>
                    <a:pt x="55" y="124"/>
                    <a:pt x="55" y="124"/>
                  </a:cubicBezTo>
                  <a:close/>
                  <a:moveTo>
                    <a:pt x="48" y="124"/>
                  </a:moveTo>
                  <a:cubicBezTo>
                    <a:pt x="48" y="124"/>
                    <a:pt x="48" y="124"/>
                    <a:pt x="49" y="124"/>
                  </a:cubicBezTo>
                  <a:cubicBezTo>
                    <a:pt x="49" y="124"/>
                    <a:pt x="49" y="123"/>
                    <a:pt x="48" y="123"/>
                  </a:cubicBezTo>
                  <a:cubicBezTo>
                    <a:pt x="48" y="123"/>
                    <a:pt x="48" y="123"/>
                    <a:pt x="48" y="124"/>
                  </a:cubicBezTo>
                  <a:close/>
                  <a:moveTo>
                    <a:pt x="57" y="124"/>
                  </a:moveTo>
                  <a:cubicBezTo>
                    <a:pt x="57" y="124"/>
                    <a:pt x="57" y="123"/>
                    <a:pt x="57" y="123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123"/>
                    <a:pt x="57" y="124"/>
                    <a:pt x="57" y="124"/>
                  </a:cubicBezTo>
                  <a:close/>
                  <a:moveTo>
                    <a:pt x="37" y="124"/>
                  </a:moveTo>
                  <a:cubicBezTo>
                    <a:pt x="37" y="124"/>
                    <a:pt x="38" y="125"/>
                    <a:pt x="38" y="125"/>
                  </a:cubicBezTo>
                  <a:cubicBezTo>
                    <a:pt x="38" y="125"/>
                    <a:pt x="38" y="125"/>
                    <a:pt x="38" y="125"/>
                  </a:cubicBezTo>
                  <a:cubicBezTo>
                    <a:pt x="38" y="124"/>
                    <a:pt x="38" y="124"/>
                    <a:pt x="38" y="123"/>
                  </a:cubicBezTo>
                  <a:cubicBezTo>
                    <a:pt x="37" y="123"/>
                    <a:pt x="37" y="123"/>
                    <a:pt x="37" y="124"/>
                  </a:cubicBezTo>
                  <a:close/>
                  <a:moveTo>
                    <a:pt x="40" y="124"/>
                  </a:moveTo>
                  <a:cubicBezTo>
                    <a:pt x="41" y="124"/>
                    <a:pt x="41" y="124"/>
                    <a:pt x="41" y="123"/>
                  </a:cubicBezTo>
                  <a:cubicBezTo>
                    <a:pt x="41" y="124"/>
                    <a:pt x="40" y="124"/>
                    <a:pt x="40" y="124"/>
                  </a:cubicBezTo>
                  <a:close/>
                  <a:moveTo>
                    <a:pt x="45" y="124"/>
                  </a:moveTo>
                  <a:cubicBezTo>
                    <a:pt x="45" y="124"/>
                    <a:pt x="45" y="125"/>
                    <a:pt x="45" y="125"/>
                  </a:cubicBezTo>
                  <a:cubicBezTo>
                    <a:pt x="46" y="124"/>
                    <a:pt x="45" y="123"/>
                    <a:pt x="45" y="124"/>
                  </a:cubicBezTo>
                  <a:close/>
                  <a:moveTo>
                    <a:pt x="59" y="124"/>
                  </a:moveTo>
                  <a:cubicBezTo>
                    <a:pt x="60" y="124"/>
                    <a:pt x="60" y="125"/>
                    <a:pt x="60" y="125"/>
                  </a:cubicBezTo>
                  <a:cubicBezTo>
                    <a:pt x="60" y="125"/>
                    <a:pt x="60" y="124"/>
                    <a:pt x="60" y="124"/>
                  </a:cubicBezTo>
                  <a:cubicBezTo>
                    <a:pt x="60" y="124"/>
                    <a:pt x="59" y="124"/>
                    <a:pt x="59" y="124"/>
                  </a:cubicBezTo>
                  <a:close/>
                  <a:moveTo>
                    <a:pt x="41" y="126"/>
                  </a:moveTo>
                  <a:cubicBezTo>
                    <a:pt x="41" y="126"/>
                    <a:pt x="42" y="125"/>
                    <a:pt x="42" y="125"/>
                  </a:cubicBezTo>
                  <a:cubicBezTo>
                    <a:pt x="42" y="125"/>
                    <a:pt x="42" y="124"/>
                    <a:pt x="41" y="124"/>
                  </a:cubicBezTo>
                  <a:cubicBezTo>
                    <a:pt x="40" y="125"/>
                    <a:pt x="41" y="125"/>
                    <a:pt x="41" y="126"/>
                  </a:cubicBezTo>
                  <a:close/>
                  <a:moveTo>
                    <a:pt x="48" y="125"/>
                  </a:moveTo>
                  <a:cubicBezTo>
                    <a:pt x="48" y="125"/>
                    <a:pt x="48" y="126"/>
                    <a:pt x="49" y="125"/>
                  </a:cubicBezTo>
                  <a:cubicBezTo>
                    <a:pt x="48" y="125"/>
                    <a:pt x="49" y="124"/>
                    <a:pt x="48" y="124"/>
                  </a:cubicBezTo>
                  <a:cubicBezTo>
                    <a:pt x="48" y="124"/>
                    <a:pt x="48" y="125"/>
                    <a:pt x="48" y="125"/>
                  </a:cubicBezTo>
                  <a:close/>
                  <a:moveTo>
                    <a:pt x="54" y="126"/>
                  </a:moveTo>
                  <a:cubicBezTo>
                    <a:pt x="54" y="125"/>
                    <a:pt x="54" y="125"/>
                    <a:pt x="54" y="124"/>
                  </a:cubicBezTo>
                  <a:cubicBezTo>
                    <a:pt x="53" y="124"/>
                    <a:pt x="53" y="125"/>
                    <a:pt x="54" y="126"/>
                  </a:cubicBezTo>
                  <a:close/>
                  <a:moveTo>
                    <a:pt x="57" y="125"/>
                  </a:moveTo>
                  <a:cubicBezTo>
                    <a:pt x="58" y="125"/>
                    <a:pt x="58" y="125"/>
                    <a:pt x="58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8" y="125"/>
                    <a:pt x="57" y="125"/>
                    <a:pt x="57" y="125"/>
                  </a:cubicBezTo>
                  <a:close/>
                  <a:moveTo>
                    <a:pt x="52" y="125"/>
                  </a:moveTo>
                  <a:cubicBezTo>
                    <a:pt x="52" y="125"/>
                    <a:pt x="52" y="124"/>
                    <a:pt x="51" y="124"/>
                  </a:cubicBezTo>
                  <a:cubicBezTo>
                    <a:pt x="51" y="124"/>
                    <a:pt x="51" y="125"/>
                    <a:pt x="52" y="125"/>
                  </a:cubicBezTo>
                  <a:close/>
                  <a:moveTo>
                    <a:pt x="37" y="126"/>
                  </a:moveTo>
                  <a:cubicBezTo>
                    <a:pt x="38" y="126"/>
                    <a:pt x="37" y="125"/>
                    <a:pt x="36" y="125"/>
                  </a:cubicBezTo>
                  <a:cubicBezTo>
                    <a:pt x="37" y="125"/>
                    <a:pt x="37" y="126"/>
                    <a:pt x="37" y="126"/>
                  </a:cubicBezTo>
                  <a:close/>
                  <a:moveTo>
                    <a:pt x="61" y="126"/>
                  </a:moveTo>
                  <a:cubicBezTo>
                    <a:pt x="61" y="126"/>
                    <a:pt x="62" y="125"/>
                    <a:pt x="61" y="125"/>
                  </a:cubicBezTo>
                  <a:cubicBezTo>
                    <a:pt x="61" y="125"/>
                    <a:pt x="61" y="126"/>
                    <a:pt x="61" y="126"/>
                  </a:cubicBezTo>
                  <a:close/>
                  <a:moveTo>
                    <a:pt x="35" y="127"/>
                  </a:moveTo>
                  <a:cubicBezTo>
                    <a:pt x="35" y="127"/>
                    <a:pt x="35" y="128"/>
                    <a:pt x="36" y="128"/>
                  </a:cubicBezTo>
                  <a:cubicBezTo>
                    <a:pt x="36" y="128"/>
                    <a:pt x="36" y="127"/>
                    <a:pt x="36" y="127"/>
                  </a:cubicBezTo>
                  <a:cubicBezTo>
                    <a:pt x="36" y="127"/>
                    <a:pt x="36" y="126"/>
                    <a:pt x="36" y="125"/>
                  </a:cubicBezTo>
                  <a:cubicBezTo>
                    <a:pt x="35" y="126"/>
                    <a:pt x="35" y="126"/>
                    <a:pt x="35" y="127"/>
                  </a:cubicBezTo>
                  <a:close/>
                  <a:moveTo>
                    <a:pt x="38" y="126"/>
                  </a:moveTo>
                  <a:cubicBezTo>
                    <a:pt x="39" y="126"/>
                    <a:pt x="39" y="126"/>
                    <a:pt x="39" y="126"/>
                  </a:cubicBezTo>
                  <a:cubicBezTo>
                    <a:pt x="39" y="126"/>
                    <a:pt x="39" y="126"/>
                    <a:pt x="38" y="126"/>
                  </a:cubicBezTo>
                  <a:close/>
                  <a:moveTo>
                    <a:pt x="41" y="127"/>
                  </a:moveTo>
                  <a:cubicBezTo>
                    <a:pt x="40" y="126"/>
                    <a:pt x="40" y="126"/>
                    <a:pt x="40" y="126"/>
                  </a:cubicBezTo>
                  <a:cubicBezTo>
                    <a:pt x="40" y="126"/>
                    <a:pt x="40" y="127"/>
                    <a:pt x="41" y="127"/>
                  </a:cubicBezTo>
                  <a:close/>
                  <a:moveTo>
                    <a:pt x="47" y="127"/>
                  </a:moveTo>
                  <a:cubicBezTo>
                    <a:pt x="47" y="127"/>
                    <a:pt x="47" y="126"/>
                    <a:pt x="46" y="126"/>
                  </a:cubicBezTo>
                  <a:cubicBezTo>
                    <a:pt x="46" y="126"/>
                    <a:pt x="46" y="127"/>
                    <a:pt x="47" y="127"/>
                  </a:cubicBezTo>
                  <a:close/>
                  <a:moveTo>
                    <a:pt x="54" y="127"/>
                  </a:moveTo>
                  <a:cubicBezTo>
                    <a:pt x="55" y="127"/>
                    <a:pt x="55" y="126"/>
                    <a:pt x="54" y="126"/>
                  </a:cubicBezTo>
                  <a:cubicBezTo>
                    <a:pt x="54" y="126"/>
                    <a:pt x="54" y="126"/>
                    <a:pt x="54" y="127"/>
                  </a:cubicBezTo>
                  <a:close/>
                  <a:moveTo>
                    <a:pt x="50" y="127"/>
                  </a:moveTo>
                  <a:cubicBezTo>
                    <a:pt x="51" y="127"/>
                    <a:pt x="51" y="126"/>
                    <a:pt x="50" y="126"/>
                  </a:cubicBezTo>
                  <a:cubicBezTo>
                    <a:pt x="50" y="126"/>
                    <a:pt x="50" y="127"/>
                    <a:pt x="50" y="127"/>
                  </a:cubicBezTo>
                  <a:close/>
                  <a:moveTo>
                    <a:pt x="59" y="126"/>
                  </a:moveTo>
                  <a:cubicBezTo>
                    <a:pt x="58" y="126"/>
                    <a:pt x="59" y="126"/>
                    <a:pt x="59" y="126"/>
                  </a:cubicBezTo>
                  <a:cubicBezTo>
                    <a:pt x="58" y="126"/>
                    <a:pt x="58" y="127"/>
                    <a:pt x="59" y="126"/>
                  </a:cubicBezTo>
                  <a:close/>
                  <a:moveTo>
                    <a:pt x="53" y="129"/>
                  </a:moveTo>
                  <a:cubicBezTo>
                    <a:pt x="54" y="128"/>
                    <a:pt x="53" y="127"/>
                    <a:pt x="53" y="126"/>
                  </a:cubicBezTo>
                  <a:cubicBezTo>
                    <a:pt x="52" y="127"/>
                    <a:pt x="53" y="128"/>
                    <a:pt x="53" y="129"/>
                  </a:cubicBezTo>
                  <a:close/>
                  <a:moveTo>
                    <a:pt x="40" y="128"/>
                  </a:moveTo>
                  <a:cubicBezTo>
                    <a:pt x="40" y="127"/>
                    <a:pt x="40" y="127"/>
                    <a:pt x="39" y="126"/>
                  </a:cubicBezTo>
                  <a:cubicBezTo>
                    <a:pt x="39" y="127"/>
                    <a:pt x="39" y="128"/>
                    <a:pt x="40" y="128"/>
                  </a:cubicBezTo>
                  <a:close/>
                  <a:moveTo>
                    <a:pt x="49" y="127"/>
                  </a:moveTo>
                  <a:cubicBezTo>
                    <a:pt x="50" y="127"/>
                    <a:pt x="49" y="128"/>
                    <a:pt x="50" y="128"/>
                  </a:cubicBezTo>
                  <a:cubicBezTo>
                    <a:pt x="50" y="127"/>
                    <a:pt x="50" y="128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49" y="127"/>
                    <a:pt x="49" y="127"/>
                    <a:pt x="49" y="127"/>
                  </a:cubicBezTo>
                  <a:close/>
                  <a:moveTo>
                    <a:pt x="42" y="127"/>
                  </a:moveTo>
                  <a:cubicBezTo>
                    <a:pt x="42" y="127"/>
                    <a:pt x="42" y="128"/>
                    <a:pt x="43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43" y="127"/>
                    <a:pt x="43" y="127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lose/>
                  <a:moveTo>
                    <a:pt x="60" y="128"/>
                  </a:moveTo>
                  <a:cubicBezTo>
                    <a:pt x="60" y="128"/>
                    <a:pt x="60" y="127"/>
                    <a:pt x="60" y="127"/>
                  </a:cubicBezTo>
                  <a:cubicBezTo>
                    <a:pt x="60" y="127"/>
                    <a:pt x="59" y="128"/>
                    <a:pt x="60" y="128"/>
                  </a:cubicBezTo>
                  <a:close/>
                  <a:moveTo>
                    <a:pt x="57" y="128"/>
                  </a:moveTo>
                  <a:cubicBezTo>
                    <a:pt x="57" y="128"/>
                    <a:pt x="57" y="128"/>
                    <a:pt x="57" y="128"/>
                  </a:cubicBezTo>
                  <a:cubicBezTo>
                    <a:pt x="58" y="127"/>
                    <a:pt x="58" y="127"/>
                    <a:pt x="57" y="127"/>
                  </a:cubicBezTo>
                  <a:cubicBezTo>
                    <a:pt x="57" y="127"/>
                    <a:pt x="57" y="127"/>
                    <a:pt x="57" y="128"/>
                  </a:cubicBezTo>
                  <a:close/>
                  <a:moveTo>
                    <a:pt x="62" y="131"/>
                  </a:moveTo>
                  <a:cubicBezTo>
                    <a:pt x="62" y="130"/>
                    <a:pt x="63" y="128"/>
                    <a:pt x="62" y="127"/>
                  </a:cubicBezTo>
                  <a:cubicBezTo>
                    <a:pt x="62" y="129"/>
                    <a:pt x="62" y="130"/>
                    <a:pt x="62" y="131"/>
                  </a:cubicBezTo>
                  <a:close/>
                  <a:moveTo>
                    <a:pt x="33" y="129"/>
                  </a:moveTo>
                  <a:cubicBezTo>
                    <a:pt x="33" y="130"/>
                    <a:pt x="33" y="130"/>
                    <a:pt x="33" y="130"/>
                  </a:cubicBezTo>
                  <a:cubicBezTo>
                    <a:pt x="33" y="131"/>
                    <a:pt x="33" y="131"/>
                    <a:pt x="33" y="130"/>
                  </a:cubicBezTo>
                  <a:cubicBezTo>
                    <a:pt x="33" y="129"/>
                    <a:pt x="33" y="129"/>
                    <a:pt x="33" y="128"/>
                  </a:cubicBezTo>
                  <a:cubicBezTo>
                    <a:pt x="33" y="128"/>
                    <a:pt x="33" y="127"/>
                    <a:pt x="33" y="128"/>
                  </a:cubicBezTo>
                  <a:cubicBezTo>
                    <a:pt x="33" y="128"/>
                    <a:pt x="33" y="129"/>
                    <a:pt x="33" y="129"/>
                  </a:cubicBezTo>
                  <a:close/>
                  <a:moveTo>
                    <a:pt x="55" y="128"/>
                  </a:moveTo>
                  <a:cubicBezTo>
                    <a:pt x="55" y="128"/>
                    <a:pt x="56" y="128"/>
                    <a:pt x="55" y="127"/>
                  </a:cubicBezTo>
                  <a:cubicBezTo>
                    <a:pt x="55" y="128"/>
                    <a:pt x="55" y="128"/>
                    <a:pt x="55" y="128"/>
                  </a:cubicBezTo>
                  <a:close/>
                  <a:moveTo>
                    <a:pt x="38" y="130"/>
                  </a:moveTo>
                  <a:cubicBezTo>
                    <a:pt x="39" y="129"/>
                    <a:pt x="39" y="128"/>
                    <a:pt x="38" y="128"/>
                  </a:cubicBezTo>
                  <a:cubicBezTo>
                    <a:pt x="38" y="128"/>
                    <a:pt x="38" y="129"/>
                    <a:pt x="38" y="130"/>
                  </a:cubicBezTo>
                  <a:close/>
                  <a:moveTo>
                    <a:pt x="45" y="129"/>
                  </a:moveTo>
                  <a:cubicBezTo>
                    <a:pt x="45" y="129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9"/>
                    <a:pt x="45" y="129"/>
                  </a:cubicBezTo>
                  <a:close/>
                  <a:moveTo>
                    <a:pt x="42" y="129"/>
                  </a:moveTo>
                  <a:cubicBezTo>
                    <a:pt x="42" y="129"/>
                    <a:pt x="42" y="129"/>
                    <a:pt x="41" y="128"/>
                  </a:cubicBezTo>
                  <a:cubicBezTo>
                    <a:pt x="41" y="129"/>
                    <a:pt x="42" y="129"/>
                    <a:pt x="42" y="129"/>
                  </a:cubicBezTo>
                  <a:close/>
                  <a:moveTo>
                    <a:pt x="47" y="129"/>
                  </a:moveTo>
                  <a:cubicBezTo>
                    <a:pt x="48" y="129"/>
                    <a:pt x="47" y="129"/>
                    <a:pt x="48" y="130"/>
                  </a:cubicBezTo>
                  <a:cubicBezTo>
                    <a:pt x="48" y="130"/>
                    <a:pt x="48" y="130"/>
                    <a:pt x="48" y="130"/>
                  </a:cubicBezTo>
                  <a:cubicBezTo>
                    <a:pt x="49" y="130"/>
                    <a:pt x="49" y="129"/>
                    <a:pt x="48" y="128"/>
                  </a:cubicBezTo>
                  <a:cubicBezTo>
                    <a:pt x="48" y="129"/>
                    <a:pt x="48" y="128"/>
                    <a:pt x="47" y="129"/>
                  </a:cubicBezTo>
                  <a:close/>
                  <a:moveTo>
                    <a:pt x="50" y="129"/>
                  </a:moveTo>
                  <a:cubicBezTo>
                    <a:pt x="50" y="129"/>
                    <a:pt x="50" y="129"/>
                    <a:pt x="50" y="130"/>
                  </a:cubicBezTo>
                  <a:cubicBezTo>
                    <a:pt x="50" y="130"/>
                    <a:pt x="51" y="130"/>
                    <a:pt x="51" y="129"/>
                  </a:cubicBezTo>
                  <a:cubicBezTo>
                    <a:pt x="50" y="129"/>
                    <a:pt x="51" y="129"/>
                    <a:pt x="51" y="129"/>
                  </a:cubicBezTo>
                  <a:cubicBezTo>
                    <a:pt x="51" y="129"/>
                    <a:pt x="51" y="128"/>
                    <a:pt x="50" y="128"/>
                  </a:cubicBezTo>
                  <a:cubicBezTo>
                    <a:pt x="50" y="129"/>
                    <a:pt x="50" y="129"/>
                    <a:pt x="50" y="129"/>
                  </a:cubicBezTo>
                  <a:close/>
                  <a:moveTo>
                    <a:pt x="52" y="129"/>
                  </a:moveTo>
                  <a:cubicBezTo>
                    <a:pt x="52" y="129"/>
                    <a:pt x="52" y="128"/>
                    <a:pt x="52" y="128"/>
                  </a:cubicBezTo>
                  <a:cubicBezTo>
                    <a:pt x="51" y="128"/>
                    <a:pt x="51" y="129"/>
                    <a:pt x="52" y="129"/>
                  </a:cubicBezTo>
                  <a:close/>
                  <a:moveTo>
                    <a:pt x="41" y="128"/>
                  </a:moveTo>
                  <a:cubicBezTo>
                    <a:pt x="41" y="128"/>
                    <a:pt x="40" y="128"/>
                    <a:pt x="40" y="128"/>
                  </a:cubicBezTo>
                  <a:cubicBezTo>
                    <a:pt x="40" y="129"/>
                    <a:pt x="41" y="129"/>
                    <a:pt x="41" y="128"/>
                  </a:cubicBezTo>
                  <a:close/>
                  <a:moveTo>
                    <a:pt x="58" y="129"/>
                  </a:moveTo>
                  <a:cubicBezTo>
                    <a:pt x="58" y="129"/>
                    <a:pt x="58" y="129"/>
                    <a:pt x="58" y="129"/>
                  </a:cubicBezTo>
                  <a:cubicBezTo>
                    <a:pt x="58" y="129"/>
                    <a:pt x="58" y="128"/>
                    <a:pt x="58" y="128"/>
                  </a:cubicBezTo>
                  <a:cubicBezTo>
                    <a:pt x="58" y="129"/>
                    <a:pt x="58" y="129"/>
                    <a:pt x="58" y="129"/>
                  </a:cubicBezTo>
                  <a:close/>
                  <a:moveTo>
                    <a:pt x="45" y="131"/>
                  </a:moveTo>
                  <a:cubicBezTo>
                    <a:pt x="45" y="130"/>
                    <a:pt x="44" y="129"/>
                    <a:pt x="44" y="129"/>
                  </a:cubicBezTo>
                  <a:cubicBezTo>
                    <a:pt x="43" y="130"/>
                    <a:pt x="44" y="131"/>
                    <a:pt x="45" y="131"/>
                  </a:cubicBezTo>
                  <a:close/>
                  <a:moveTo>
                    <a:pt x="37" y="131"/>
                  </a:moveTo>
                  <a:cubicBezTo>
                    <a:pt x="38" y="131"/>
                    <a:pt x="38" y="129"/>
                    <a:pt x="37" y="129"/>
                  </a:cubicBezTo>
                  <a:cubicBezTo>
                    <a:pt x="36" y="130"/>
                    <a:pt x="37" y="130"/>
                    <a:pt x="37" y="131"/>
                  </a:cubicBezTo>
                  <a:close/>
                  <a:moveTo>
                    <a:pt x="41" y="130"/>
                  </a:moveTo>
                  <a:cubicBezTo>
                    <a:pt x="41" y="130"/>
                    <a:pt x="41" y="129"/>
                    <a:pt x="41" y="129"/>
                  </a:cubicBezTo>
                  <a:cubicBezTo>
                    <a:pt x="41" y="130"/>
                    <a:pt x="41" y="130"/>
                    <a:pt x="41" y="130"/>
                  </a:cubicBezTo>
                  <a:close/>
                  <a:moveTo>
                    <a:pt x="39" y="131"/>
                  </a:moveTo>
                  <a:cubicBezTo>
                    <a:pt x="39" y="130"/>
                    <a:pt x="40" y="130"/>
                    <a:pt x="40" y="129"/>
                  </a:cubicBezTo>
                  <a:cubicBezTo>
                    <a:pt x="39" y="130"/>
                    <a:pt x="38" y="131"/>
                    <a:pt x="39" y="131"/>
                  </a:cubicBezTo>
                  <a:close/>
                  <a:moveTo>
                    <a:pt x="55" y="131"/>
                  </a:moveTo>
                  <a:cubicBezTo>
                    <a:pt x="55" y="131"/>
                    <a:pt x="55" y="131"/>
                    <a:pt x="55" y="130"/>
                  </a:cubicBezTo>
                  <a:cubicBezTo>
                    <a:pt x="55" y="130"/>
                    <a:pt x="55" y="130"/>
                    <a:pt x="55" y="130"/>
                  </a:cubicBezTo>
                  <a:cubicBezTo>
                    <a:pt x="54" y="130"/>
                    <a:pt x="54" y="131"/>
                    <a:pt x="55" y="131"/>
                  </a:cubicBezTo>
                  <a:close/>
                  <a:moveTo>
                    <a:pt x="56" y="131"/>
                  </a:moveTo>
                  <a:cubicBezTo>
                    <a:pt x="56" y="131"/>
                    <a:pt x="56" y="131"/>
                    <a:pt x="57" y="131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0"/>
                    <a:pt x="56" y="130"/>
                    <a:pt x="56" y="131"/>
                  </a:cubicBezTo>
                  <a:close/>
                  <a:moveTo>
                    <a:pt x="50" y="133"/>
                  </a:moveTo>
                  <a:cubicBezTo>
                    <a:pt x="51" y="132"/>
                    <a:pt x="50" y="130"/>
                    <a:pt x="49" y="130"/>
                  </a:cubicBezTo>
                  <a:cubicBezTo>
                    <a:pt x="49" y="131"/>
                    <a:pt x="49" y="131"/>
                    <a:pt x="49" y="132"/>
                  </a:cubicBezTo>
                  <a:cubicBezTo>
                    <a:pt x="49" y="132"/>
                    <a:pt x="49" y="131"/>
                    <a:pt x="49" y="132"/>
                  </a:cubicBezTo>
                  <a:cubicBezTo>
                    <a:pt x="49" y="132"/>
                    <a:pt x="49" y="132"/>
                    <a:pt x="50" y="133"/>
                  </a:cubicBezTo>
                  <a:close/>
                  <a:moveTo>
                    <a:pt x="40" y="133"/>
                  </a:moveTo>
                  <a:cubicBezTo>
                    <a:pt x="40" y="132"/>
                    <a:pt x="40" y="132"/>
                    <a:pt x="41" y="131"/>
                  </a:cubicBezTo>
                  <a:cubicBezTo>
                    <a:pt x="40" y="131"/>
                    <a:pt x="40" y="130"/>
                    <a:pt x="40" y="130"/>
                  </a:cubicBezTo>
                  <a:cubicBezTo>
                    <a:pt x="39" y="131"/>
                    <a:pt x="39" y="132"/>
                    <a:pt x="40" y="133"/>
                  </a:cubicBezTo>
                  <a:close/>
                  <a:moveTo>
                    <a:pt x="43" y="132"/>
                  </a:moveTo>
                  <a:cubicBezTo>
                    <a:pt x="44" y="132"/>
                    <a:pt x="43" y="131"/>
                    <a:pt x="43" y="131"/>
                  </a:cubicBezTo>
                  <a:cubicBezTo>
                    <a:pt x="43" y="131"/>
                    <a:pt x="43" y="132"/>
                    <a:pt x="43" y="132"/>
                  </a:cubicBezTo>
                  <a:close/>
                  <a:moveTo>
                    <a:pt x="60" y="131"/>
                  </a:moveTo>
                  <a:cubicBezTo>
                    <a:pt x="60" y="131"/>
                    <a:pt x="60" y="131"/>
                    <a:pt x="59" y="131"/>
                  </a:cubicBezTo>
                  <a:cubicBezTo>
                    <a:pt x="59" y="131"/>
                    <a:pt x="60" y="131"/>
                    <a:pt x="60" y="131"/>
                  </a:cubicBezTo>
                  <a:close/>
                  <a:moveTo>
                    <a:pt x="36" y="133"/>
                  </a:moveTo>
                  <a:cubicBezTo>
                    <a:pt x="37" y="133"/>
                    <a:pt x="36" y="131"/>
                    <a:pt x="36" y="131"/>
                  </a:cubicBezTo>
                  <a:cubicBezTo>
                    <a:pt x="35" y="132"/>
                    <a:pt x="35" y="132"/>
                    <a:pt x="36" y="133"/>
                  </a:cubicBezTo>
                  <a:close/>
                  <a:moveTo>
                    <a:pt x="38" y="132"/>
                  </a:moveTo>
                  <a:cubicBezTo>
                    <a:pt x="38" y="132"/>
                    <a:pt x="38" y="132"/>
                    <a:pt x="38" y="132"/>
                  </a:cubicBezTo>
                  <a:cubicBezTo>
                    <a:pt x="38" y="132"/>
                    <a:pt x="39" y="131"/>
                    <a:pt x="38" y="131"/>
                  </a:cubicBezTo>
                  <a:cubicBezTo>
                    <a:pt x="38" y="132"/>
                    <a:pt x="38" y="132"/>
                    <a:pt x="38" y="132"/>
                  </a:cubicBezTo>
                  <a:close/>
                  <a:moveTo>
                    <a:pt x="55" y="132"/>
                  </a:moveTo>
                  <a:cubicBezTo>
                    <a:pt x="55" y="132"/>
                    <a:pt x="56" y="132"/>
                    <a:pt x="55" y="132"/>
                  </a:cubicBezTo>
                  <a:cubicBezTo>
                    <a:pt x="55" y="132"/>
                    <a:pt x="55" y="131"/>
                    <a:pt x="55" y="131"/>
                  </a:cubicBezTo>
                  <a:cubicBezTo>
                    <a:pt x="55" y="132"/>
                    <a:pt x="55" y="132"/>
                    <a:pt x="55" y="132"/>
                  </a:cubicBezTo>
                  <a:close/>
                  <a:moveTo>
                    <a:pt x="59" y="134"/>
                  </a:moveTo>
                  <a:cubicBezTo>
                    <a:pt x="58" y="134"/>
                    <a:pt x="59" y="132"/>
                    <a:pt x="58" y="131"/>
                  </a:cubicBezTo>
                  <a:cubicBezTo>
                    <a:pt x="58" y="133"/>
                    <a:pt x="58" y="134"/>
                    <a:pt x="59" y="134"/>
                  </a:cubicBezTo>
                  <a:close/>
                  <a:moveTo>
                    <a:pt x="48" y="133"/>
                  </a:moveTo>
                  <a:cubicBezTo>
                    <a:pt x="48" y="133"/>
                    <a:pt x="48" y="132"/>
                    <a:pt x="48" y="132"/>
                  </a:cubicBezTo>
                  <a:cubicBezTo>
                    <a:pt x="47" y="132"/>
                    <a:pt x="48" y="133"/>
                    <a:pt x="48" y="133"/>
                  </a:cubicBezTo>
                  <a:close/>
                  <a:moveTo>
                    <a:pt x="53" y="133"/>
                  </a:moveTo>
                  <a:cubicBezTo>
                    <a:pt x="53" y="133"/>
                    <a:pt x="53" y="132"/>
                    <a:pt x="53" y="132"/>
                  </a:cubicBezTo>
                  <a:cubicBezTo>
                    <a:pt x="53" y="132"/>
                    <a:pt x="53" y="133"/>
                    <a:pt x="53" y="133"/>
                  </a:cubicBezTo>
                  <a:close/>
                  <a:moveTo>
                    <a:pt x="39" y="134"/>
                  </a:moveTo>
                  <a:cubicBezTo>
                    <a:pt x="39" y="133"/>
                    <a:pt x="39" y="133"/>
                    <a:pt x="38" y="132"/>
                  </a:cubicBezTo>
                  <a:cubicBezTo>
                    <a:pt x="38" y="133"/>
                    <a:pt x="38" y="133"/>
                    <a:pt x="39" y="134"/>
                  </a:cubicBezTo>
                  <a:close/>
                  <a:moveTo>
                    <a:pt x="62" y="133"/>
                  </a:moveTo>
                  <a:cubicBezTo>
                    <a:pt x="62" y="133"/>
                    <a:pt x="63" y="133"/>
                    <a:pt x="62" y="132"/>
                  </a:cubicBezTo>
                  <a:cubicBezTo>
                    <a:pt x="62" y="133"/>
                    <a:pt x="62" y="133"/>
                    <a:pt x="62" y="133"/>
                  </a:cubicBezTo>
                  <a:close/>
                  <a:moveTo>
                    <a:pt x="40" y="134"/>
                  </a:moveTo>
                  <a:cubicBezTo>
                    <a:pt x="40" y="134"/>
                    <a:pt x="40" y="135"/>
                    <a:pt x="41" y="135"/>
                  </a:cubicBezTo>
                  <a:cubicBezTo>
                    <a:pt x="41" y="135"/>
                    <a:pt x="42" y="134"/>
                    <a:pt x="42" y="134"/>
                  </a:cubicBezTo>
                  <a:cubicBezTo>
                    <a:pt x="42" y="132"/>
                    <a:pt x="40" y="133"/>
                    <a:pt x="40" y="134"/>
                  </a:cubicBezTo>
                  <a:close/>
                  <a:moveTo>
                    <a:pt x="36" y="134"/>
                  </a:moveTo>
                  <a:cubicBezTo>
                    <a:pt x="37" y="134"/>
                    <a:pt x="37" y="133"/>
                    <a:pt x="37" y="133"/>
                  </a:cubicBezTo>
                  <a:cubicBezTo>
                    <a:pt x="37" y="133"/>
                    <a:pt x="37" y="133"/>
                    <a:pt x="36" y="134"/>
                  </a:cubicBezTo>
                  <a:close/>
                  <a:moveTo>
                    <a:pt x="57" y="136"/>
                  </a:moveTo>
                  <a:cubicBezTo>
                    <a:pt x="57" y="135"/>
                    <a:pt x="57" y="135"/>
                    <a:pt x="58" y="135"/>
                  </a:cubicBezTo>
                  <a:cubicBezTo>
                    <a:pt x="57" y="134"/>
                    <a:pt x="57" y="134"/>
                    <a:pt x="56" y="133"/>
                  </a:cubicBezTo>
                  <a:cubicBezTo>
                    <a:pt x="56" y="134"/>
                    <a:pt x="56" y="135"/>
                    <a:pt x="57" y="136"/>
                  </a:cubicBezTo>
                  <a:close/>
                  <a:moveTo>
                    <a:pt x="45" y="134"/>
                  </a:moveTo>
                  <a:cubicBezTo>
                    <a:pt x="45" y="134"/>
                    <a:pt x="45" y="133"/>
                    <a:pt x="45" y="133"/>
                  </a:cubicBezTo>
                  <a:cubicBezTo>
                    <a:pt x="44" y="133"/>
                    <a:pt x="44" y="134"/>
                    <a:pt x="45" y="134"/>
                  </a:cubicBezTo>
                  <a:close/>
                  <a:moveTo>
                    <a:pt x="51" y="135"/>
                  </a:moveTo>
                  <a:cubicBezTo>
                    <a:pt x="51" y="135"/>
                    <a:pt x="52" y="134"/>
                    <a:pt x="52" y="134"/>
                  </a:cubicBezTo>
                  <a:cubicBezTo>
                    <a:pt x="52" y="134"/>
                    <a:pt x="52" y="133"/>
                    <a:pt x="51" y="133"/>
                  </a:cubicBezTo>
                  <a:cubicBezTo>
                    <a:pt x="51" y="134"/>
                    <a:pt x="51" y="135"/>
                    <a:pt x="51" y="135"/>
                  </a:cubicBezTo>
                  <a:close/>
                  <a:moveTo>
                    <a:pt x="48" y="135"/>
                  </a:move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8" y="135"/>
                  </a:cubicBezTo>
                  <a:close/>
                  <a:moveTo>
                    <a:pt x="37" y="134"/>
                  </a:moveTo>
                  <a:cubicBezTo>
                    <a:pt x="37" y="134"/>
                    <a:pt x="37" y="135"/>
                    <a:pt x="37" y="135"/>
                  </a:cubicBezTo>
                  <a:cubicBezTo>
                    <a:pt x="38" y="135"/>
                    <a:pt x="38" y="134"/>
                    <a:pt x="37" y="134"/>
                  </a:cubicBezTo>
                  <a:cubicBezTo>
                    <a:pt x="37" y="134"/>
                    <a:pt x="37" y="134"/>
                    <a:pt x="37" y="134"/>
                  </a:cubicBezTo>
                  <a:close/>
                  <a:moveTo>
                    <a:pt x="40" y="136"/>
                  </a:moveTo>
                  <a:cubicBezTo>
                    <a:pt x="40" y="135"/>
                    <a:pt x="40" y="135"/>
                    <a:pt x="39" y="135"/>
                  </a:cubicBezTo>
                  <a:cubicBezTo>
                    <a:pt x="39" y="135"/>
                    <a:pt x="40" y="136"/>
                    <a:pt x="40" y="136"/>
                  </a:cubicBezTo>
                  <a:close/>
                  <a:moveTo>
                    <a:pt x="54" y="136"/>
                  </a:moveTo>
                  <a:cubicBezTo>
                    <a:pt x="54" y="136"/>
                    <a:pt x="55" y="137"/>
                    <a:pt x="55" y="137"/>
                  </a:cubicBezTo>
                  <a:cubicBezTo>
                    <a:pt x="55" y="137"/>
                    <a:pt x="55" y="136"/>
                    <a:pt x="54" y="136"/>
                  </a:cubicBezTo>
                  <a:close/>
                  <a:moveTo>
                    <a:pt x="55" y="137"/>
                  </a:moveTo>
                  <a:cubicBezTo>
                    <a:pt x="56" y="136"/>
                    <a:pt x="55" y="134"/>
                    <a:pt x="54" y="136"/>
                  </a:cubicBezTo>
                  <a:cubicBezTo>
                    <a:pt x="55" y="136"/>
                    <a:pt x="55" y="137"/>
                    <a:pt x="55" y="137"/>
                  </a:cubicBezTo>
                  <a:close/>
                  <a:moveTo>
                    <a:pt x="42" y="137"/>
                  </a:moveTo>
                  <a:cubicBezTo>
                    <a:pt x="43" y="137"/>
                    <a:pt x="43" y="136"/>
                    <a:pt x="43" y="135"/>
                  </a:cubicBezTo>
                  <a:cubicBezTo>
                    <a:pt x="43" y="136"/>
                    <a:pt x="42" y="136"/>
                    <a:pt x="42" y="137"/>
                  </a:cubicBezTo>
                  <a:close/>
                  <a:moveTo>
                    <a:pt x="50" y="136"/>
                  </a:moveTo>
                  <a:cubicBezTo>
                    <a:pt x="50" y="136"/>
                    <a:pt x="50" y="136"/>
                    <a:pt x="50" y="135"/>
                  </a:cubicBezTo>
                  <a:cubicBezTo>
                    <a:pt x="50" y="135"/>
                    <a:pt x="50" y="135"/>
                    <a:pt x="49" y="135"/>
                  </a:cubicBezTo>
                  <a:cubicBezTo>
                    <a:pt x="49" y="136"/>
                    <a:pt x="50" y="136"/>
                    <a:pt x="50" y="136"/>
                  </a:cubicBezTo>
                  <a:close/>
                  <a:moveTo>
                    <a:pt x="39" y="138"/>
                  </a:moveTo>
                  <a:cubicBezTo>
                    <a:pt x="39" y="137"/>
                    <a:pt x="39" y="136"/>
                    <a:pt x="38" y="136"/>
                  </a:cubicBezTo>
                  <a:cubicBezTo>
                    <a:pt x="38" y="136"/>
                    <a:pt x="39" y="137"/>
                    <a:pt x="39" y="138"/>
                  </a:cubicBezTo>
                  <a:close/>
                  <a:moveTo>
                    <a:pt x="35" y="137"/>
                  </a:moveTo>
                  <a:cubicBezTo>
                    <a:pt x="35" y="138"/>
                    <a:pt x="36" y="137"/>
                    <a:pt x="36" y="137"/>
                  </a:cubicBezTo>
                  <a:cubicBezTo>
                    <a:pt x="36" y="137"/>
                    <a:pt x="36" y="136"/>
                    <a:pt x="35" y="136"/>
                  </a:cubicBezTo>
                  <a:cubicBezTo>
                    <a:pt x="35" y="136"/>
                    <a:pt x="35" y="137"/>
                    <a:pt x="35" y="137"/>
                  </a:cubicBezTo>
                  <a:close/>
                  <a:moveTo>
                    <a:pt x="62" y="138"/>
                  </a:moveTo>
                  <a:cubicBezTo>
                    <a:pt x="62" y="137"/>
                    <a:pt x="63" y="136"/>
                    <a:pt x="62" y="136"/>
                  </a:cubicBezTo>
                  <a:cubicBezTo>
                    <a:pt x="62" y="137"/>
                    <a:pt x="62" y="137"/>
                    <a:pt x="62" y="138"/>
                  </a:cubicBezTo>
                  <a:close/>
                  <a:moveTo>
                    <a:pt x="54" y="138"/>
                  </a:moveTo>
                  <a:cubicBezTo>
                    <a:pt x="54" y="138"/>
                    <a:pt x="54" y="137"/>
                    <a:pt x="53" y="137"/>
                  </a:cubicBezTo>
                  <a:cubicBezTo>
                    <a:pt x="53" y="137"/>
                    <a:pt x="53" y="138"/>
                    <a:pt x="54" y="138"/>
                  </a:cubicBezTo>
                  <a:close/>
                  <a:moveTo>
                    <a:pt x="42" y="140"/>
                  </a:moveTo>
                  <a:cubicBezTo>
                    <a:pt x="42" y="141"/>
                    <a:pt x="42" y="141"/>
                    <a:pt x="43" y="141"/>
                  </a:cubicBezTo>
                  <a:cubicBezTo>
                    <a:pt x="43" y="140"/>
                    <a:pt x="45" y="139"/>
                    <a:pt x="45" y="138"/>
                  </a:cubicBezTo>
                  <a:cubicBezTo>
                    <a:pt x="45" y="138"/>
                    <a:pt x="45" y="137"/>
                    <a:pt x="44" y="137"/>
                  </a:cubicBezTo>
                  <a:cubicBezTo>
                    <a:pt x="44" y="138"/>
                    <a:pt x="43" y="139"/>
                    <a:pt x="42" y="140"/>
                  </a:cubicBezTo>
                  <a:close/>
                  <a:moveTo>
                    <a:pt x="47" y="139"/>
                  </a:moveTo>
                  <a:cubicBezTo>
                    <a:pt x="48" y="139"/>
                    <a:pt x="48" y="138"/>
                    <a:pt x="48" y="138"/>
                  </a:cubicBezTo>
                  <a:cubicBezTo>
                    <a:pt x="47" y="138"/>
                    <a:pt x="47" y="139"/>
                    <a:pt x="47" y="139"/>
                  </a:cubicBezTo>
                  <a:close/>
                  <a:moveTo>
                    <a:pt x="35" y="142"/>
                  </a:moveTo>
                  <a:cubicBezTo>
                    <a:pt x="37" y="141"/>
                    <a:pt x="37" y="140"/>
                    <a:pt x="37" y="139"/>
                  </a:cubicBezTo>
                  <a:cubicBezTo>
                    <a:pt x="37" y="139"/>
                    <a:pt x="37" y="138"/>
                    <a:pt x="37" y="138"/>
                  </a:cubicBezTo>
                  <a:cubicBezTo>
                    <a:pt x="36" y="139"/>
                    <a:pt x="35" y="140"/>
                    <a:pt x="35" y="142"/>
                  </a:cubicBezTo>
                  <a:close/>
                  <a:moveTo>
                    <a:pt x="56" y="139"/>
                  </a:moveTo>
                  <a:cubicBezTo>
                    <a:pt x="57" y="139"/>
                    <a:pt x="57" y="139"/>
                    <a:pt x="57" y="138"/>
                  </a:cubicBezTo>
                  <a:cubicBezTo>
                    <a:pt x="57" y="138"/>
                    <a:pt x="56" y="139"/>
                    <a:pt x="56" y="139"/>
                  </a:cubicBezTo>
                  <a:close/>
                  <a:moveTo>
                    <a:pt x="52" y="140"/>
                  </a:moveTo>
                  <a:cubicBezTo>
                    <a:pt x="52" y="139"/>
                    <a:pt x="52" y="139"/>
                    <a:pt x="51" y="139"/>
                  </a:cubicBezTo>
                  <a:cubicBezTo>
                    <a:pt x="52" y="139"/>
                    <a:pt x="52" y="140"/>
                    <a:pt x="52" y="140"/>
                  </a:cubicBezTo>
                  <a:close/>
                  <a:moveTo>
                    <a:pt x="54" y="139"/>
                  </a:moveTo>
                  <a:cubicBezTo>
                    <a:pt x="54" y="139"/>
                    <a:pt x="55" y="139"/>
                    <a:pt x="55" y="139"/>
                  </a:cubicBezTo>
                  <a:cubicBezTo>
                    <a:pt x="54" y="139"/>
                    <a:pt x="54" y="139"/>
                    <a:pt x="54" y="139"/>
                  </a:cubicBezTo>
                  <a:cubicBezTo>
                    <a:pt x="54" y="139"/>
                    <a:pt x="54" y="139"/>
                    <a:pt x="54" y="139"/>
                  </a:cubicBezTo>
                  <a:close/>
                  <a:moveTo>
                    <a:pt x="6" y="140"/>
                  </a:moveTo>
                  <a:cubicBezTo>
                    <a:pt x="6" y="140"/>
                    <a:pt x="6" y="139"/>
                    <a:pt x="5" y="140"/>
                  </a:cubicBezTo>
                  <a:cubicBezTo>
                    <a:pt x="5" y="140"/>
                    <a:pt x="6" y="141"/>
                    <a:pt x="5" y="142"/>
                  </a:cubicBezTo>
                  <a:cubicBezTo>
                    <a:pt x="5" y="142"/>
                    <a:pt x="6" y="142"/>
                    <a:pt x="6" y="142"/>
                  </a:cubicBezTo>
                  <a:cubicBezTo>
                    <a:pt x="6" y="141"/>
                    <a:pt x="7" y="140"/>
                    <a:pt x="6" y="139"/>
                  </a:cubicBezTo>
                  <a:cubicBezTo>
                    <a:pt x="6" y="139"/>
                    <a:pt x="6" y="140"/>
                    <a:pt x="6" y="140"/>
                  </a:cubicBezTo>
                  <a:close/>
                  <a:moveTo>
                    <a:pt x="57" y="140"/>
                  </a:moveTo>
                  <a:cubicBezTo>
                    <a:pt x="57" y="140"/>
                    <a:pt x="58" y="140"/>
                    <a:pt x="58" y="139"/>
                  </a:cubicBezTo>
                  <a:cubicBezTo>
                    <a:pt x="58" y="139"/>
                    <a:pt x="58" y="139"/>
                    <a:pt x="57" y="139"/>
                  </a:cubicBezTo>
                  <a:cubicBezTo>
                    <a:pt x="57" y="140"/>
                    <a:pt x="57" y="140"/>
                    <a:pt x="57" y="140"/>
                  </a:cubicBezTo>
                  <a:close/>
                  <a:moveTo>
                    <a:pt x="52" y="141"/>
                  </a:moveTo>
                  <a:cubicBezTo>
                    <a:pt x="53" y="141"/>
                    <a:pt x="53" y="141"/>
                    <a:pt x="53" y="141"/>
                  </a:cubicBezTo>
                  <a:cubicBezTo>
                    <a:pt x="53" y="140"/>
                    <a:pt x="54" y="140"/>
                    <a:pt x="54" y="140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3" y="140"/>
                    <a:pt x="53" y="140"/>
                    <a:pt x="52" y="141"/>
                  </a:cubicBezTo>
                  <a:close/>
                  <a:moveTo>
                    <a:pt x="46" y="142"/>
                  </a:moveTo>
                  <a:cubicBezTo>
                    <a:pt x="46" y="142"/>
                    <a:pt x="47" y="141"/>
                    <a:pt x="46" y="140"/>
                  </a:cubicBezTo>
                  <a:cubicBezTo>
                    <a:pt x="46" y="141"/>
                    <a:pt x="45" y="142"/>
                    <a:pt x="46" y="142"/>
                  </a:cubicBezTo>
                  <a:close/>
                  <a:moveTo>
                    <a:pt x="57" y="141"/>
                  </a:moveTo>
                  <a:cubicBezTo>
                    <a:pt x="58" y="142"/>
                    <a:pt x="58" y="142"/>
                    <a:pt x="58" y="142"/>
                  </a:cubicBezTo>
                  <a:cubicBezTo>
                    <a:pt x="59" y="142"/>
                    <a:pt x="59" y="140"/>
                    <a:pt x="58" y="140"/>
                  </a:cubicBezTo>
                  <a:cubicBezTo>
                    <a:pt x="58" y="141"/>
                    <a:pt x="58" y="141"/>
                    <a:pt x="57" y="141"/>
                  </a:cubicBezTo>
                  <a:close/>
                  <a:moveTo>
                    <a:pt x="48" y="141"/>
                  </a:moveTo>
                  <a:cubicBezTo>
                    <a:pt x="48" y="141"/>
                    <a:pt x="49" y="141"/>
                    <a:pt x="49" y="14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1"/>
                    <a:pt x="48" y="141"/>
                    <a:pt x="48" y="141"/>
                  </a:cubicBezTo>
                  <a:close/>
                  <a:moveTo>
                    <a:pt x="49" y="142"/>
                  </a:moveTo>
                  <a:cubicBezTo>
                    <a:pt x="49" y="142"/>
                    <a:pt x="50" y="141"/>
                    <a:pt x="50" y="141"/>
                  </a:cubicBezTo>
                  <a:cubicBezTo>
                    <a:pt x="50" y="141"/>
                    <a:pt x="49" y="141"/>
                    <a:pt x="49" y="142"/>
                  </a:cubicBezTo>
                  <a:close/>
                  <a:moveTo>
                    <a:pt x="36" y="143"/>
                  </a:moveTo>
                  <a:cubicBezTo>
                    <a:pt x="36" y="144"/>
                    <a:pt x="36" y="144"/>
                    <a:pt x="37" y="144"/>
                  </a:cubicBezTo>
                  <a:cubicBezTo>
                    <a:pt x="37" y="144"/>
                    <a:pt x="38" y="143"/>
                    <a:pt x="39" y="142"/>
                  </a:cubicBezTo>
                  <a:cubicBezTo>
                    <a:pt x="38" y="142"/>
                    <a:pt x="39" y="141"/>
                    <a:pt x="38" y="141"/>
                  </a:cubicBezTo>
                  <a:cubicBezTo>
                    <a:pt x="38" y="142"/>
                    <a:pt x="37" y="143"/>
                    <a:pt x="36" y="143"/>
                  </a:cubicBezTo>
                  <a:close/>
                  <a:moveTo>
                    <a:pt x="54" y="142"/>
                  </a:moveTo>
                  <a:cubicBezTo>
                    <a:pt x="54" y="142"/>
                    <a:pt x="54" y="142"/>
                    <a:pt x="54" y="141"/>
                  </a:cubicBezTo>
                  <a:cubicBezTo>
                    <a:pt x="54" y="141"/>
                    <a:pt x="53" y="142"/>
                    <a:pt x="54" y="142"/>
                  </a:cubicBezTo>
                  <a:close/>
                  <a:moveTo>
                    <a:pt x="43" y="143"/>
                  </a:moveTo>
                  <a:cubicBezTo>
                    <a:pt x="43" y="143"/>
                    <a:pt x="44" y="142"/>
                    <a:pt x="44" y="142"/>
                  </a:cubicBezTo>
                  <a:cubicBezTo>
                    <a:pt x="43" y="142"/>
                    <a:pt x="43" y="143"/>
                    <a:pt x="43" y="143"/>
                  </a:cubicBezTo>
                  <a:close/>
                  <a:moveTo>
                    <a:pt x="49" y="143"/>
                  </a:moveTo>
                  <a:cubicBezTo>
                    <a:pt x="50" y="145"/>
                    <a:pt x="50" y="146"/>
                    <a:pt x="51" y="148"/>
                  </a:cubicBezTo>
                  <a:cubicBezTo>
                    <a:pt x="52" y="147"/>
                    <a:pt x="51" y="146"/>
                    <a:pt x="51" y="145"/>
                  </a:cubicBezTo>
                  <a:cubicBezTo>
                    <a:pt x="51" y="145"/>
                    <a:pt x="51" y="145"/>
                    <a:pt x="50" y="145"/>
                  </a:cubicBezTo>
                  <a:cubicBezTo>
                    <a:pt x="50" y="144"/>
                    <a:pt x="51" y="144"/>
                    <a:pt x="51" y="143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51" y="141"/>
                    <a:pt x="49" y="143"/>
                    <a:pt x="49" y="143"/>
                  </a:cubicBezTo>
                  <a:close/>
                  <a:moveTo>
                    <a:pt x="40" y="142"/>
                  </a:moveTo>
                  <a:cubicBezTo>
                    <a:pt x="41" y="143"/>
                    <a:pt x="41" y="143"/>
                    <a:pt x="41" y="143"/>
                  </a:cubicBezTo>
                  <a:cubicBezTo>
                    <a:pt x="41" y="142"/>
                    <a:pt x="41" y="142"/>
                    <a:pt x="40" y="142"/>
                  </a:cubicBezTo>
                  <a:close/>
                  <a:moveTo>
                    <a:pt x="54" y="143"/>
                  </a:moveTo>
                  <a:cubicBezTo>
                    <a:pt x="55" y="143"/>
                    <a:pt x="55" y="142"/>
                    <a:pt x="55" y="142"/>
                  </a:cubicBezTo>
                  <a:cubicBezTo>
                    <a:pt x="54" y="142"/>
                    <a:pt x="55" y="143"/>
                    <a:pt x="54" y="143"/>
                  </a:cubicBezTo>
                  <a:cubicBezTo>
                    <a:pt x="54" y="143"/>
                    <a:pt x="54" y="142"/>
                    <a:pt x="54" y="142"/>
                  </a:cubicBezTo>
                  <a:cubicBezTo>
                    <a:pt x="54" y="142"/>
                    <a:pt x="54" y="143"/>
                    <a:pt x="54" y="143"/>
                  </a:cubicBezTo>
                  <a:close/>
                  <a:moveTo>
                    <a:pt x="57" y="144"/>
                  </a:moveTo>
                  <a:cubicBezTo>
                    <a:pt x="57" y="143"/>
                    <a:pt x="57" y="143"/>
                    <a:pt x="57" y="143"/>
                  </a:cubicBezTo>
                  <a:cubicBezTo>
                    <a:pt x="57" y="143"/>
                    <a:pt x="57" y="142"/>
                    <a:pt x="57" y="142"/>
                  </a:cubicBezTo>
                  <a:cubicBezTo>
                    <a:pt x="56" y="143"/>
                    <a:pt x="57" y="143"/>
                    <a:pt x="57" y="144"/>
                  </a:cubicBezTo>
                  <a:close/>
                  <a:moveTo>
                    <a:pt x="62" y="144"/>
                  </a:moveTo>
                  <a:cubicBezTo>
                    <a:pt x="62" y="143"/>
                    <a:pt x="62" y="143"/>
                    <a:pt x="61" y="142"/>
                  </a:cubicBezTo>
                  <a:cubicBezTo>
                    <a:pt x="62" y="143"/>
                    <a:pt x="61" y="144"/>
                    <a:pt x="62" y="144"/>
                  </a:cubicBezTo>
                  <a:close/>
                  <a:moveTo>
                    <a:pt x="42" y="144"/>
                  </a:moveTo>
                  <a:cubicBezTo>
                    <a:pt x="42" y="145"/>
                    <a:pt x="43" y="143"/>
                    <a:pt x="42" y="143"/>
                  </a:cubicBezTo>
                  <a:cubicBezTo>
                    <a:pt x="42" y="144"/>
                    <a:pt x="42" y="144"/>
                    <a:pt x="42" y="144"/>
                  </a:cubicBezTo>
                  <a:close/>
                  <a:moveTo>
                    <a:pt x="60" y="144"/>
                  </a:moveTo>
                  <a:cubicBezTo>
                    <a:pt x="59" y="144"/>
                    <a:pt x="60" y="143"/>
                    <a:pt x="60" y="143"/>
                  </a:cubicBezTo>
                  <a:cubicBezTo>
                    <a:pt x="59" y="144"/>
                    <a:pt x="59" y="144"/>
                    <a:pt x="60" y="144"/>
                  </a:cubicBezTo>
                  <a:close/>
                  <a:moveTo>
                    <a:pt x="41" y="147"/>
                  </a:moveTo>
                  <a:cubicBezTo>
                    <a:pt x="41" y="148"/>
                    <a:pt x="40" y="148"/>
                    <a:pt x="40" y="149"/>
                  </a:cubicBezTo>
                  <a:cubicBezTo>
                    <a:pt x="42" y="147"/>
                    <a:pt x="43" y="145"/>
                    <a:pt x="44" y="143"/>
                  </a:cubicBezTo>
                  <a:cubicBezTo>
                    <a:pt x="42" y="144"/>
                    <a:pt x="42" y="146"/>
                    <a:pt x="41" y="147"/>
                  </a:cubicBezTo>
                  <a:close/>
                  <a:moveTo>
                    <a:pt x="37" y="146"/>
                  </a:moveTo>
                  <a:cubicBezTo>
                    <a:pt x="38" y="146"/>
                    <a:pt x="38" y="147"/>
                    <a:pt x="38" y="147"/>
                  </a:cubicBezTo>
                  <a:cubicBezTo>
                    <a:pt x="39" y="146"/>
                    <a:pt x="39" y="145"/>
                    <a:pt x="40" y="145"/>
                  </a:cubicBezTo>
                  <a:cubicBezTo>
                    <a:pt x="40" y="144"/>
                    <a:pt x="40" y="144"/>
                    <a:pt x="39" y="143"/>
                  </a:cubicBezTo>
                  <a:cubicBezTo>
                    <a:pt x="39" y="144"/>
                    <a:pt x="38" y="145"/>
                    <a:pt x="37" y="146"/>
                  </a:cubicBezTo>
                  <a:close/>
                  <a:moveTo>
                    <a:pt x="53" y="144"/>
                  </a:moveTo>
                  <a:cubicBezTo>
                    <a:pt x="54" y="144"/>
                    <a:pt x="53" y="144"/>
                    <a:pt x="53" y="144"/>
                  </a:cubicBezTo>
                  <a:cubicBezTo>
                    <a:pt x="53" y="144"/>
                    <a:pt x="53" y="144"/>
                    <a:pt x="53" y="144"/>
                  </a:cubicBezTo>
                  <a:close/>
                  <a:moveTo>
                    <a:pt x="63" y="146"/>
                  </a:moveTo>
                  <a:cubicBezTo>
                    <a:pt x="63" y="146"/>
                    <a:pt x="63" y="145"/>
                    <a:pt x="63" y="145"/>
                  </a:cubicBezTo>
                  <a:cubicBezTo>
                    <a:pt x="63" y="145"/>
                    <a:pt x="63" y="146"/>
                    <a:pt x="63" y="146"/>
                  </a:cubicBezTo>
                  <a:close/>
                  <a:moveTo>
                    <a:pt x="54" y="146"/>
                  </a:moveTo>
                  <a:cubicBezTo>
                    <a:pt x="55" y="146"/>
                    <a:pt x="54" y="146"/>
                    <a:pt x="54" y="145"/>
                  </a:cubicBezTo>
                  <a:cubicBezTo>
                    <a:pt x="54" y="146"/>
                    <a:pt x="54" y="146"/>
                    <a:pt x="54" y="146"/>
                  </a:cubicBezTo>
                  <a:close/>
                  <a:moveTo>
                    <a:pt x="34" y="149"/>
                  </a:moveTo>
                  <a:cubicBezTo>
                    <a:pt x="34" y="149"/>
                    <a:pt x="34" y="150"/>
                    <a:pt x="34" y="150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4" y="150"/>
                    <a:pt x="34" y="151"/>
                    <a:pt x="34" y="150"/>
                  </a:cubicBezTo>
                  <a:cubicBezTo>
                    <a:pt x="35" y="149"/>
                    <a:pt x="34" y="147"/>
                    <a:pt x="34" y="146"/>
                  </a:cubicBezTo>
                  <a:cubicBezTo>
                    <a:pt x="34" y="146"/>
                    <a:pt x="34" y="146"/>
                    <a:pt x="33" y="146"/>
                  </a:cubicBezTo>
                  <a:cubicBezTo>
                    <a:pt x="33" y="147"/>
                    <a:pt x="34" y="148"/>
                    <a:pt x="34" y="149"/>
                  </a:cubicBezTo>
                  <a:close/>
                  <a:moveTo>
                    <a:pt x="61" y="146"/>
                  </a:moveTo>
                  <a:cubicBezTo>
                    <a:pt x="61" y="146"/>
                    <a:pt x="61" y="147"/>
                    <a:pt x="62" y="147"/>
                  </a:cubicBezTo>
                  <a:cubicBezTo>
                    <a:pt x="62" y="146"/>
                    <a:pt x="62" y="146"/>
                    <a:pt x="62" y="146"/>
                  </a:cubicBezTo>
                  <a:cubicBezTo>
                    <a:pt x="62" y="146"/>
                    <a:pt x="61" y="146"/>
                    <a:pt x="61" y="146"/>
                  </a:cubicBezTo>
                  <a:close/>
                  <a:moveTo>
                    <a:pt x="59" y="147"/>
                  </a:moveTo>
                  <a:cubicBezTo>
                    <a:pt x="59" y="147"/>
                    <a:pt x="60" y="146"/>
                    <a:pt x="59" y="146"/>
                  </a:cubicBezTo>
                  <a:cubicBezTo>
                    <a:pt x="59" y="146"/>
                    <a:pt x="59" y="147"/>
                    <a:pt x="59" y="147"/>
                  </a:cubicBezTo>
                  <a:close/>
                  <a:moveTo>
                    <a:pt x="58" y="148"/>
                  </a:moveTo>
                  <a:cubicBezTo>
                    <a:pt x="58" y="147"/>
                    <a:pt x="58" y="147"/>
                    <a:pt x="57" y="146"/>
                  </a:cubicBezTo>
                  <a:cubicBezTo>
                    <a:pt x="58" y="147"/>
                    <a:pt x="58" y="148"/>
                    <a:pt x="58" y="148"/>
                  </a:cubicBezTo>
                  <a:close/>
                  <a:moveTo>
                    <a:pt x="36" y="148"/>
                  </a:moveTo>
                  <a:cubicBezTo>
                    <a:pt x="36" y="147"/>
                    <a:pt x="36" y="146"/>
                    <a:pt x="35" y="147"/>
                  </a:cubicBezTo>
                  <a:cubicBezTo>
                    <a:pt x="35" y="147"/>
                    <a:pt x="35" y="147"/>
                    <a:pt x="36" y="147"/>
                  </a:cubicBezTo>
                  <a:cubicBezTo>
                    <a:pt x="36" y="147"/>
                    <a:pt x="35" y="147"/>
                    <a:pt x="35" y="147"/>
                  </a:cubicBezTo>
                  <a:cubicBezTo>
                    <a:pt x="35" y="148"/>
                    <a:pt x="35" y="149"/>
                    <a:pt x="36" y="150"/>
                  </a:cubicBezTo>
                  <a:cubicBezTo>
                    <a:pt x="36" y="150"/>
                    <a:pt x="36" y="149"/>
                    <a:pt x="36" y="149"/>
                  </a:cubicBezTo>
                  <a:cubicBezTo>
                    <a:pt x="36" y="149"/>
                    <a:pt x="37" y="149"/>
                    <a:pt x="37" y="149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36" y="148"/>
                    <a:pt x="36" y="148"/>
                    <a:pt x="36" y="148"/>
                  </a:cubicBezTo>
                  <a:close/>
                  <a:moveTo>
                    <a:pt x="55" y="148"/>
                  </a:moveTo>
                  <a:cubicBezTo>
                    <a:pt x="55" y="147"/>
                    <a:pt x="55" y="147"/>
                    <a:pt x="55" y="147"/>
                  </a:cubicBezTo>
                  <a:cubicBezTo>
                    <a:pt x="54" y="147"/>
                    <a:pt x="54" y="147"/>
                    <a:pt x="55" y="148"/>
                  </a:cubicBezTo>
                  <a:close/>
                  <a:moveTo>
                    <a:pt x="6" y="149"/>
                  </a:moveTo>
                  <a:cubicBezTo>
                    <a:pt x="6" y="148"/>
                    <a:pt x="7" y="147"/>
                    <a:pt x="6" y="147"/>
                  </a:cubicBezTo>
                  <a:cubicBezTo>
                    <a:pt x="6" y="148"/>
                    <a:pt x="6" y="148"/>
                    <a:pt x="6" y="149"/>
                  </a:cubicBezTo>
                  <a:close/>
                  <a:moveTo>
                    <a:pt x="55" y="150"/>
                  </a:moveTo>
                  <a:cubicBezTo>
                    <a:pt x="56" y="150"/>
                    <a:pt x="56" y="150"/>
                    <a:pt x="56" y="149"/>
                  </a:cubicBezTo>
                  <a:cubicBezTo>
                    <a:pt x="55" y="149"/>
                    <a:pt x="56" y="148"/>
                    <a:pt x="55" y="148"/>
                  </a:cubicBezTo>
                  <a:cubicBezTo>
                    <a:pt x="55" y="149"/>
                    <a:pt x="54" y="150"/>
                    <a:pt x="55" y="150"/>
                  </a:cubicBezTo>
                  <a:close/>
                  <a:moveTo>
                    <a:pt x="59" y="150"/>
                  </a:moveTo>
                  <a:cubicBezTo>
                    <a:pt x="60" y="149"/>
                    <a:pt x="59" y="149"/>
                    <a:pt x="59" y="149"/>
                  </a:cubicBezTo>
                  <a:cubicBezTo>
                    <a:pt x="58" y="149"/>
                    <a:pt x="59" y="150"/>
                    <a:pt x="59" y="150"/>
                  </a:cubicBezTo>
                  <a:close/>
                  <a:moveTo>
                    <a:pt x="40" y="151"/>
                  </a:moveTo>
                  <a:cubicBezTo>
                    <a:pt x="40" y="155"/>
                    <a:pt x="39" y="158"/>
                    <a:pt x="40" y="162"/>
                  </a:cubicBezTo>
                  <a:cubicBezTo>
                    <a:pt x="40" y="162"/>
                    <a:pt x="39" y="163"/>
                    <a:pt x="39" y="163"/>
                  </a:cubicBezTo>
                  <a:cubicBezTo>
                    <a:pt x="39" y="163"/>
                    <a:pt x="40" y="163"/>
                    <a:pt x="40" y="163"/>
                  </a:cubicBezTo>
                  <a:cubicBezTo>
                    <a:pt x="40" y="158"/>
                    <a:pt x="41" y="154"/>
                    <a:pt x="42" y="149"/>
                  </a:cubicBezTo>
                  <a:cubicBezTo>
                    <a:pt x="42" y="149"/>
                    <a:pt x="42" y="149"/>
                    <a:pt x="41" y="149"/>
                  </a:cubicBezTo>
                  <a:cubicBezTo>
                    <a:pt x="41" y="150"/>
                    <a:pt x="41" y="151"/>
                    <a:pt x="40" y="151"/>
                  </a:cubicBezTo>
                  <a:close/>
                  <a:moveTo>
                    <a:pt x="39" y="150"/>
                  </a:moveTo>
                  <a:cubicBezTo>
                    <a:pt x="39" y="149"/>
                    <a:pt x="39" y="149"/>
                    <a:pt x="39" y="149"/>
                  </a:cubicBezTo>
                  <a:cubicBezTo>
                    <a:pt x="39" y="149"/>
                    <a:pt x="39" y="150"/>
                    <a:pt x="39" y="150"/>
                  </a:cubicBezTo>
                  <a:close/>
                  <a:moveTo>
                    <a:pt x="63" y="152"/>
                  </a:moveTo>
                  <a:cubicBezTo>
                    <a:pt x="63" y="151"/>
                    <a:pt x="63" y="150"/>
                    <a:pt x="63" y="150"/>
                  </a:cubicBezTo>
                  <a:cubicBezTo>
                    <a:pt x="63" y="150"/>
                    <a:pt x="62" y="151"/>
                    <a:pt x="63" y="152"/>
                  </a:cubicBezTo>
                  <a:close/>
                  <a:moveTo>
                    <a:pt x="37" y="151"/>
                  </a:moveTo>
                  <a:cubicBezTo>
                    <a:pt x="37" y="150"/>
                    <a:pt x="38" y="150"/>
                    <a:pt x="38" y="150"/>
                  </a:cubicBezTo>
                  <a:cubicBezTo>
                    <a:pt x="38" y="150"/>
                    <a:pt x="37" y="150"/>
                    <a:pt x="37" y="151"/>
                  </a:cubicBezTo>
                  <a:close/>
                  <a:moveTo>
                    <a:pt x="38" y="152"/>
                  </a:moveTo>
                  <a:cubicBezTo>
                    <a:pt x="39" y="152"/>
                    <a:pt x="38" y="151"/>
                    <a:pt x="38" y="150"/>
                  </a:cubicBezTo>
                  <a:cubicBezTo>
                    <a:pt x="38" y="151"/>
                    <a:pt x="37" y="152"/>
                    <a:pt x="38" y="152"/>
                  </a:cubicBezTo>
                  <a:close/>
                  <a:moveTo>
                    <a:pt x="37" y="152"/>
                  </a:moveTo>
                  <a:cubicBezTo>
                    <a:pt x="37" y="152"/>
                    <a:pt x="37" y="151"/>
                    <a:pt x="37" y="151"/>
                  </a:cubicBezTo>
                  <a:cubicBezTo>
                    <a:pt x="36" y="151"/>
                    <a:pt x="36" y="152"/>
                    <a:pt x="37" y="152"/>
                  </a:cubicBezTo>
                  <a:close/>
                  <a:moveTo>
                    <a:pt x="33" y="154"/>
                  </a:moveTo>
                  <a:cubicBezTo>
                    <a:pt x="34" y="154"/>
                    <a:pt x="34" y="152"/>
                    <a:pt x="33" y="151"/>
                  </a:cubicBezTo>
                  <a:cubicBezTo>
                    <a:pt x="33" y="152"/>
                    <a:pt x="33" y="153"/>
                    <a:pt x="33" y="154"/>
                  </a:cubicBezTo>
                  <a:close/>
                  <a:moveTo>
                    <a:pt x="58" y="152"/>
                  </a:moveTo>
                  <a:cubicBezTo>
                    <a:pt x="58" y="152"/>
                    <a:pt x="58" y="152"/>
                    <a:pt x="58" y="152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2"/>
                  </a:cubicBezTo>
                  <a:close/>
                  <a:moveTo>
                    <a:pt x="65" y="171"/>
                  </a:move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6" y="165"/>
                    <a:pt x="66" y="157"/>
                    <a:pt x="65" y="151"/>
                  </a:cubicBezTo>
                  <a:cubicBezTo>
                    <a:pt x="64" y="152"/>
                    <a:pt x="64" y="155"/>
                    <a:pt x="65" y="156"/>
                  </a:cubicBezTo>
                  <a:cubicBezTo>
                    <a:pt x="65" y="157"/>
                    <a:pt x="65" y="157"/>
                    <a:pt x="64" y="157"/>
                  </a:cubicBezTo>
                  <a:cubicBezTo>
                    <a:pt x="64" y="158"/>
                    <a:pt x="64" y="160"/>
                    <a:pt x="65" y="161"/>
                  </a:cubicBezTo>
                  <a:cubicBezTo>
                    <a:pt x="65" y="161"/>
                    <a:pt x="64" y="160"/>
                    <a:pt x="64" y="161"/>
                  </a:cubicBezTo>
                  <a:cubicBezTo>
                    <a:pt x="64" y="161"/>
                    <a:pt x="64" y="161"/>
                    <a:pt x="64" y="162"/>
                  </a:cubicBezTo>
                  <a:cubicBezTo>
                    <a:pt x="64" y="162"/>
                    <a:pt x="65" y="162"/>
                    <a:pt x="65" y="162"/>
                  </a:cubicBezTo>
                  <a:cubicBezTo>
                    <a:pt x="65" y="163"/>
                    <a:pt x="64" y="164"/>
                    <a:pt x="64" y="164"/>
                  </a:cubicBezTo>
                  <a:cubicBezTo>
                    <a:pt x="63" y="166"/>
                    <a:pt x="65" y="168"/>
                    <a:pt x="64" y="170"/>
                  </a:cubicBezTo>
                  <a:cubicBezTo>
                    <a:pt x="64" y="170"/>
                    <a:pt x="64" y="169"/>
                    <a:pt x="64" y="170"/>
                  </a:cubicBezTo>
                  <a:cubicBezTo>
                    <a:pt x="64" y="170"/>
                    <a:pt x="63" y="172"/>
                    <a:pt x="64" y="172"/>
                  </a:cubicBezTo>
                  <a:cubicBezTo>
                    <a:pt x="65" y="172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lose/>
                  <a:moveTo>
                    <a:pt x="56" y="153"/>
                  </a:moveTo>
                  <a:cubicBezTo>
                    <a:pt x="57" y="153"/>
                    <a:pt x="57" y="153"/>
                    <a:pt x="57" y="153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6" y="152"/>
                    <a:pt x="57" y="153"/>
                    <a:pt x="56" y="153"/>
                  </a:cubicBezTo>
                  <a:close/>
                  <a:moveTo>
                    <a:pt x="61" y="154"/>
                  </a:moveTo>
                  <a:cubicBezTo>
                    <a:pt x="61" y="154"/>
                    <a:pt x="61" y="153"/>
                    <a:pt x="62" y="153"/>
                  </a:cubicBezTo>
                  <a:cubicBezTo>
                    <a:pt x="61" y="152"/>
                    <a:pt x="61" y="152"/>
                    <a:pt x="61" y="152"/>
                  </a:cubicBezTo>
                  <a:cubicBezTo>
                    <a:pt x="61" y="153"/>
                    <a:pt x="61" y="153"/>
                    <a:pt x="61" y="154"/>
                  </a:cubicBezTo>
                  <a:close/>
                  <a:moveTo>
                    <a:pt x="36" y="153"/>
                  </a:moveTo>
                  <a:cubicBezTo>
                    <a:pt x="36" y="153"/>
                    <a:pt x="36" y="153"/>
                    <a:pt x="36" y="152"/>
                  </a:cubicBezTo>
                  <a:cubicBezTo>
                    <a:pt x="35" y="153"/>
                    <a:pt x="36" y="153"/>
                    <a:pt x="36" y="153"/>
                  </a:cubicBezTo>
                  <a:close/>
                  <a:moveTo>
                    <a:pt x="54" y="157"/>
                  </a:moveTo>
                  <a:cubicBezTo>
                    <a:pt x="55" y="156"/>
                    <a:pt x="54" y="156"/>
                    <a:pt x="54" y="155"/>
                  </a:cubicBezTo>
                  <a:cubicBezTo>
                    <a:pt x="55" y="155"/>
                    <a:pt x="55" y="153"/>
                    <a:pt x="54" y="152"/>
                  </a:cubicBezTo>
                  <a:cubicBezTo>
                    <a:pt x="53" y="154"/>
                    <a:pt x="54" y="155"/>
                    <a:pt x="54" y="157"/>
                  </a:cubicBezTo>
                  <a:close/>
                  <a:moveTo>
                    <a:pt x="59" y="153"/>
                  </a:moveTo>
                  <a:cubicBezTo>
                    <a:pt x="59" y="153"/>
                    <a:pt x="59" y="154"/>
                    <a:pt x="60" y="155"/>
                  </a:cubicBezTo>
                  <a:cubicBezTo>
                    <a:pt x="60" y="154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lose/>
                  <a:moveTo>
                    <a:pt x="38" y="154"/>
                  </a:moveTo>
                  <a:cubicBezTo>
                    <a:pt x="39" y="154"/>
                    <a:pt x="38" y="155"/>
                    <a:pt x="39" y="155"/>
                  </a:cubicBezTo>
                  <a:cubicBezTo>
                    <a:pt x="39" y="154"/>
                    <a:pt x="39" y="153"/>
                    <a:pt x="39" y="153"/>
                  </a:cubicBezTo>
                  <a:cubicBezTo>
                    <a:pt x="39" y="153"/>
                    <a:pt x="38" y="153"/>
                    <a:pt x="38" y="154"/>
                  </a:cubicBezTo>
                  <a:close/>
                  <a:moveTo>
                    <a:pt x="36" y="155"/>
                  </a:moveTo>
                  <a:cubicBezTo>
                    <a:pt x="36" y="155"/>
                    <a:pt x="37" y="155"/>
                    <a:pt x="37" y="154"/>
                  </a:cubicBezTo>
                  <a:cubicBezTo>
                    <a:pt x="36" y="154"/>
                    <a:pt x="37" y="154"/>
                    <a:pt x="36" y="154"/>
                  </a:cubicBezTo>
                  <a:cubicBezTo>
                    <a:pt x="36" y="154"/>
                    <a:pt x="36" y="154"/>
                    <a:pt x="36" y="155"/>
                  </a:cubicBezTo>
                  <a:close/>
                  <a:moveTo>
                    <a:pt x="57" y="156"/>
                  </a:moveTo>
                  <a:cubicBezTo>
                    <a:pt x="57" y="156"/>
                    <a:pt x="57" y="156"/>
                    <a:pt x="57" y="157"/>
                  </a:cubicBezTo>
                  <a:cubicBezTo>
                    <a:pt x="58" y="156"/>
                    <a:pt x="58" y="156"/>
                    <a:pt x="58" y="156"/>
                  </a:cubicBezTo>
                  <a:cubicBezTo>
                    <a:pt x="58" y="155"/>
                    <a:pt x="58" y="154"/>
                    <a:pt x="58" y="154"/>
                  </a:cubicBezTo>
                  <a:cubicBezTo>
                    <a:pt x="57" y="155"/>
                    <a:pt x="57" y="155"/>
                    <a:pt x="57" y="156"/>
                  </a:cubicBezTo>
                  <a:close/>
                  <a:moveTo>
                    <a:pt x="34" y="156"/>
                  </a:moveTo>
                  <a:cubicBezTo>
                    <a:pt x="34" y="156"/>
                    <a:pt x="35" y="155"/>
                    <a:pt x="35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5"/>
                    <a:pt x="34" y="155"/>
                    <a:pt x="34" y="156"/>
                  </a:cubicBezTo>
                  <a:close/>
                  <a:moveTo>
                    <a:pt x="63" y="156"/>
                  </a:moveTo>
                  <a:cubicBezTo>
                    <a:pt x="63" y="156"/>
                    <a:pt x="63" y="154"/>
                    <a:pt x="63" y="155"/>
                  </a:cubicBezTo>
                  <a:cubicBezTo>
                    <a:pt x="63" y="155"/>
                    <a:pt x="62" y="155"/>
                    <a:pt x="63" y="156"/>
                  </a:cubicBezTo>
                  <a:close/>
                  <a:moveTo>
                    <a:pt x="37" y="157"/>
                  </a:moveTo>
                  <a:cubicBezTo>
                    <a:pt x="37" y="156"/>
                    <a:pt x="38" y="156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7" y="156"/>
                    <a:pt x="36" y="156"/>
                    <a:pt x="37" y="157"/>
                  </a:cubicBezTo>
                  <a:close/>
                  <a:moveTo>
                    <a:pt x="61" y="157"/>
                  </a:moveTo>
                  <a:cubicBezTo>
                    <a:pt x="61" y="157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7"/>
                  </a:cubicBezTo>
                  <a:close/>
                  <a:moveTo>
                    <a:pt x="34" y="157"/>
                  </a:moveTo>
                  <a:cubicBezTo>
                    <a:pt x="35" y="157"/>
                    <a:pt x="35" y="156"/>
                    <a:pt x="35" y="156"/>
                  </a:cubicBezTo>
                  <a:cubicBezTo>
                    <a:pt x="35" y="157"/>
                    <a:pt x="34" y="157"/>
                    <a:pt x="34" y="157"/>
                  </a:cubicBezTo>
                  <a:close/>
                  <a:moveTo>
                    <a:pt x="37" y="158"/>
                  </a:moveTo>
                  <a:cubicBezTo>
                    <a:pt x="37" y="158"/>
                    <a:pt x="37" y="158"/>
                    <a:pt x="37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9" y="157"/>
                    <a:pt x="38" y="157"/>
                  </a:cubicBezTo>
                  <a:cubicBezTo>
                    <a:pt x="38" y="157"/>
                    <a:pt x="37" y="158"/>
                    <a:pt x="37" y="158"/>
                  </a:cubicBezTo>
                  <a:close/>
                  <a:moveTo>
                    <a:pt x="58" y="159"/>
                  </a:moveTo>
                  <a:cubicBezTo>
                    <a:pt x="58" y="159"/>
                    <a:pt x="58" y="159"/>
                    <a:pt x="58" y="159"/>
                  </a:cubicBezTo>
                  <a:cubicBezTo>
                    <a:pt x="59" y="159"/>
                    <a:pt x="59" y="159"/>
                    <a:pt x="60" y="158"/>
                  </a:cubicBezTo>
                  <a:cubicBezTo>
                    <a:pt x="59" y="158"/>
                    <a:pt x="60" y="157"/>
                    <a:pt x="59" y="157"/>
                  </a:cubicBezTo>
                  <a:cubicBezTo>
                    <a:pt x="59" y="158"/>
                    <a:pt x="59" y="158"/>
                    <a:pt x="58" y="159"/>
                  </a:cubicBezTo>
                  <a:close/>
                  <a:moveTo>
                    <a:pt x="33" y="159"/>
                  </a:moveTo>
                  <a:cubicBezTo>
                    <a:pt x="34" y="159"/>
                    <a:pt x="33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lose/>
                  <a:moveTo>
                    <a:pt x="55" y="159"/>
                  </a:moveTo>
                  <a:cubicBezTo>
                    <a:pt x="55" y="161"/>
                    <a:pt x="56" y="162"/>
                    <a:pt x="56" y="163"/>
                  </a:cubicBezTo>
                  <a:cubicBezTo>
                    <a:pt x="56" y="163"/>
                    <a:pt x="57" y="162"/>
                    <a:pt x="57" y="162"/>
                  </a:cubicBezTo>
                  <a:cubicBezTo>
                    <a:pt x="56" y="162"/>
                    <a:pt x="56" y="161"/>
                    <a:pt x="56" y="161"/>
                  </a:cubicBezTo>
                  <a:cubicBezTo>
                    <a:pt x="56" y="161"/>
                    <a:pt x="56" y="160"/>
                    <a:pt x="56" y="160"/>
                  </a:cubicBezTo>
                  <a:cubicBezTo>
                    <a:pt x="56" y="160"/>
                    <a:pt x="56" y="159"/>
                    <a:pt x="55" y="159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62" y="161"/>
                  </a:moveTo>
                  <a:cubicBezTo>
                    <a:pt x="62" y="161"/>
                    <a:pt x="62" y="161"/>
                    <a:pt x="62" y="161"/>
                  </a:cubicBezTo>
                  <a:cubicBezTo>
                    <a:pt x="61" y="161"/>
                    <a:pt x="61" y="159"/>
                    <a:pt x="61" y="159"/>
                  </a:cubicBezTo>
                  <a:cubicBezTo>
                    <a:pt x="61" y="160"/>
                    <a:pt x="61" y="161"/>
                    <a:pt x="62" y="161"/>
                  </a:cubicBezTo>
                  <a:close/>
                  <a:moveTo>
                    <a:pt x="33" y="161"/>
                  </a:moveTo>
                  <a:cubicBezTo>
                    <a:pt x="34" y="161"/>
                    <a:pt x="34" y="161"/>
                    <a:pt x="34" y="161"/>
                  </a:cubicBezTo>
                  <a:cubicBezTo>
                    <a:pt x="34" y="161"/>
                    <a:pt x="35" y="160"/>
                    <a:pt x="34" y="160"/>
                  </a:cubicBezTo>
                  <a:cubicBezTo>
                    <a:pt x="34" y="160"/>
                    <a:pt x="33" y="161"/>
                    <a:pt x="33" y="161"/>
                  </a:cubicBezTo>
                  <a:close/>
                  <a:moveTo>
                    <a:pt x="61" y="161"/>
                  </a:moveTo>
                  <a:cubicBezTo>
                    <a:pt x="61" y="161"/>
                    <a:pt x="61" y="160"/>
                    <a:pt x="60" y="160"/>
                  </a:cubicBezTo>
                  <a:cubicBezTo>
                    <a:pt x="60" y="160"/>
                    <a:pt x="59" y="160"/>
                    <a:pt x="59" y="161"/>
                  </a:cubicBezTo>
                  <a:cubicBezTo>
                    <a:pt x="60" y="162"/>
                    <a:pt x="60" y="163"/>
                    <a:pt x="61" y="163"/>
                  </a:cubicBezTo>
                  <a:cubicBezTo>
                    <a:pt x="61" y="162"/>
                    <a:pt x="62" y="161"/>
                    <a:pt x="61" y="161"/>
                  </a:cubicBezTo>
                  <a:cubicBezTo>
                    <a:pt x="61" y="161"/>
                    <a:pt x="61" y="161"/>
                    <a:pt x="61" y="161"/>
                  </a:cubicBezTo>
                  <a:close/>
                  <a:moveTo>
                    <a:pt x="32" y="161"/>
                  </a:moveTo>
                  <a:cubicBezTo>
                    <a:pt x="32" y="161"/>
                    <a:pt x="32" y="160"/>
                    <a:pt x="32" y="160"/>
                  </a:cubicBezTo>
                  <a:cubicBezTo>
                    <a:pt x="32" y="160"/>
                    <a:pt x="32" y="161"/>
                    <a:pt x="32" y="161"/>
                  </a:cubicBezTo>
                  <a:close/>
                  <a:moveTo>
                    <a:pt x="36" y="162"/>
                  </a:moveTo>
                  <a:cubicBezTo>
                    <a:pt x="37" y="162"/>
                    <a:pt x="37" y="161"/>
                    <a:pt x="37" y="160"/>
                  </a:cubicBezTo>
                  <a:cubicBezTo>
                    <a:pt x="37" y="161"/>
                    <a:pt x="36" y="161"/>
                    <a:pt x="36" y="162"/>
                  </a:cubicBezTo>
                  <a:close/>
                  <a:moveTo>
                    <a:pt x="58" y="163"/>
                  </a:moveTo>
                  <a:cubicBezTo>
                    <a:pt x="58" y="163"/>
                    <a:pt x="59" y="164"/>
                    <a:pt x="59" y="165"/>
                  </a:cubicBezTo>
                  <a:cubicBezTo>
                    <a:pt x="60" y="165"/>
                    <a:pt x="60" y="165"/>
                    <a:pt x="60" y="164"/>
                  </a:cubicBezTo>
                  <a:cubicBezTo>
                    <a:pt x="59" y="163"/>
                    <a:pt x="59" y="162"/>
                    <a:pt x="58" y="162"/>
                  </a:cubicBezTo>
                  <a:cubicBezTo>
                    <a:pt x="58" y="162"/>
                    <a:pt x="58" y="162"/>
                    <a:pt x="58" y="163"/>
                  </a:cubicBezTo>
                  <a:close/>
                  <a:moveTo>
                    <a:pt x="62" y="163"/>
                  </a:moveTo>
                  <a:cubicBezTo>
                    <a:pt x="63" y="163"/>
                    <a:pt x="62" y="163"/>
                    <a:pt x="63" y="163"/>
                  </a:cubicBezTo>
                  <a:cubicBezTo>
                    <a:pt x="63" y="163"/>
                    <a:pt x="63" y="162"/>
                    <a:pt x="63" y="162"/>
                  </a:cubicBezTo>
                  <a:cubicBezTo>
                    <a:pt x="63" y="162"/>
                    <a:pt x="62" y="162"/>
                    <a:pt x="62" y="163"/>
                  </a:cubicBezTo>
                  <a:close/>
                  <a:moveTo>
                    <a:pt x="37" y="164"/>
                  </a:moveTo>
                  <a:cubicBezTo>
                    <a:pt x="37" y="164"/>
                    <a:pt x="38" y="164"/>
                    <a:pt x="38" y="164"/>
                  </a:cubicBezTo>
                  <a:cubicBezTo>
                    <a:pt x="38" y="163"/>
                    <a:pt x="38" y="163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lose/>
                  <a:moveTo>
                    <a:pt x="35" y="165"/>
                  </a:moveTo>
                  <a:cubicBezTo>
                    <a:pt x="36" y="164"/>
                    <a:pt x="36" y="163"/>
                    <a:pt x="35" y="163"/>
                  </a:cubicBezTo>
                  <a:cubicBezTo>
                    <a:pt x="35" y="163"/>
                    <a:pt x="34" y="165"/>
                    <a:pt x="35" y="165"/>
                  </a:cubicBezTo>
                  <a:close/>
                  <a:moveTo>
                    <a:pt x="62" y="163"/>
                  </a:moveTo>
                  <a:cubicBezTo>
                    <a:pt x="62" y="163"/>
                    <a:pt x="62" y="163"/>
                    <a:pt x="62" y="163"/>
                  </a:cubicBezTo>
                  <a:cubicBezTo>
                    <a:pt x="62" y="163"/>
                    <a:pt x="61" y="164"/>
                    <a:pt x="61" y="164"/>
                  </a:cubicBezTo>
                  <a:cubicBezTo>
                    <a:pt x="61" y="164"/>
                    <a:pt x="61" y="165"/>
                    <a:pt x="62" y="164"/>
                  </a:cubicBezTo>
                  <a:cubicBezTo>
                    <a:pt x="62" y="164"/>
                    <a:pt x="62" y="163"/>
                    <a:pt x="62" y="163"/>
                  </a:cubicBezTo>
                  <a:close/>
                  <a:moveTo>
                    <a:pt x="57" y="166"/>
                  </a:moveTo>
                  <a:cubicBezTo>
                    <a:pt x="57" y="165"/>
                    <a:pt x="57" y="164"/>
                    <a:pt x="57" y="164"/>
                  </a:cubicBezTo>
                  <a:cubicBezTo>
                    <a:pt x="56" y="164"/>
                    <a:pt x="57" y="166"/>
                    <a:pt x="57" y="166"/>
                  </a:cubicBezTo>
                  <a:close/>
                  <a:moveTo>
                    <a:pt x="31" y="165"/>
                  </a:moveTo>
                  <a:cubicBezTo>
                    <a:pt x="31" y="165"/>
                    <a:pt x="31" y="165"/>
                    <a:pt x="32" y="165"/>
                  </a:cubicBezTo>
                  <a:cubicBezTo>
                    <a:pt x="32" y="165"/>
                    <a:pt x="32" y="165"/>
                    <a:pt x="32" y="165"/>
                  </a:cubicBezTo>
                  <a:cubicBezTo>
                    <a:pt x="32" y="164"/>
                    <a:pt x="31" y="165"/>
                    <a:pt x="31" y="165"/>
                  </a:cubicBezTo>
                  <a:close/>
                  <a:moveTo>
                    <a:pt x="39" y="166"/>
                  </a:moveTo>
                  <a:cubicBezTo>
                    <a:pt x="39" y="168"/>
                    <a:pt x="38" y="169"/>
                    <a:pt x="39" y="171"/>
                  </a:cubicBezTo>
                  <a:cubicBezTo>
                    <a:pt x="39" y="172"/>
                    <a:pt x="39" y="172"/>
                    <a:pt x="38" y="173"/>
                  </a:cubicBezTo>
                  <a:cubicBezTo>
                    <a:pt x="39" y="176"/>
                    <a:pt x="38" y="179"/>
                    <a:pt x="38" y="181"/>
                  </a:cubicBezTo>
                  <a:cubicBezTo>
                    <a:pt x="38" y="181"/>
                    <a:pt x="38" y="182"/>
                    <a:pt x="38" y="183"/>
                  </a:cubicBezTo>
                  <a:cubicBezTo>
                    <a:pt x="38" y="184"/>
                    <a:pt x="38" y="188"/>
                    <a:pt x="38" y="189"/>
                  </a:cubicBezTo>
                  <a:cubicBezTo>
                    <a:pt x="39" y="180"/>
                    <a:pt x="40" y="173"/>
                    <a:pt x="40" y="164"/>
                  </a:cubicBezTo>
                  <a:cubicBezTo>
                    <a:pt x="39" y="165"/>
                    <a:pt x="39" y="165"/>
                    <a:pt x="39" y="166"/>
                  </a:cubicBezTo>
                  <a:close/>
                  <a:moveTo>
                    <a:pt x="60" y="166"/>
                  </a:moveTo>
                  <a:cubicBezTo>
                    <a:pt x="60" y="166"/>
                    <a:pt x="60" y="166"/>
                    <a:pt x="60" y="166"/>
                  </a:cubicBezTo>
                  <a:cubicBezTo>
                    <a:pt x="60" y="167"/>
                    <a:pt x="61" y="166"/>
                    <a:pt x="60" y="165"/>
                  </a:cubicBezTo>
                  <a:cubicBezTo>
                    <a:pt x="61" y="166"/>
                    <a:pt x="60" y="165"/>
                    <a:pt x="60" y="166"/>
                  </a:cubicBezTo>
                  <a:close/>
                  <a:moveTo>
                    <a:pt x="33" y="169"/>
                  </a:moveTo>
                  <a:cubicBezTo>
                    <a:pt x="34" y="168"/>
                    <a:pt x="35" y="167"/>
                    <a:pt x="34" y="165"/>
                  </a:cubicBezTo>
                  <a:cubicBezTo>
                    <a:pt x="33" y="166"/>
                    <a:pt x="33" y="168"/>
                    <a:pt x="33" y="169"/>
                  </a:cubicBezTo>
                  <a:close/>
                  <a:moveTo>
                    <a:pt x="36" y="168"/>
                  </a:moveTo>
                  <a:cubicBezTo>
                    <a:pt x="36" y="167"/>
                    <a:pt x="37" y="167"/>
                    <a:pt x="37" y="166"/>
                  </a:cubicBezTo>
                  <a:cubicBezTo>
                    <a:pt x="37" y="166"/>
                    <a:pt x="37" y="166"/>
                    <a:pt x="37" y="165"/>
                  </a:cubicBezTo>
                  <a:cubicBezTo>
                    <a:pt x="36" y="166"/>
                    <a:pt x="35" y="167"/>
                    <a:pt x="36" y="168"/>
                  </a:cubicBezTo>
                  <a:close/>
                  <a:moveTo>
                    <a:pt x="62" y="166"/>
                  </a:moveTo>
                  <a:cubicBezTo>
                    <a:pt x="63" y="166"/>
                    <a:pt x="63" y="167"/>
                    <a:pt x="63" y="166"/>
                  </a:cubicBezTo>
                  <a:cubicBezTo>
                    <a:pt x="63" y="166"/>
                    <a:pt x="63" y="166"/>
                    <a:pt x="63" y="166"/>
                  </a:cubicBezTo>
                  <a:cubicBezTo>
                    <a:pt x="63" y="166"/>
                    <a:pt x="62" y="166"/>
                    <a:pt x="62" y="166"/>
                  </a:cubicBezTo>
                  <a:close/>
                  <a:moveTo>
                    <a:pt x="56" y="169"/>
                  </a:moveTo>
                  <a:cubicBezTo>
                    <a:pt x="56" y="168"/>
                    <a:pt x="57" y="168"/>
                    <a:pt x="57" y="168"/>
                  </a:cubicBezTo>
                  <a:cubicBezTo>
                    <a:pt x="57" y="167"/>
                    <a:pt x="57" y="166"/>
                    <a:pt x="56" y="166"/>
                  </a:cubicBezTo>
                  <a:cubicBezTo>
                    <a:pt x="56" y="167"/>
                    <a:pt x="55" y="169"/>
                    <a:pt x="56" y="169"/>
                  </a:cubicBezTo>
                  <a:close/>
                  <a:moveTo>
                    <a:pt x="60" y="168"/>
                  </a:moveTo>
                  <a:cubicBezTo>
                    <a:pt x="60" y="167"/>
                    <a:pt x="61" y="167"/>
                    <a:pt x="61" y="166"/>
                  </a:cubicBezTo>
                  <a:cubicBezTo>
                    <a:pt x="61" y="167"/>
                    <a:pt x="59" y="167"/>
                    <a:pt x="60" y="168"/>
                  </a:cubicBezTo>
                  <a:close/>
                  <a:moveTo>
                    <a:pt x="31" y="179"/>
                  </a:moveTo>
                  <a:cubicBezTo>
                    <a:pt x="31" y="178"/>
                    <a:pt x="32" y="177"/>
                    <a:pt x="32" y="175"/>
                  </a:cubicBezTo>
                  <a:cubicBezTo>
                    <a:pt x="31" y="175"/>
                    <a:pt x="31" y="173"/>
                    <a:pt x="31" y="172"/>
                  </a:cubicBezTo>
                  <a:cubicBezTo>
                    <a:pt x="31" y="172"/>
                    <a:pt x="32" y="172"/>
                    <a:pt x="32" y="172"/>
                  </a:cubicBezTo>
                  <a:cubicBezTo>
                    <a:pt x="32" y="171"/>
                    <a:pt x="32" y="169"/>
                    <a:pt x="32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71"/>
                    <a:pt x="31" y="175"/>
                    <a:pt x="31" y="179"/>
                  </a:cubicBezTo>
                  <a:close/>
                  <a:moveTo>
                    <a:pt x="59" y="169"/>
                  </a:moveTo>
                  <a:cubicBezTo>
                    <a:pt x="59" y="169"/>
                    <a:pt x="60" y="169"/>
                    <a:pt x="59" y="168"/>
                  </a:cubicBezTo>
                  <a:cubicBezTo>
                    <a:pt x="58" y="168"/>
                    <a:pt x="58" y="169"/>
                    <a:pt x="59" y="169"/>
                  </a:cubicBezTo>
                  <a:close/>
                  <a:moveTo>
                    <a:pt x="61" y="168"/>
                  </a:moveTo>
                  <a:cubicBezTo>
                    <a:pt x="60" y="168"/>
                    <a:pt x="61" y="169"/>
                    <a:pt x="61" y="170"/>
                  </a:cubicBezTo>
                  <a:cubicBezTo>
                    <a:pt x="62" y="170"/>
                    <a:pt x="62" y="169"/>
                    <a:pt x="62" y="169"/>
                  </a:cubicBezTo>
                  <a:cubicBezTo>
                    <a:pt x="62" y="169"/>
                    <a:pt x="62" y="168"/>
                    <a:pt x="61" y="168"/>
                  </a:cubicBezTo>
                  <a:close/>
                  <a:moveTo>
                    <a:pt x="38" y="170"/>
                  </a:moveTo>
                  <a:cubicBezTo>
                    <a:pt x="38" y="169"/>
                    <a:pt x="37" y="169"/>
                    <a:pt x="37" y="168"/>
                  </a:cubicBezTo>
                  <a:cubicBezTo>
                    <a:pt x="37" y="169"/>
                    <a:pt x="37" y="170"/>
                    <a:pt x="38" y="170"/>
                  </a:cubicBezTo>
                  <a:close/>
                  <a:moveTo>
                    <a:pt x="34" y="171"/>
                  </a:moveTo>
                  <a:cubicBezTo>
                    <a:pt x="34" y="170"/>
                    <a:pt x="36" y="169"/>
                    <a:pt x="35" y="169"/>
                  </a:cubicBezTo>
                  <a:cubicBezTo>
                    <a:pt x="35" y="170"/>
                    <a:pt x="34" y="170"/>
                    <a:pt x="34" y="171"/>
                  </a:cubicBezTo>
                  <a:close/>
                  <a:moveTo>
                    <a:pt x="58" y="169"/>
                  </a:moveTo>
                  <a:cubicBezTo>
                    <a:pt x="57" y="170"/>
                    <a:pt x="57" y="170"/>
                    <a:pt x="56" y="170"/>
                  </a:cubicBezTo>
                  <a:cubicBezTo>
                    <a:pt x="56" y="171"/>
                    <a:pt x="57" y="171"/>
                    <a:pt x="57" y="172"/>
                  </a:cubicBezTo>
                  <a:cubicBezTo>
                    <a:pt x="58" y="171"/>
                    <a:pt x="58" y="170"/>
                    <a:pt x="58" y="169"/>
                  </a:cubicBezTo>
                  <a:cubicBezTo>
                    <a:pt x="58" y="170"/>
                    <a:pt x="58" y="169"/>
                    <a:pt x="58" y="169"/>
                  </a:cubicBezTo>
                  <a:close/>
                  <a:moveTo>
                    <a:pt x="59" y="170"/>
                  </a:moveTo>
                  <a:cubicBezTo>
                    <a:pt x="60" y="171"/>
                    <a:pt x="60" y="171"/>
                    <a:pt x="60" y="171"/>
                  </a:cubicBezTo>
                  <a:cubicBezTo>
                    <a:pt x="60" y="170"/>
                    <a:pt x="60" y="170"/>
                    <a:pt x="60" y="169"/>
                  </a:cubicBezTo>
                  <a:cubicBezTo>
                    <a:pt x="60" y="170"/>
                    <a:pt x="59" y="170"/>
                    <a:pt x="59" y="170"/>
                  </a:cubicBezTo>
                  <a:close/>
                  <a:moveTo>
                    <a:pt x="37" y="172"/>
                  </a:moveTo>
                  <a:cubicBezTo>
                    <a:pt x="37" y="172"/>
                    <a:pt x="37" y="172"/>
                    <a:pt x="37" y="172"/>
                  </a:cubicBezTo>
                  <a:cubicBezTo>
                    <a:pt x="37" y="171"/>
                    <a:pt x="37" y="171"/>
                    <a:pt x="36" y="171"/>
                  </a:cubicBezTo>
                  <a:cubicBezTo>
                    <a:pt x="37" y="171"/>
                    <a:pt x="37" y="171"/>
                    <a:pt x="37" y="172"/>
                  </a:cubicBezTo>
                  <a:close/>
                  <a:moveTo>
                    <a:pt x="62" y="171"/>
                  </a:moveTo>
                  <a:cubicBezTo>
                    <a:pt x="62" y="171"/>
                    <a:pt x="62" y="172"/>
                    <a:pt x="63" y="172"/>
                  </a:cubicBezTo>
                  <a:cubicBezTo>
                    <a:pt x="63" y="171"/>
                    <a:pt x="63" y="171"/>
                    <a:pt x="62" y="171"/>
                  </a:cubicBezTo>
                  <a:cubicBezTo>
                    <a:pt x="62" y="171"/>
                    <a:pt x="62" y="171"/>
                    <a:pt x="62" y="171"/>
                  </a:cubicBezTo>
                  <a:close/>
                  <a:moveTo>
                    <a:pt x="35" y="173"/>
                  </a:moveTo>
                  <a:cubicBezTo>
                    <a:pt x="35" y="173"/>
                    <a:pt x="35" y="174"/>
                    <a:pt x="36" y="174"/>
                  </a:cubicBezTo>
                  <a:cubicBezTo>
                    <a:pt x="36" y="173"/>
                    <a:pt x="36" y="173"/>
                    <a:pt x="36" y="172"/>
                  </a:cubicBezTo>
                  <a:cubicBezTo>
                    <a:pt x="36" y="172"/>
                    <a:pt x="36" y="172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5" y="172"/>
                    <a:pt x="35" y="172"/>
                    <a:pt x="35" y="173"/>
                  </a:cubicBezTo>
                  <a:close/>
                  <a:moveTo>
                    <a:pt x="58" y="173"/>
                  </a:moveTo>
                  <a:cubicBezTo>
                    <a:pt x="58" y="173"/>
                    <a:pt x="59" y="173"/>
                    <a:pt x="59" y="172"/>
                  </a:cubicBezTo>
                  <a:cubicBezTo>
                    <a:pt x="59" y="172"/>
                    <a:pt x="59" y="172"/>
                    <a:pt x="59" y="171"/>
                  </a:cubicBezTo>
                  <a:cubicBezTo>
                    <a:pt x="58" y="172"/>
                    <a:pt x="57" y="173"/>
                    <a:pt x="58" y="173"/>
                  </a:cubicBezTo>
                  <a:close/>
                  <a:moveTo>
                    <a:pt x="56" y="174"/>
                  </a:moveTo>
                  <a:cubicBezTo>
                    <a:pt x="56" y="174"/>
                    <a:pt x="56" y="173"/>
                    <a:pt x="57" y="173"/>
                  </a:cubicBezTo>
                  <a:cubicBezTo>
                    <a:pt x="56" y="173"/>
                    <a:pt x="56" y="173"/>
                    <a:pt x="56" y="172"/>
                  </a:cubicBezTo>
                  <a:cubicBezTo>
                    <a:pt x="56" y="172"/>
                    <a:pt x="56" y="172"/>
                    <a:pt x="56" y="172"/>
                  </a:cubicBezTo>
                  <a:cubicBezTo>
                    <a:pt x="56" y="172"/>
                    <a:pt x="56" y="173"/>
                    <a:pt x="56" y="174"/>
                  </a:cubicBezTo>
                  <a:close/>
                  <a:moveTo>
                    <a:pt x="61" y="173"/>
                  </a:moveTo>
                  <a:cubicBezTo>
                    <a:pt x="61" y="173"/>
                    <a:pt x="62" y="175"/>
                    <a:pt x="62" y="174"/>
                  </a:cubicBezTo>
                  <a:cubicBezTo>
                    <a:pt x="62" y="173"/>
                    <a:pt x="61" y="173"/>
                    <a:pt x="61" y="172"/>
                  </a:cubicBezTo>
                  <a:cubicBezTo>
                    <a:pt x="61" y="173"/>
                    <a:pt x="61" y="173"/>
                    <a:pt x="61" y="173"/>
                  </a:cubicBezTo>
                  <a:close/>
                  <a:moveTo>
                    <a:pt x="64" y="173"/>
                  </a:moveTo>
                  <a:cubicBezTo>
                    <a:pt x="64" y="174"/>
                    <a:pt x="65" y="174"/>
                    <a:pt x="65" y="174"/>
                  </a:cubicBezTo>
                  <a:cubicBezTo>
                    <a:pt x="65" y="174"/>
                    <a:pt x="65" y="174"/>
                    <a:pt x="65" y="174"/>
                  </a:cubicBezTo>
                  <a:cubicBezTo>
                    <a:pt x="65" y="173"/>
                    <a:pt x="66" y="173"/>
                    <a:pt x="65" y="173"/>
                  </a:cubicBezTo>
                  <a:cubicBezTo>
                    <a:pt x="65" y="173"/>
                    <a:pt x="65" y="173"/>
                    <a:pt x="64" y="173"/>
                  </a:cubicBezTo>
                  <a:close/>
                  <a:moveTo>
                    <a:pt x="58" y="174"/>
                  </a:moveTo>
                  <a:cubicBezTo>
                    <a:pt x="59" y="174"/>
                    <a:pt x="59" y="173"/>
                    <a:pt x="59" y="173"/>
                  </a:cubicBezTo>
                  <a:cubicBezTo>
                    <a:pt x="59" y="173"/>
                    <a:pt x="58" y="174"/>
                    <a:pt x="58" y="174"/>
                  </a:cubicBezTo>
                  <a:close/>
                  <a:moveTo>
                    <a:pt x="36" y="175"/>
                  </a:moveTo>
                  <a:cubicBezTo>
                    <a:pt x="36" y="175"/>
                    <a:pt x="37" y="174"/>
                    <a:pt x="37" y="174"/>
                  </a:cubicBezTo>
                  <a:cubicBezTo>
                    <a:pt x="36" y="174"/>
                    <a:pt x="36" y="174"/>
                    <a:pt x="36" y="175"/>
                  </a:cubicBezTo>
                  <a:close/>
                  <a:moveTo>
                    <a:pt x="33" y="176"/>
                  </a:moveTo>
                  <a:cubicBezTo>
                    <a:pt x="34" y="176"/>
                    <a:pt x="33" y="177"/>
                    <a:pt x="34" y="177"/>
                  </a:cubicBezTo>
                  <a:cubicBezTo>
                    <a:pt x="35" y="176"/>
                    <a:pt x="35" y="175"/>
                    <a:pt x="34" y="174"/>
                  </a:cubicBezTo>
                  <a:cubicBezTo>
                    <a:pt x="34" y="175"/>
                    <a:pt x="33" y="175"/>
                    <a:pt x="33" y="176"/>
                  </a:cubicBezTo>
                  <a:close/>
                  <a:moveTo>
                    <a:pt x="59" y="175"/>
                  </a:moveTo>
                  <a:cubicBezTo>
                    <a:pt x="59" y="176"/>
                    <a:pt x="59" y="176"/>
                    <a:pt x="60" y="176"/>
                  </a:cubicBezTo>
                  <a:cubicBezTo>
                    <a:pt x="60" y="176"/>
                    <a:pt x="60" y="176"/>
                    <a:pt x="61" y="175"/>
                  </a:cubicBezTo>
                  <a:cubicBezTo>
                    <a:pt x="60" y="175"/>
                    <a:pt x="60" y="174"/>
                    <a:pt x="60" y="174"/>
                  </a:cubicBezTo>
                  <a:cubicBezTo>
                    <a:pt x="60" y="175"/>
                    <a:pt x="59" y="175"/>
                    <a:pt x="59" y="175"/>
                  </a:cubicBezTo>
                  <a:close/>
                  <a:moveTo>
                    <a:pt x="57" y="175"/>
                  </a:moveTo>
                  <a:cubicBezTo>
                    <a:pt x="57" y="175"/>
                    <a:pt x="57" y="175"/>
                    <a:pt x="57" y="176"/>
                  </a:cubicBezTo>
                  <a:cubicBezTo>
                    <a:pt x="57" y="176"/>
                    <a:pt x="58" y="175"/>
                    <a:pt x="58" y="175"/>
                  </a:cubicBezTo>
                  <a:cubicBezTo>
                    <a:pt x="57" y="175"/>
                    <a:pt x="57" y="174"/>
                    <a:pt x="57" y="175"/>
                  </a:cubicBezTo>
                  <a:close/>
                  <a:moveTo>
                    <a:pt x="65" y="176"/>
                  </a:moveTo>
                  <a:cubicBezTo>
                    <a:pt x="65" y="177"/>
                    <a:pt x="64" y="176"/>
                    <a:pt x="64" y="177"/>
                  </a:cubicBezTo>
                  <a:cubicBezTo>
                    <a:pt x="65" y="177"/>
                    <a:pt x="65" y="178"/>
                    <a:pt x="65" y="178"/>
                  </a:cubicBezTo>
                  <a:cubicBezTo>
                    <a:pt x="65" y="177"/>
                    <a:pt x="65" y="176"/>
                    <a:pt x="65" y="175"/>
                  </a:cubicBezTo>
                  <a:cubicBezTo>
                    <a:pt x="65" y="176"/>
                    <a:pt x="65" y="176"/>
                    <a:pt x="65" y="176"/>
                  </a:cubicBezTo>
                  <a:close/>
                  <a:moveTo>
                    <a:pt x="60" y="176"/>
                  </a:moveTo>
                  <a:cubicBezTo>
                    <a:pt x="60" y="176"/>
                    <a:pt x="60" y="176"/>
                    <a:pt x="61" y="176"/>
                  </a:cubicBezTo>
                  <a:cubicBezTo>
                    <a:pt x="61" y="176"/>
                    <a:pt x="61" y="176"/>
                    <a:pt x="61" y="176"/>
                  </a:cubicBezTo>
                  <a:cubicBezTo>
                    <a:pt x="60" y="176"/>
                    <a:pt x="60" y="176"/>
                    <a:pt x="60" y="176"/>
                  </a:cubicBezTo>
                  <a:close/>
                  <a:moveTo>
                    <a:pt x="58" y="178"/>
                  </a:moveTo>
                  <a:cubicBezTo>
                    <a:pt x="58" y="178"/>
                    <a:pt x="58" y="178"/>
                    <a:pt x="59" y="177"/>
                  </a:cubicBezTo>
                  <a:cubicBezTo>
                    <a:pt x="58" y="177"/>
                    <a:pt x="58" y="176"/>
                    <a:pt x="58" y="176"/>
                  </a:cubicBezTo>
                  <a:cubicBezTo>
                    <a:pt x="57" y="177"/>
                    <a:pt x="57" y="177"/>
                    <a:pt x="58" y="178"/>
                  </a:cubicBezTo>
                  <a:close/>
                  <a:moveTo>
                    <a:pt x="34" y="177"/>
                  </a:moveTo>
                  <a:cubicBezTo>
                    <a:pt x="34" y="177"/>
                    <a:pt x="34" y="177"/>
                    <a:pt x="34" y="178"/>
                  </a:cubicBezTo>
                  <a:cubicBezTo>
                    <a:pt x="35" y="178"/>
                    <a:pt x="35" y="177"/>
                    <a:pt x="35" y="177"/>
                  </a:cubicBezTo>
                  <a:cubicBezTo>
                    <a:pt x="35" y="177"/>
                    <a:pt x="35" y="177"/>
                    <a:pt x="34" y="177"/>
                  </a:cubicBezTo>
                  <a:close/>
                  <a:moveTo>
                    <a:pt x="32" y="177"/>
                  </a:moveTo>
                  <a:cubicBezTo>
                    <a:pt x="33" y="177"/>
                    <a:pt x="32" y="178"/>
                    <a:pt x="33" y="178"/>
                  </a:cubicBezTo>
                  <a:cubicBezTo>
                    <a:pt x="33" y="178"/>
                    <a:pt x="33" y="177"/>
                    <a:pt x="33" y="177"/>
                  </a:cubicBezTo>
                  <a:cubicBezTo>
                    <a:pt x="33" y="177"/>
                    <a:pt x="32" y="177"/>
                    <a:pt x="32" y="177"/>
                  </a:cubicBezTo>
                  <a:close/>
                  <a:moveTo>
                    <a:pt x="60" y="178"/>
                  </a:moveTo>
                  <a:cubicBezTo>
                    <a:pt x="60" y="179"/>
                    <a:pt x="61" y="178"/>
                    <a:pt x="61" y="177"/>
                  </a:cubicBezTo>
                  <a:cubicBezTo>
                    <a:pt x="61" y="178"/>
                    <a:pt x="60" y="178"/>
                    <a:pt x="60" y="178"/>
                  </a:cubicBezTo>
                  <a:close/>
                  <a:moveTo>
                    <a:pt x="63" y="178"/>
                  </a:moveTo>
                  <a:cubicBezTo>
                    <a:pt x="64" y="179"/>
                    <a:pt x="64" y="180"/>
                    <a:pt x="65" y="180"/>
                  </a:cubicBezTo>
                  <a:cubicBezTo>
                    <a:pt x="65" y="180"/>
                    <a:pt x="65" y="180"/>
                    <a:pt x="65" y="179"/>
                  </a:cubicBezTo>
                  <a:cubicBezTo>
                    <a:pt x="64" y="179"/>
                    <a:pt x="64" y="178"/>
                    <a:pt x="64" y="177"/>
                  </a:cubicBezTo>
                  <a:cubicBezTo>
                    <a:pt x="64" y="177"/>
                    <a:pt x="63" y="177"/>
                    <a:pt x="63" y="178"/>
                  </a:cubicBezTo>
                  <a:close/>
                  <a:moveTo>
                    <a:pt x="36" y="178"/>
                  </a:moveTo>
                  <a:cubicBezTo>
                    <a:pt x="36" y="178"/>
                    <a:pt x="37" y="178"/>
                    <a:pt x="36" y="177"/>
                  </a:cubicBezTo>
                  <a:cubicBezTo>
                    <a:pt x="36" y="178"/>
                    <a:pt x="36" y="178"/>
                    <a:pt x="36" y="178"/>
                  </a:cubicBezTo>
                  <a:close/>
                  <a:moveTo>
                    <a:pt x="58" y="179"/>
                  </a:moveTo>
                  <a:cubicBezTo>
                    <a:pt x="58" y="179"/>
                    <a:pt x="58" y="179"/>
                    <a:pt x="58" y="179"/>
                  </a:cubicBezTo>
                  <a:cubicBezTo>
                    <a:pt x="59" y="179"/>
                    <a:pt x="59" y="178"/>
                    <a:pt x="59" y="178"/>
                  </a:cubicBezTo>
                  <a:cubicBezTo>
                    <a:pt x="59" y="178"/>
                    <a:pt x="58" y="178"/>
                    <a:pt x="58" y="179"/>
                  </a:cubicBezTo>
                  <a:close/>
                  <a:moveTo>
                    <a:pt x="57" y="179"/>
                  </a:moveTo>
                  <a:cubicBezTo>
                    <a:pt x="57" y="179"/>
                    <a:pt x="57" y="178"/>
                    <a:pt x="57" y="178"/>
                  </a:cubicBezTo>
                  <a:cubicBezTo>
                    <a:pt x="57" y="178"/>
                    <a:pt x="57" y="178"/>
                    <a:pt x="57" y="179"/>
                  </a:cubicBezTo>
                  <a:close/>
                  <a:moveTo>
                    <a:pt x="61" y="180"/>
                  </a:moveTo>
                  <a:cubicBezTo>
                    <a:pt x="61" y="179"/>
                    <a:pt x="61" y="179"/>
                    <a:pt x="62" y="178"/>
                  </a:cubicBezTo>
                  <a:cubicBezTo>
                    <a:pt x="61" y="178"/>
                    <a:pt x="60" y="179"/>
                    <a:pt x="61" y="180"/>
                  </a:cubicBezTo>
                  <a:close/>
                  <a:moveTo>
                    <a:pt x="33" y="181"/>
                  </a:moveTo>
                  <a:cubicBezTo>
                    <a:pt x="33" y="180"/>
                    <a:pt x="34" y="179"/>
                    <a:pt x="33" y="179"/>
                  </a:cubicBezTo>
                  <a:cubicBezTo>
                    <a:pt x="33" y="179"/>
                    <a:pt x="32" y="180"/>
                    <a:pt x="33" y="181"/>
                  </a:cubicBezTo>
                  <a:close/>
                  <a:moveTo>
                    <a:pt x="31" y="180"/>
                  </a:moveTo>
                  <a:cubicBezTo>
                    <a:pt x="31" y="180"/>
                    <a:pt x="32" y="179"/>
                    <a:pt x="32" y="179"/>
                  </a:cubicBezTo>
                  <a:cubicBezTo>
                    <a:pt x="32" y="179"/>
                    <a:pt x="31" y="180"/>
                    <a:pt x="31" y="180"/>
                  </a:cubicBezTo>
                  <a:close/>
                  <a:moveTo>
                    <a:pt x="36" y="179"/>
                  </a:moveTo>
                  <a:cubicBezTo>
                    <a:pt x="36" y="179"/>
                    <a:pt x="36" y="179"/>
                    <a:pt x="36" y="179"/>
                  </a:cubicBezTo>
                  <a:cubicBezTo>
                    <a:pt x="35" y="179"/>
                    <a:pt x="35" y="180"/>
                    <a:pt x="36" y="180"/>
                  </a:cubicBezTo>
                  <a:cubicBezTo>
                    <a:pt x="36" y="180"/>
                    <a:pt x="36" y="179"/>
                    <a:pt x="36" y="179"/>
                  </a:cubicBezTo>
                  <a:cubicBezTo>
                    <a:pt x="36" y="179"/>
                    <a:pt x="36" y="179"/>
                    <a:pt x="36" y="179"/>
                  </a:cubicBezTo>
                  <a:close/>
                  <a:moveTo>
                    <a:pt x="37" y="180"/>
                  </a:moveTo>
                  <a:cubicBezTo>
                    <a:pt x="37" y="180"/>
                    <a:pt x="37" y="180"/>
                    <a:pt x="37" y="180"/>
                  </a:cubicBezTo>
                  <a:cubicBezTo>
                    <a:pt x="37" y="180"/>
                    <a:pt x="37" y="179"/>
                    <a:pt x="37" y="179"/>
                  </a:cubicBezTo>
                  <a:cubicBezTo>
                    <a:pt x="37" y="180"/>
                    <a:pt x="37" y="180"/>
                    <a:pt x="37" y="180"/>
                  </a:cubicBezTo>
                  <a:close/>
                  <a:moveTo>
                    <a:pt x="57" y="181"/>
                  </a:moveTo>
                  <a:cubicBezTo>
                    <a:pt x="57" y="181"/>
                    <a:pt x="58" y="181"/>
                    <a:pt x="58" y="180"/>
                  </a:cubicBezTo>
                  <a:cubicBezTo>
                    <a:pt x="57" y="180"/>
                    <a:pt x="57" y="179"/>
                    <a:pt x="57" y="179"/>
                  </a:cubicBezTo>
                  <a:cubicBezTo>
                    <a:pt x="57" y="180"/>
                    <a:pt x="56" y="181"/>
                    <a:pt x="57" y="181"/>
                  </a:cubicBezTo>
                  <a:close/>
                  <a:moveTo>
                    <a:pt x="61" y="180"/>
                  </a:moveTo>
                  <a:cubicBezTo>
                    <a:pt x="62" y="181"/>
                    <a:pt x="62" y="181"/>
                    <a:pt x="62" y="182"/>
                  </a:cubicBezTo>
                  <a:cubicBezTo>
                    <a:pt x="62" y="181"/>
                    <a:pt x="62" y="180"/>
                    <a:pt x="62" y="179"/>
                  </a:cubicBezTo>
                  <a:cubicBezTo>
                    <a:pt x="62" y="180"/>
                    <a:pt x="62" y="180"/>
                    <a:pt x="61" y="180"/>
                  </a:cubicBezTo>
                  <a:close/>
                  <a:moveTo>
                    <a:pt x="59" y="181"/>
                  </a:moveTo>
                  <a:cubicBezTo>
                    <a:pt x="60" y="181"/>
                    <a:pt x="60" y="180"/>
                    <a:pt x="60" y="180"/>
                  </a:cubicBezTo>
                  <a:cubicBezTo>
                    <a:pt x="60" y="181"/>
                    <a:pt x="59" y="180"/>
                    <a:pt x="59" y="181"/>
                  </a:cubicBezTo>
                  <a:close/>
                  <a:moveTo>
                    <a:pt x="30" y="191"/>
                  </a:moveTo>
                  <a:cubicBezTo>
                    <a:pt x="30" y="191"/>
                    <a:pt x="31" y="191"/>
                    <a:pt x="31" y="191"/>
                  </a:cubicBezTo>
                  <a:cubicBezTo>
                    <a:pt x="30" y="192"/>
                    <a:pt x="31" y="193"/>
                    <a:pt x="30" y="194"/>
                  </a:cubicBezTo>
                  <a:cubicBezTo>
                    <a:pt x="31" y="194"/>
                    <a:pt x="30" y="197"/>
                    <a:pt x="31" y="198"/>
                  </a:cubicBezTo>
                  <a:cubicBezTo>
                    <a:pt x="31" y="198"/>
                    <a:pt x="31" y="197"/>
                    <a:pt x="32" y="196"/>
                  </a:cubicBezTo>
                  <a:cubicBezTo>
                    <a:pt x="32" y="196"/>
                    <a:pt x="31" y="196"/>
                    <a:pt x="31" y="195"/>
                  </a:cubicBezTo>
                  <a:cubicBezTo>
                    <a:pt x="32" y="193"/>
                    <a:pt x="32" y="190"/>
                    <a:pt x="31" y="189"/>
                  </a:cubicBezTo>
                  <a:cubicBezTo>
                    <a:pt x="32" y="187"/>
                    <a:pt x="32" y="184"/>
                    <a:pt x="32" y="181"/>
                  </a:cubicBezTo>
                  <a:cubicBezTo>
                    <a:pt x="32" y="181"/>
                    <a:pt x="32" y="181"/>
                    <a:pt x="31" y="181"/>
                  </a:cubicBezTo>
                  <a:cubicBezTo>
                    <a:pt x="29" y="184"/>
                    <a:pt x="31" y="188"/>
                    <a:pt x="30" y="191"/>
                  </a:cubicBezTo>
                  <a:close/>
                  <a:moveTo>
                    <a:pt x="64" y="185"/>
                  </a:moveTo>
                  <a:cubicBezTo>
                    <a:pt x="64" y="185"/>
                    <a:pt x="64" y="185"/>
                    <a:pt x="63" y="185"/>
                  </a:cubicBezTo>
                  <a:cubicBezTo>
                    <a:pt x="63" y="186"/>
                    <a:pt x="64" y="187"/>
                    <a:pt x="65" y="187"/>
                  </a:cubicBezTo>
                  <a:cubicBezTo>
                    <a:pt x="64" y="188"/>
                    <a:pt x="65" y="189"/>
                    <a:pt x="64" y="190"/>
                  </a:cubicBezTo>
                  <a:cubicBezTo>
                    <a:pt x="64" y="189"/>
                    <a:pt x="63" y="189"/>
                    <a:pt x="63" y="189"/>
                  </a:cubicBezTo>
                  <a:cubicBezTo>
                    <a:pt x="63" y="190"/>
                    <a:pt x="63" y="191"/>
                    <a:pt x="64" y="192"/>
                  </a:cubicBezTo>
                  <a:cubicBezTo>
                    <a:pt x="66" y="190"/>
                    <a:pt x="65" y="185"/>
                    <a:pt x="65" y="182"/>
                  </a:cubicBezTo>
                  <a:cubicBezTo>
                    <a:pt x="65" y="182"/>
                    <a:pt x="64" y="181"/>
                    <a:pt x="64" y="181"/>
                  </a:cubicBezTo>
                  <a:cubicBezTo>
                    <a:pt x="63" y="182"/>
                    <a:pt x="65" y="184"/>
                    <a:pt x="64" y="185"/>
                  </a:cubicBezTo>
                  <a:close/>
                  <a:moveTo>
                    <a:pt x="34" y="183"/>
                  </a:moveTo>
                  <a:cubicBezTo>
                    <a:pt x="34" y="182"/>
                    <a:pt x="35" y="182"/>
                    <a:pt x="35" y="181"/>
                  </a:cubicBezTo>
                  <a:cubicBezTo>
                    <a:pt x="35" y="181"/>
                    <a:pt x="34" y="181"/>
                    <a:pt x="34" y="181"/>
                  </a:cubicBezTo>
                  <a:cubicBezTo>
                    <a:pt x="34" y="182"/>
                    <a:pt x="33" y="183"/>
                    <a:pt x="34" y="183"/>
                  </a:cubicBezTo>
                  <a:close/>
                  <a:moveTo>
                    <a:pt x="60" y="182"/>
                  </a:moveTo>
                  <a:cubicBezTo>
                    <a:pt x="60" y="183"/>
                    <a:pt x="61" y="183"/>
                    <a:pt x="61" y="183"/>
                  </a:cubicBezTo>
                  <a:cubicBezTo>
                    <a:pt x="61" y="182"/>
                    <a:pt x="61" y="182"/>
                    <a:pt x="60" y="182"/>
                  </a:cubicBezTo>
                  <a:cubicBezTo>
                    <a:pt x="60" y="182"/>
                    <a:pt x="60" y="182"/>
                    <a:pt x="60" y="182"/>
                  </a:cubicBezTo>
                  <a:close/>
                  <a:moveTo>
                    <a:pt x="57" y="182"/>
                  </a:moveTo>
                  <a:cubicBezTo>
                    <a:pt x="57" y="183"/>
                    <a:pt x="58" y="183"/>
                    <a:pt x="58" y="183"/>
                  </a:cubicBezTo>
                  <a:cubicBezTo>
                    <a:pt x="58" y="183"/>
                    <a:pt x="59" y="182"/>
                    <a:pt x="59" y="182"/>
                  </a:cubicBezTo>
                  <a:cubicBezTo>
                    <a:pt x="58" y="182"/>
                    <a:pt x="58" y="182"/>
                    <a:pt x="57" y="182"/>
                  </a:cubicBezTo>
                  <a:close/>
                  <a:moveTo>
                    <a:pt x="63" y="183"/>
                  </a:moveTo>
                  <a:cubicBezTo>
                    <a:pt x="63" y="183"/>
                    <a:pt x="64" y="183"/>
                    <a:pt x="63" y="182"/>
                  </a:cubicBezTo>
                  <a:cubicBezTo>
                    <a:pt x="63" y="182"/>
                    <a:pt x="63" y="182"/>
                    <a:pt x="63" y="182"/>
                  </a:cubicBezTo>
                  <a:cubicBezTo>
                    <a:pt x="63" y="183"/>
                    <a:pt x="63" y="183"/>
                    <a:pt x="63" y="183"/>
                  </a:cubicBezTo>
                  <a:close/>
                  <a:moveTo>
                    <a:pt x="36" y="184"/>
                  </a:moveTo>
                  <a:cubicBezTo>
                    <a:pt x="36" y="183"/>
                    <a:pt x="37" y="183"/>
                    <a:pt x="37" y="182"/>
                  </a:cubicBezTo>
                  <a:cubicBezTo>
                    <a:pt x="36" y="182"/>
                    <a:pt x="36" y="183"/>
                    <a:pt x="36" y="184"/>
                  </a:cubicBezTo>
                  <a:close/>
                  <a:moveTo>
                    <a:pt x="35" y="184"/>
                  </a:moveTo>
                  <a:cubicBezTo>
                    <a:pt x="35" y="184"/>
                    <a:pt x="36" y="183"/>
                    <a:pt x="35" y="183"/>
                  </a:cubicBezTo>
                  <a:cubicBezTo>
                    <a:pt x="35" y="183"/>
                    <a:pt x="34" y="184"/>
                    <a:pt x="35" y="184"/>
                  </a:cubicBezTo>
                  <a:close/>
                  <a:moveTo>
                    <a:pt x="58" y="185"/>
                  </a:moveTo>
                  <a:cubicBezTo>
                    <a:pt x="59" y="185"/>
                    <a:pt x="59" y="184"/>
                    <a:pt x="59" y="184"/>
                  </a:cubicBezTo>
                  <a:cubicBezTo>
                    <a:pt x="59" y="184"/>
                    <a:pt x="59" y="183"/>
                    <a:pt x="59" y="183"/>
                  </a:cubicBezTo>
                  <a:cubicBezTo>
                    <a:pt x="59" y="184"/>
                    <a:pt x="58" y="184"/>
                    <a:pt x="58" y="185"/>
                  </a:cubicBezTo>
                  <a:close/>
                  <a:moveTo>
                    <a:pt x="62" y="185"/>
                  </a:moveTo>
                  <a:cubicBezTo>
                    <a:pt x="62" y="185"/>
                    <a:pt x="62" y="184"/>
                    <a:pt x="62" y="184"/>
                  </a:cubicBezTo>
                  <a:cubicBezTo>
                    <a:pt x="62" y="184"/>
                    <a:pt x="62" y="184"/>
                    <a:pt x="62" y="184"/>
                  </a:cubicBezTo>
                  <a:cubicBezTo>
                    <a:pt x="61" y="184"/>
                    <a:pt x="61" y="185"/>
                    <a:pt x="62" y="185"/>
                  </a:cubicBezTo>
                  <a:close/>
                  <a:moveTo>
                    <a:pt x="33" y="185"/>
                  </a:move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4"/>
                    <a:pt x="33" y="184"/>
                  </a:cubicBezTo>
                  <a:cubicBezTo>
                    <a:pt x="33" y="184"/>
                    <a:pt x="32" y="185"/>
                    <a:pt x="33" y="185"/>
                  </a:cubicBezTo>
                  <a:close/>
                  <a:moveTo>
                    <a:pt x="35" y="186"/>
                  </a:moveTo>
                  <a:cubicBezTo>
                    <a:pt x="36" y="185"/>
                    <a:pt x="36" y="184"/>
                    <a:pt x="36" y="184"/>
                  </a:cubicBezTo>
                  <a:cubicBezTo>
                    <a:pt x="36" y="184"/>
                    <a:pt x="35" y="185"/>
                    <a:pt x="35" y="186"/>
                  </a:cubicBezTo>
                  <a:close/>
                  <a:moveTo>
                    <a:pt x="60" y="187"/>
                  </a:moveTo>
                  <a:cubicBezTo>
                    <a:pt x="60" y="187"/>
                    <a:pt x="61" y="186"/>
                    <a:pt x="60" y="186"/>
                  </a:cubicBezTo>
                  <a:cubicBezTo>
                    <a:pt x="60" y="186"/>
                    <a:pt x="59" y="187"/>
                    <a:pt x="60" y="187"/>
                  </a:cubicBezTo>
                  <a:close/>
                  <a:moveTo>
                    <a:pt x="36" y="187"/>
                  </a:moveTo>
                  <a:cubicBezTo>
                    <a:pt x="36" y="187"/>
                    <a:pt x="36" y="188"/>
                    <a:pt x="37" y="188"/>
                  </a:cubicBezTo>
                  <a:cubicBezTo>
                    <a:pt x="37" y="187"/>
                    <a:pt x="37" y="186"/>
                    <a:pt x="36" y="186"/>
                  </a:cubicBezTo>
                  <a:cubicBezTo>
                    <a:pt x="36" y="187"/>
                    <a:pt x="36" y="187"/>
                    <a:pt x="36" y="187"/>
                  </a:cubicBezTo>
                  <a:close/>
                  <a:moveTo>
                    <a:pt x="57" y="188"/>
                  </a:moveTo>
                  <a:cubicBezTo>
                    <a:pt x="58" y="187"/>
                    <a:pt x="58" y="187"/>
                    <a:pt x="58" y="187"/>
                  </a:cubicBezTo>
                  <a:cubicBezTo>
                    <a:pt x="58" y="187"/>
                    <a:pt x="58" y="187"/>
                    <a:pt x="57" y="187"/>
                  </a:cubicBezTo>
                  <a:cubicBezTo>
                    <a:pt x="58" y="187"/>
                    <a:pt x="57" y="187"/>
                    <a:pt x="57" y="188"/>
                  </a:cubicBezTo>
                  <a:close/>
                  <a:moveTo>
                    <a:pt x="63" y="187"/>
                  </a:moveTo>
                  <a:cubicBezTo>
                    <a:pt x="63" y="187"/>
                    <a:pt x="63" y="187"/>
                    <a:pt x="63" y="187"/>
                  </a:cubicBezTo>
                  <a:cubicBezTo>
                    <a:pt x="63" y="187"/>
                    <a:pt x="63" y="188"/>
                    <a:pt x="63" y="187"/>
                  </a:cubicBezTo>
                  <a:close/>
                  <a:moveTo>
                    <a:pt x="34" y="188"/>
                  </a:moveTo>
                  <a:cubicBezTo>
                    <a:pt x="34" y="188"/>
                    <a:pt x="35" y="188"/>
                    <a:pt x="35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34" y="188"/>
                    <a:pt x="34" y="188"/>
                  </a:cubicBezTo>
                  <a:close/>
                  <a:moveTo>
                    <a:pt x="58" y="189"/>
                  </a:moveTo>
                  <a:cubicBezTo>
                    <a:pt x="58" y="189"/>
                    <a:pt x="59" y="189"/>
                    <a:pt x="59" y="188"/>
                  </a:cubicBezTo>
                  <a:cubicBezTo>
                    <a:pt x="58" y="188"/>
                    <a:pt x="58" y="188"/>
                    <a:pt x="58" y="189"/>
                  </a:cubicBezTo>
                  <a:close/>
                  <a:moveTo>
                    <a:pt x="60" y="189"/>
                  </a:moveTo>
                  <a:cubicBezTo>
                    <a:pt x="60" y="189"/>
                    <a:pt x="61" y="190"/>
                    <a:pt x="61" y="190"/>
                  </a:cubicBezTo>
                  <a:cubicBezTo>
                    <a:pt x="61" y="189"/>
                    <a:pt x="62" y="189"/>
                    <a:pt x="62" y="189"/>
                  </a:cubicBezTo>
                  <a:cubicBezTo>
                    <a:pt x="61" y="189"/>
                    <a:pt x="61" y="188"/>
                    <a:pt x="61" y="188"/>
                  </a:cubicBezTo>
                  <a:cubicBezTo>
                    <a:pt x="61" y="188"/>
                    <a:pt x="61" y="189"/>
                    <a:pt x="60" y="189"/>
                  </a:cubicBezTo>
                  <a:close/>
                  <a:moveTo>
                    <a:pt x="33" y="192"/>
                  </a:moveTo>
                  <a:cubicBezTo>
                    <a:pt x="33" y="191"/>
                    <a:pt x="34" y="189"/>
                    <a:pt x="33" y="189"/>
                  </a:cubicBezTo>
                  <a:cubicBezTo>
                    <a:pt x="32" y="190"/>
                    <a:pt x="33" y="190"/>
                    <a:pt x="33" y="192"/>
                  </a:cubicBezTo>
                  <a:close/>
                  <a:moveTo>
                    <a:pt x="36" y="190"/>
                  </a:moveTo>
                  <a:cubicBezTo>
                    <a:pt x="36" y="190"/>
                    <a:pt x="36" y="191"/>
                    <a:pt x="37" y="191"/>
                  </a:cubicBezTo>
                  <a:cubicBezTo>
                    <a:pt x="37" y="191"/>
                    <a:pt x="37" y="190"/>
                    <a:pt x="36" y="189"/>
                  </a:cubicBezTo>
                  <a:cubicBezTo>
                    <a:pt x="36" y="190"/>
                    <a:pt x="36" y="190"/>
                    <a:pt x="36" y="190"/>
                  </a:cubicBezTo>
                  <a:close/>
                  <a:moveTo>
                    <a:pt x="59" y="191"/>
                  </a:moveTo>
                  <a:cubicBezTo>
                    <a:pt x="60" y="192"/>
                    <a:pt x="60" y="190"/>
                    <a:pt x="59" y="190"/>
                  </a:cubicBezTo>
                  <a:cubicBezTo>
                    <a:pt x="59" y="190"/>
                    <a:pt x="59" y="190"/>
                    <a:pt x="59" y="191"/>
                  </a:cubicBezTo>
                  <a:close/>
                  <a:moveTo>
                    <a:pt x="38" y="196"/>
                  </a:moveTo>
                  <a:cubicBezTo>
                    <a:pt x="38" y="194"/>
                    <a:pt x="38" y="192"/>
                    <a:pt x="38" y="190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8" y="192"/>
                    <a:pt x="37" y="194"/>
                    <a:pt x="38" y="196"/>
                  </a:cubicBezTo>
                  <a:close/>
                  <a:moveTo>
                    <a:pt x="57" y="192"/>
                  </a:moveTo>
                  <a:cubicBezTo>
                    <a:pt x="57" y="191"/>
                    <a:pt x="58" y="191"/>
                    <a:pt x="58" y="191"/>
                  </a:cubicBezTo>
                  <a:cubicBezTo>
                    <a:pt x="57" y="191"/>
                    <a:pt x="57" y="191"/>
                    <a:pt x="57" y="192"/>
                  </a:cubicBezTo>
                  <a:close/>
                  <a:moveTo>
                    <a:pt x="60" y="193"/>
                  </a:moveTo>
                  <a:cubicBezTo>
                    <a:pt x="60" y="193"/>
                    <a:pt x="61" y="193"/>
                    <a:pt x="61" y="194"/>
                  </a:cubicBezTo>
                  <a:cubicBezTo>
                    <a:pt x="61" y="194"/>
                    <a:pt x="61" y="194"/>
                    <a:pt x="62" y="194"/>
                  </a:cubicBezTo>
                  <a:cubicBezTo>
                    <a:pt x="61" y="193"/>
                    <a:pt x="61" y="192"/>
                    <a:pt x="61" y="192"/>
                  </a:cubicBezTo>
                  <a:cubicBezTo>
                    <a:pt x="61" y="192"/>
                    <a:pt x="60" y="192"/>
                    <a:pt x="60" y="193"/>
                  </a:cubicBezTo>
                  <a:close/>
                  <a:moveTo>
                    <a:pt x="65" y="195"/>
                  </a:moveTo>
                  <a:cubicBezTo>
                    <a:pt x="64" y="194"/>
                    <a:pt x="65" y="193"/>
                    <a:pt x="64" y="192"/>
                  </a:cubicBezTo>
                  <a:cubicBezTo>
                    <a:pt x="64" y="193"/>
                    <a:pt x="64" y="195"/>
                    <a:pt x="65" y="195"/>
                  </a:cubicBezTo>
                  <a:close/>
                  <a:moveTo>
                    <a:pt x="34" y="195"/>
                  </a:moveTo>
                  <a:cubicBezTo>
                    <a:pt x="34" y="194"/>
                    <a:pt x="35" y="194"/>
                    <a:pt x="35" y="193"/>
                  </a:cubicBezTo>
                  <a:cubicBezTo>
                    <a:pt x="35" y="194"/>
                    <a:pt x="34" y="194"/>
                    <a:pt x="34" y="195"/>
                  </a:cubicBezTo>
                  <a:close/>
                  <a:moveTo>
                    <a:pt x="58" y="194"/>
                  </a:moveTo>
                  <a:cubicBezTo>
                    <a:pt x="58" y="194"/>
                    <a:pt x="58" y="193"/>
                    <a:pt x="59" y="193"/>
                  </a:cubicBezTo>
                  <a:cubicBezTo>
                    <a:pt x="58" y="193"/>
                    <a:pt x="58" y="194"/>
                    <a:pt x="58" y="194"/>
                  </a:cubicBezTo>
                  <a:close/>
                  <a:moveTo>
                    <a:pt x="59" y="196"/>
                  </a:moveTo>
                  <a:cubicBezTo>
                    <a:pt x="59" y="196"/>
                    <a:pt x="60" y="196"/>
                    <a:pt x="60" y="196"/>
                  </a:cubicBezTo>
                  <a:cubicBezTo>
                    <a:pt x="60" y="195"/>
                    <a:pt x="60" y="194"/>
                    <a:pt x="59" y="194"/>
                  </a:cubicBezTo>
                  <a:cubicBezTo>
                    <a:pt x="58" y="195"/>
                    <a:pt x="58" y="195"/>
                    <a:pt x="59" y="196"/>
                  </a:cubicBezTo>
                  <a:close/>
                  <a:moveTo>
                    <a:pt x="35" y="196"/>
                  </a:moveTo>
                  <a:cubicBezTo>
                    <a:pt x="35" y="196"/>
                    <a:pt x="35" y="195"/>
                    <a:pt x="35" y="194"/>
                  </a:cubicBezTo>
                  <a:cubicBezTo>
                    <a:pt x="35" y="194"/>
                    <a:pt x="35" y="194"/>
                    <a:pt x="35" y="194"/>
                  </a:cubicBezTo>
                  <a:cubicBezTo>
                    <a:pt x="35" y="195"/>
                    <a:pt x="34" y="196"/>
                    <a:pt x="35" y="196"/>
                  </a:cubicBezTo>
                  <a:close/>
                  <a:moveTo>
                    <a:pt x="37" y="196"/>
                  </a:moveTo>
                  <a:cubicBezTo>
                    <a:pt x="37" y="196"/>
                    <a:pt x="37" y="195"/>
                    <a:pt x="36" y="195"/>
                  </a:cubicBezTo>
                  <a:cubicBezTo>
                    <a:pt x="36" y="195"/>
                    <a:pt x="36" y="196"/>
                    <a:pt x="37" y="196"/>
                  </a:cubicBezTo>
                  <a:close/>
                  <a:moveTo>
                    <a:pt x="59" y="196"/>
                  </a:moveTo>
                  <a:cubicBezTo>
                    <a:pt x="59" y="197"/>
                    <a:pt x="59" y="197"/>
                    <a:pt x="59" y="197"/>
                  </a:cubicBezTo>
                  <a:cubicBezTo>
                    <a:pt x="60" y="197"/>
                    <a:pt x="60" y="196"/>
                    <a:pt x="60" y="196"/>
                  </a:cubicBezTo>
                  <a:cubicBezTo>
                    <a:pt x="60" y="196"/>
                    <a:pt x="59" y="196"/>
                    <a:pt x="59" y="196"/>
                  </a:cubicBezTo>
                  <a:close/>
                  <a:moveTo>
                    <a:pt x="58" y="197"/>
                  </a:moveTo>
                  <a:cubicBezTo>
                    <a:pt x="58" y="197"/>
                    <a:pt x="58" y="196"/>
                    <a:pt x="58" y="196"/>
                  </a:cubicBezTo>
                  <a:cubicBezTo>
                    <a:pt x="57" y="196"/>
                    <a:pt x="57" y="197"/>
                    <a:pt x="58" y="197"/>
                  </a:cubicBezTo>
                  <a:close/>
                  <a:moveTo>
                    <a:pt x="33" y="197"/>
                  </a:moveTo>
                  <a:cubicBezTo>
                    <a:pt x="33" y="197"/>
                    <a:pt x="33" y="196"/>
                    <a:pt x="33" y="196"/>
                  </a:cubicBezTo>
                  <a:cubicBezTo>
                    <a:pt x="33" y="196"/>
                    <a:pt x="33" y="197"/>
                    <a:pt x="33" y="197"/>
                  </a:cubicBezTo>
                  <a:close/>
                  <a:moveTo>
                    <a:pt x="35" y="197"/>
                  </a:moveTo>
                  <a:cubicBezTo>
                    <a:pt x="36" y="198"/>
                    <a:pt x="36" y="197"/>
                    <a:pt x="36" y="197"/>
                  </a:cubicBezTo>
                  <a:cubicBezTo>
                    <a:pt x="36" y="197"/>
                    <a:pt x="36" y="197"/>
                    <a:pt x="36" y="196"/>
                  </a:cubicBezTo>
                  <a:cubicBezTo>
                    <a:pt x="36" y="197"/>
                    <a:pt x="35" y="197"/>
                    <a:pt x="35" y="197"/>
                  </a:cubicBezTo>
                  <a:close/>
                  <a:moveTo>
                    <a:pt x="59" y="198"/>
                  </a:moveTo>
                  <a:cubicBezTo>
                    <a:pt x="59" y="198"/>
                    <a:pt x="59" y="197"/>
                    <a:pt x="58" y="197"/>
                  </a:cubicBezTo>
                  <a:cubicBezTo>
                    <a:pt x="58" y="198"/>
                    <a:pt x="58" y="198"/>
                    <a:pt x="59" y="198"/>
                  </a:cubicBezTo>
                  <a:close/>
                  <a:moveTo>
                    <a:pt x="64" y="198"/>
                  </a:moveTo>
                  <a:cubicBezTo>
                    <a:pt x="64" y="199"/>
                    <a:pt x="64" y="199"/>
                    <a:pt x="65" y="199"/>
                  </a:cubicBezTo>
                  <a:cubicBezTo>
                    <a:pt x="64" y="198"/>
                    <a:pt x="64" y="198"/>
                    <a:pt x="64" y="197"/>
                  </a:cubicBezTo>
                  <a:cubicBezTo>
                    <a:pt x="64" y="198"/>
                    <a:pt x="63" y="198"/>
                    <a:pt x="64" y="198"/>
                  </a:cubicBezTo>
                  <a:close/>
                  <a:moveTo>
                    <a:pt x="33" y="198"/>
                  </a:moveTo>
                  <a:cubicBezTo>
                    <a:pt x="34" y="198"/>
                    <a:pt x="34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lose/>
                  <a:moveTo>
                    <a:pt x="60" y="199"/>
                  </a:moveTo>
                  <a:cubicBezTo>
                    <a:pt x="61" y="199"/>
                    <a:pt x="60" y="200"/>
                    <a:pt x="61" y="200"/>
                  </a:cubicBezTo>
                  <a:cubicBezTo>
                    <a:pt x="61" y="199"/>
                    <a:pt x="61" y="199"/>
                    <a:pt x="62" y="199"/>
                  </a:cubicBezTo>
                  <a:cubicBezTo>
                    <a:pt x="61" y="199"/>
                    <a:pt x="61" y="198"/>
                    <a:pt x="61" y="198"/>
                  </a:cubicBezTo>
                  <a:cubicBezTo>
                    <a:pt x="61" y="198"/>
                    <a:pt x="60" y="199"/>
                    <a:pt x="60" y="199"/>
                  </a:cubicBezTo>
                  <a:close/>
                  <a:moveTo>
                    <a:pt x="57" y="199"/>
                  </a:moveTo>
                  <a:cubicBezTo>
                    <a:pt x="58" y="200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8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7" y="199"/>
                    <a:pt x="57" y="199"/>
                    <a:pt x="57" y="199"/>
                  </a:cubicBezTo>
                  <a:close/>
                  <a:moveTo>
                    <a:pt x="34" y="200"/>
                  </a:moveTo>
                  <a:cubicBezTo>
                    <a:pt x="34" y="200"/>
                    <a:pt x="34" y="199"/>
                    <a:pt x="34" y="199"/>
                  </a:cubicBezTo>
                  <a:cubicBezTo>
                    <a:pt x="34" y="199"/>
                    <a:pt x="34" y="200"/>
                    <a:pt x="34" y="200"/>
                  </a:cubicBezTo>
                  <a:close/>
                  <a:moveTo>
                    <a:pt x="35" y="200"/>
                  </a:moveTo>
                  <a:cubicBezTo>
                    <a:pt x="35" y="200"/>
                    <a:pt x="36" y="199"/>
                    <a:pt x="35" y="199"/>
                  </a:cubicBezTo>
                  <a:cubicBezTo>
                    <a:pt x="35" y="199"/>
                    <a:pt x="35" y="200"/>
                    <a:pt x="35" y="200"/>
                  </a:cubicBezTo>
                  <a:close/>
                  <a:moveTo>
                    <a:pt x="63" y="200"/>
                  </a:moveTo>
                  <a:cubicBezTo>
                    <a:pt x="64" y="200"/>
                    <a:pt x="63" y="199"/>
                    <a:pt x="63" y="199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1" y="201"/>
                  </a:moveTo>
                  <a:cubicBezTo>
                    <a:pt x="61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3" y="201"/>
                  </a:cubicBezTo>
                  <a:cubicBezTo>
                    <a:pt x="62" y="200"/>
                    <a:pt x="62" y="200"/>
                    <a:pt x="61" y="201"/>
                  </a:cubicBezTo>
                  <a:close/>
                  <a:moveTo>
                    <a:pt x="30" y="208"/>
                  </a:moveTo>
                  <a:cubicBezTo>
                    <a:pt x="31" y="208"/>
                    <a:pt x="31" y="209"/>
                    <a:pt x="31" y="209"/>
                  </a:cubicBezTo>
                  <a:cubicBezTo>
                    <a:pt x="31" y="207"/>
                    <a:pt x="32" y="206"/>
                    <a:pt x="32" y="205"/>
                  </a:cubicBezTo>
                  <a:cubicBezTo>
                    <a:pt x="32" y="205"/>
                    <a:pt x="32" y="205"/>
                    <a:pt x="31" y="205"/>
                  </a:cubicBezTo>
                  <a:cubicBezTo>
                    <a:pt x="30" y="204"/>
                    <a:pt x="32" y="202"/>
                    <a:pt x="32" y="200"/>
                  </a:cubicBezTo>
                  <a:cubicBezTo>
                    <a:pt x="32" y="200"/>
                    <a:pt x="32" y="200"/>
                    <a:pt x="32" y="200"/>
                  </a:cubicBezTo>
                  <a:cubicBezTo>
                    <a:pt x="30" y="202"/>
                    <a:pt x="30" y="205"/>
                    <a:pt x="30" y="208"/>
                  </a:cubicBezTo>
                  <a:close/>
                  <a:moveTo>
                    <a:pt x="57" y="201"/>
                  </a:moveTo>
                  <a:cubicBezTo>
                    <a:pt x="58" y="202"/>
                    <a:pt x="57" y="202"/>
                    <a:pt x="58" y="203"/>
                  </a:cubicBezTo>
                  <a:cubicBezTo>
                    <a:pt x="59" y="203"/>
                    <a:pt x="59" y="202"/>
                    <a:pt x="59" y="202"/>
                  </a:cubicBezTo>
                  <a:cubicBezTo>
                    <a:pt x="59" y="201"/>
                    <a:pt x="59" y="201"/>
                    <a:pt x="59" y="200"/>
                  </a:cubicBezTo>
                  <a:cubicBezTo>
                    <a:pt x="58" y="201"/>
                    <a:pt x="58" y="201"/>
                    <a:pt x="57" y="201"/>
                  </a:cubicBezTo>
                  <a:close/>
                  <a:moveTo>
                    <a:pt x="36" y="203"/>
                  </a:moveTo>
                  <a:cubicBezTo>
                    <a:pt x="36" y="202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2"/>
                    <a:pt x="36" y="203"/>
                  </a:cubicBezTo>
                  <a:close/>
                  <a:moveTo>
                    <a:pt x="63" y="202"/>
                  </a:moveTo>
                  <a:cubicBezTo>
                    <a:pt x="64" y="202"/>
                    <a:pt x="64" y="202"/>
                    <a:pt x="64" y="203"/>
                  </a:cubicBezTo>
                  <a:cubicBezTo>
                    <a:pt x="64" y="202"/>
                    <a:pt x="65" y="203"/>
                    <a:pt x="65" y="203"/>
                  </a:cubicBezTo>
                  <a:cubicBezTo>
                    <a:pt x="65" y="201"/>
                    <a:pt x="64" y="200"/>
                    <a:pt x="63" y="202"/>
                  </a:cubicBezTo>
                  <a:close/>
                  <a:moveTo>
                    <a:pt x="61" y="202"/>
                  </a:moveTo>
                  <a:cubicBezTo>
                    <a:pt x="61" y="202"/>
                    <a:pt x="61" y="201"/>
                    <a:pt x="60" y="202"/>
                  </a:cubicBezTo>
                  <a:cubicBezTo>
                    <a:pt x="61" y="202"/>
                    <a:pt x="60" y="202"/>
                    <a:pt x="61" y="202"/>
                  </a:cubicBezTo>
                  <a:close/>
                  <a:moveTo>
                    <a:pt x="59" y="204"/>
                  </a:moveTo>
                  <a:cubicBezTo>
                    <a:pt x="59" y="204"/>
                    <a:pt x="59" y="204"/>
                    <a:pt x="59" y="204"/>
                  </a:cubicBezTo>
                  <a:cubicBezTo>
                    <a:pt x="60" y="204"/>
                    <a:pt x="60" y="204"/>
                    <a:pt x="60" y="203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59" y="203"/>
                    <a:pt x="59" y="203"/>
                    <a:pt x="59" y="204"/>
                  </a:cubicBezTo>
                  <a:close/>
                  <a:moveTo>
                    <a:pt x="61" y="204"/>
                  </a:moveTo>
                  <a:cubicBezTo>
                    <a:pt x="61" y="204"/>
                    <a:pt x="62" y="204"/>
                    <a:pt x="62" y="204"/>
                  </a:cubicBezTo>
                  <a:cubicBezTo>
                    <a:pt x="62" y="204"/>
                    <a:pt x="62" y="204"/>
                    <a:pt x="62" y="204"/>
                  </a:cubicBezTo>
                  <a:cubicBezTo>
                    <a:pt x="62" y="204"/>
                    <a:pt x="62" y="203"/>
                    <a:pt x="62" y="203"/>
                  </a:cubicBezTo>
                  <a:cubicBezTo>
                    <a:pt x="62" y="203"/>
                    <a:pt x="62" y="204"/>
                    <a:pt x="61" y="204"/>
                  </a:cubicBezTo>
                  <a:close/>
                  <a:moveTo>
                    <a:pt x="35" y="205"/>
                  </a:moveTo>
                  <a:cubicBezTo>
                    <a:pt x="35" y="204"/>
                    <a:pt x="35" y="204"/>
                    <a:pt x="35" y="204"/>
                  </a:cubicBezTo>
                  <a:cubicBezTo>
                    <a:pt x="34" y="204"/>
                    <a:pt x="35" y="205"/>
                    <a:pt x="35" y="205"/>
                  </a:cubicBezTo>
                  <a:close/>
                  <a:moveTo>
                    <a:pt x="62" y="205"/>
                  </a:moveTo>
                  <a:cubicBezTo>
                    <a:pt x="62" y="205"/>
                    <a:pt x="62" y="206"/>
                    <a:pt x="63" y="206"/>
                  </a:cubicBezTo>
                  <a:cubicBezTo>
                    <a:pt x="63" y="205"/>
                    <a:pt x="63" y="205"/>
                    <a:pt x="63" y="205"/>
                  </a:cubicBezTo>
                  <a:cubicBezTo>
                    <a:pt x="63" y="205"/>
                    <a:pt x="63" y="205"/>
                    <a:pt x="63" y="204"/>
                  </a:cubicBezTo>
                  <a:cubicBezTo>
                    <a:pt x="63" y="205"/>
                    <a:pt x="63" y="205"/>
                    <a:pt x="62" y="205"/>
                  </a:cubicBezTo>
                  <a:close/>
                  <a:moveTo>
                    <a:pt x="61" y="205"/>
                  </a:moveTo>
                  <a:cubicBezTo>
                    <a:pt x="59" y="206"/>
                    <a:pt x="62" y="206"/>
                    <a:pt x="61" y="205"/>
                  </a:cubicBezTo>
                  <a:close/>
                  <a:moveTo>
                    <a:pt x="64" y="206"/>
                  </a:moveTo>
                  <a:cubicBezTo>
                    <a:pt x="64" y="207"/>
                    <a:pt x="65" y="207"/>
                    <a:pt x="65" y="208"/>
                  </a:cubicBezTo>
                  <a:cubicBezTo>
                    <a:pt x="65" y="207"/>
                    <a:pt x="65" y="206"/>
                    <a:pt x="65" y="205"/>
                  </a:cubicBezTo>
                  <a:cubicBezTo>
                    <a:pt x="64" y="205"/>
                    <a:pt x="64" y="206"/>
                    <a:pt x="64" y="206"/>
                  </a:cubicBezTo>
                  <a:close/>
                  <a:moveTo>
                    <a:pt x="34" y="206"/>
                  </a:moveTo>
                  <a:cubicBezTo>
                    <a:pt x="34" y="206"/>
                    <a:pt x="35" y="205"/>
                    <a:pt x="35" y="205"/>
                  </a:cubicBezTo>
                  <a:cubicBezTo>
                    <a:pt x="35" y="205"/>
                    <a:pt x="35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6"/>
                    <a:pt x="34" y="206"/>
                  </a:cubicBezTo>
                  <a:close/>
                  <a:moveTo>
                    <a:pt x="61" y="206"/>
                  </a:moveTo>
                  <a:cubicBezTo>
                    <a:pt x="61" y="207"/>
                    <a:pt x="61" y="207"/>
                    <a:pt x="62" y="207"/>
                  </a:cubicBezTo>
                  <a:cubicBezTo>
                    <a:pt x="62" y="207"/>
                    <a:pt x="61" y="207"/>
                    <a:pt x="62" y="206"/>
                  </a:cubicBezTo>
                  <a:cubicBezTo>
                    <a:pt x="61" y="206"/>
                    <a:pt x="61" y="206"/>
                    <a:pt x="61" y="206"/>
                  </a:cubicBezTo>
                  <a:close/>
                  <a:moveTo>
                    <a:pt x="58" y="208"/>
                  </a:moveTo>
                  <a:cubicBezTo>
                    <a:pt x="59" y="208"/>
                    <a:pt x="59" y="207"/>
                    <a:pt x="60" y="207"/>
                  </a:cubicBezTo>
                  <a:cubicBezTo>
                    <a:pt x="59" y="207"/>
                    <a:pt x="59" y="207"/>
                    <a:pt x="59" y="206"/>
                  </a:cubicBezTo>
                  <a:cubicBezTo>
                    <a:pt x="59" y="207"/>
                    <a:pt x="58" y="207"/>
                    <a:pt x="58" y="208"/>
                  </a:cubicBezTo>
                  <a:close/>
                  <a:moveTo>
                    <a:pt x="63" y="207"/>
                  </a:moveTo>
                  <a:cubicBezTo>
                    <a:pt x="63" y="207"/>
                    <a:pt x="64" y="208"/>
                    <a:pt x="64" y="208"/>
                  </a:cubicBezTo>
                  <a:cubicBezTo>
                    <a:pt x="64" y="208"/>
                    <a:pt x="64" y="207"/>
                    <a:pt x="63" y="206"/>
                  </a:cubicBezTo>
                  <a:cubicBezTo>
                    <a:pt x="63" y="207"/>
                    <a:pt x="63" y="207"/>
                    <a:pt x="63" y="207"/>
                  </a:cubicBezTo>
                  <a:close/>
                  <a:moveTo>
                    <a:pt x="36" y="208"/>
                  </a:moveTo>
                  <a:cubicBezTo>
                    <a:pt x="36" y="207"/>
                    <a:pt x="37" y="207"/>
                    <a:pt x="36" y="207"/>
                  </a:cubicBezTo>
                  <a:cubicBezTo>
                    <a:pt x="36" y="207"/>
                    <a:pt x="36" y="208"/>
                    <a:pt x="36" y="208"/>
                  </a:cubicBezTo>
                  <a:close/>
                  <a:moveTo>
                    <a:pt x="62" y="208"/>
                  </a:moveTo>
                  <a:cubicBezTo>
                    <a:pt x="62" y="209"/>
                    <a:pt x="62" y="209"/>
                    <a:pt x="63" y="210"/>
                  </a:cubicBezTo>
                  <a:cubicBezTo>
                    <a:pt x="63" y="209"/>
                    <a:pt x="63" y="209"/>
                    <a:pt x="63" y="209"/>
                  </a:cubicBezTo>
                  <a:cubicBezTo>
                    <a:pt x="63" y="209"/>
                    <a:pt x="63" y="208"/>
                    <a:pt x="62" y="208"/>
                  </a:cubicBezTo>
                  <a:cubicBezTo>
                    <a:pt x="62" y="208"/>
                    <a:pt x="62" y="208"/>
                    <a:pt x="62" y="208"/>
                  </a:cubicBezTo>
                  <a:close/>
                  <a:moveTo>
                    <a:pt x="61" y="211"/>
                  </a:moveTo>
                  <a:cubicBezTo>
                    <a:pt x="61" y="211"/>
                    <a:pt x="61" y="211"/>
                    <a:pt x="61" y="211"/>
                  </a:cubicBezTo>
                  <a:cubicBezTo>
                    <a:pt x="61" y="209"/>
                    <a:pt x="60" y="210"/>
                    <a:pt x="61" y="211"/>
                  </a:cubicBezTo>
                  <a:close/>
                  <a:moveTo>
                    <a:pt x="32" y="212"/>
                  </a:moveTo>
                  <a:cubicBezTo>
                    <a:pt x="32" y="211"/>
                    <a:pt x="33" y="210"/>
                    <a:pt x="32" y="210"/>
                  </a:cubicBezTo>
                  <a:cubicBezTo>
                    <a:pt x="32" y="210"/>
                    <a:pt x="31" y="210"/>
                    <a:pt x="31" y="210"/>
                  </a:cubicBezTo>
                  <a:cubicBezTo>
                    <a:pt x="31" y="211"/>
                    <a:pt x="31" y="211"/>
                    <a:pt x="32" y="212"/>
                  </a:cubicBezTo>
                  <a:close/>
                  <a:moveTo>
                    <a:pt x="36" y="214"/>
                  </a:moveTo>
                  <a:cubicBezTo>
                    <a:pt x="36" y="212"/>
                    <a:pt x="35" y="211"/>
                    <a:pt x="34" y="210"/>
                  </a:cubicBezTo>
                  <a:cubicBezTo>
                    <a:pt x="34" y="211"/>
                    <a:pt x="35" y="212"/>
                    <a:pt x="36" y="214"/>
                  </a:cubicBezTo>
                  <a:close/>
                  <a:moveTo>
                    <a:pt x="30" y="216"/>
                  </a:moveTo>
                  <a:cubicBezTo>
                    <a:pt x="28" y="216"/>
                    <a:pt x="27" y="218"/>
                    <a:pt x="27" y="219"/>
                  </a:cubicBezTo>
                  <a:cubicBezTo>
                    <a:pt x="29" y="218"/>
                    <a:pt x="30" y="216"/>
                    <a:pt x="32" y="214"/>
                  </a:cubicBezTo>
                  <a:cubicBezTo>
                    <a:pt x="31" y="213"/>
                    <a:pt x="31" y="211"/>
                    <a:pt x="30" y="210"/>
                  </a:cubicBezTo>
                  <a:cubicBezTo>
                    <a:pt x="30" y="212"/>
                    <a:pt x="30" y="214"/>
                    <a:pt x="30" y="216"/>
                  </a:cubicBezTo>
                  <a:close/>
                  <a:moveTo>
                    <a:pt x="65" y="211"/>
                  </a:moveTo>
                  <a:cubicBezTo>
                    <a:pt x="65" y="211"/>
                    <a:pt x="65" y="212"/>
                    <a:pt x="66" y="213"/>
                  </a:cubicBezTo>
                  <a:cubicBezTo>
                    <a:pt x="66" y="212"/>
                    <a:pt x="66" y="211"/>
                    <a:pt x="65" y="211"/>
                  </a:cubicBezTo>
                  <a:cubicBezTo>
                    <a:pt x="65" y="211"/>
                    <a:pt x="65" y="211"/>
                    <a:pt x="65" y="211"/>
                  </a:cubicBezTo>
                  <a:close/>
                  <a:moveTo>
                    <a:pt x="65" y="213"/>
                  </a:moveTo>
                  <a:cubicBezTo>
                    <a:pt x="65" y="213"/>
                    <a:pt x="65" y="213"/>
                    <a:pt x="66" y="213"/>
                  </a:cubicBezTo>
                  <a:cubicBezTo>
                    <a:pt x="66" y="213"/>
                    <a:pt x="65" y="213"/>
                    <a:pt x="65" y="212"/>
                  </a:cubicBezTo>
                  <a:cubicBezTo>
                    <a:pt x="65" y="212"/>
                    <a:pt x="65" y="212"/>
                    <a:pt x="65" y="213"/>
                  </a:cubicBezTo>
                  <a:close/>
                  <a:moveTo>
                    <a:pt x="64" y="211"/>
                  </a:moveTo>
                  <a:cubicBezTo>
                    <a:pt x="63" y="212"/>
                    <a:pt x="64" y="212"/>
                    <a:pt x="65" y="213"/>
                  </a:cubicBezTo>
                  <a:cubicBezTo>
                    <a:pt x="64" y="212"/>
                    <a:pt x="64" y="211"/>
                    <a:pt x="64" y="211"/>
                  </a:cubicBezTo>
                  <a:close/>
                  <a:moveTo>
                    <a:pt x="33" y="215"/>
                  </a:moveTo>
                  <a:cubicBezTo>
                    <a:pt x="34" y="215"/>
                    <a:pt x="35" y="216"/>
                    <a:pt x="36" y="215"/>
                  </a:cubicBezTo>
                  <a:cubicBezTo>
                    <a:pt x="35" y="214"/>
                    <a:pt x="35" y="212"/>
                    <a:pt x="33" y="211"/>
                  </a:cubicBezTo>
                  <a:cubicBezTo>
                    <a:pt x="33" y="212"/>
                    <a:pt x="33" y="213"/>
                    <a:pt x="33" y="215"/>
                  </a:cubicBezTo>
                  <a:close/>
                  <a:moveTo>
                    <a:pt x="58" y="213"/>
                  </a:moveTo>
                  <a:cubicBezTo>
                    <a:pt x="59" y="213"/>
                    <a:pt x="59" y="213"/>
                    <a:pt x="59" y="212"/>
                  </a:cubicBezTo>
                  <a:cubicBezTo>
                    <a:pt x="59" y="211"/>
                    <a:pt x="58" y="212"/>
                    <a:pt x="58" y="213"/>
                  </a:cubicBezTo>
                  <a:close/>
                  <a:moveTo>
                    <a:pt x="62" y="214"/>
                  </a:moveTo>
                  <a:cubicBezTo>
                    <a:pt x="62" y="215"/>
                    <a:pt x="63" y="215"/>
                    <a:pt x="63" y="215"/>
                  </a:cubicBezTo>
                  <a:cubicBezTo>
                    <a:pt x="63" y="214"/>
                    <a:pt x="63" y="214"/>
                    <a:pt x="62" y="214"/>
                  </a:cubicBezTo>
                  <a:cubicBezTo>
                    <a:pt x="62" y="214"/>
                    <a:pt x="62" y="214"/>
                    <a:pt x="62" y="214"/>
                  </a:cubicBezTo>
                  <a:close/>
                  <a:moveTo>
                    <a:pt x="59" y="215"/>
                  </a:moveTo>
                  <a:cubicBezTo>
                    <a:pt x="59" y="215"/>
                    <a:pt x="59" y="214"/>
                    <a:pt x="59" y="214"/>
                  </a:cubicBezTo>
                  <a:cubicBezTo>
                    <a:pt x="59" y="214"/>
                    <a:pt x="59" y="214"/>
                    <a:pt x="59" y="215"/>
                  </a:cubicBezTo>
                  <a:close/>
                  <a:moveTo>
                    <a:pt x="64" y="216"/>
                  </a:moveTo>
                  <a:cubicBezTo>
                    <a:pt x="65" y="216"/>
                    <a:pt x="65" y="216"/>
                    <a:pt x="65" y="216"/>
                  </a:cubicBezTo>
                  <a:cubicBezTo>
                    <a:pt x="64" y="215"/>
                    <a:pt x="64" y="214"/>
                    <a:pt x="64" y="214"/>
                  </a:cubicBezTo>
                  <a:cubicBezTo>
                    <a:pt x="64" y="215"/>
                    <a:pt x="64" y="215"/>
                    <a:pt x="64" y="216"/>
                  </a:cubicBezTo>
                  <a:close/>
                  <a:moveTo>
                    <a:pt x="59" y="216"/>
                  </a:moveTo>
                  <a:cubicBezTo>
                    <a:pt x="59" y="216"/>
                    <a:pt x="58" y="215"/>
                    <a:pt x="57" y="215"/>
                  </a:cubicBezTo>
                  <a:cubicBezTo>
                    <a:pt x="57" y="215"/>
                    <a:pt x="56" y="216"/>
                    <a:pt x="56" y="217"/>
                  </a:cubicBezTo>
                  <a:cubicBezTo>
                    <a:pt x="57" y="218"/>
                    <a:pt x="59" y="217"/>
                    <a:pt x="59" y="216"/>
                  </a:cubicBezTo>
                  <a:close/>
                  <a:moveTo>
                    <a:pt x="60" y="217"/>
                  </a:moveTo>
                  <a:cubicBezTo>
                    <a:pt x="61" y="216"/>
                    <a:pt x="61" y="216"/>
                    <a:pt x="61" y="216"/>
                  </a:cubicBezTo>
                  <a:cubicBezTo>
                    <a:pt x="61" y="216"/>
                    <a:pt x="61" y="216"/>
                    <a:pt x="60" y="217"/>
                  </a:cubicBezTo>
                  <a:close/>
                  <a:moveTo>
                    <a:pt x="37" y="217"/>
                  </a:moveTo>
                  <a:cubicBezTo>
                    <a:pt x="37" y="217"/>
                    <a:pt x="37" y="216"/>
                    <a:pt x="36" y="216"/>
                  </a:cubicBezTo>
                  <a:cubicBezTo>
                    <a:pt x="37" y="216"/>
                    <a:pt x="37" y="217"/>
                    <a:pt x="37" y="217"/>
                  </a:cubicBezTo>
                  <a:close/>
                  <a:moveTo>
                    <a:pt x="31" y="218"/>
                  </a:moveTo>
                  <a:cubicBezTo>
                    <a:pt x="32" y="219"/>
                    <a:pt x="32" y="217"/>
                    <a:pt x="33" y="218"/>
                  </a:cubicBezTo>
                  <a:cubicBezTo>
                    <a:pt x="32" y="217"/>
                    <a:pt x="33" y="217"/>
                    <a:pt x="33" y="217"/>
                  </a:cubicBezTo>
                  <a:cubicBezTo>
                    <a:pt x="32" y="217"/>
                    <a:pt x="30" y="217"/>
                    <a:pt x="31" y="218"/>
                  </a:cubicBezTo>
                  <a:close/>
                  <a:moveTo>
                    <a:pt x="65" y="217"/>
                  </a:moveTo>
                  <a:cubicBezTo>
                    <a:pt x="65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5" y="217"/>
                    <a:pt x="65" y="217"/>
                    <a:pt x="65" y="217"/>
                  </a:cubicBezTo>
                  <a:close/>
                  <a:moveTo>
                    <a:pt x="68" y="218"/>
                  </a:moveTo>
                  <a:cubicBezTo>
                    <a:pt x="68" y="217"/>
                    <a:pt x="68" y="217"/>
                    <a:pt x="68" y="217"/>
                  </a:cubicBezTo>
                  <a:cubicBezTo>
                    <a:pt x="68" y="217"/>
                    <a:pt x="67" y="216"/>
                    <a:pt x="67" y="217"/>
                  </a:cubicBezTo>
                  <a:cubicBezTo>
                    <a:pt x="67" y="217"/>
                    <a:pt x="67" y="218"/>
                    <a:pt x="68" y="218"/>
                  </a:cubicBezTo>
                  <a:close/>
                  <a:moveTo>
                    <a:pt x="36" y="218"/>
                  </a:moveTo>
                  <a:cubicBezTo>
                    <a:pt x="36" y="218"/>
                    <a:pt x="35" y="217"/>
                    <a:pt x="35" y="217"/>
                  </a:cubicBezTo>
                  <a:cubicBezTo>
                    <a:pt x="35" y="217"/>
                    <a:pt x="35" y="218"/>
                    <a:pt x="36" y="218"/>
                  </a:cubicBezTo>
                  <a:close/>
                  <a:moveTo>
                    <a:pt x="33" y="219"/>
                  </a:moveTo>
                  <a:cubicBezTo>
                    <a:pt x="33" y="219"/>
                    <a:pt x="34" y="219"/>
                    <a:pt x="34" y="219"/>
                  </a:cubicBezTo>
                  <a:cubicBezTo>
                    <a:pt x="34" y="219"/>
                    <a:pt x="34" y="219"/>
                    <a:pt x="35" y="219"/>
                  </a:cubicBezTo>
                  <a:cubicBezTo>
                    <a:pt x="35" y="218"/>
                    <a:pt x="34" y="218"/>
                    <a:pt x="34" y="218"/>
                  </a:cubicBezTo>
                  <a:cubicBezTo>
                    <a:pt x="34" y="218"/>
                    <a:pt x="33" y="218"/>
                    <a:pt x="33" y="219"/>
                  </a:cubicBezTo>
                  <a:close/>
                  <a:moveTo>
                    <a:pt x="63" y="219"/>
                  </a:moveTo>
                  <a:cubicBezTo>
                    <a:pt x="63" y="219"/>
                    <a:pt x="64" y="219"/>
                    <a:pt x="63" y="218"/>
                  </a:cubicBezTo>
                  <a:cubicBezTo>
                    <a:pt x="63" y="219"/>
                    <a:pt x="62" y="219"/>
                    <a:pt x="63" y="219"/>
                  </a:cubicBezTo>
                  <a:close/>
                  <a:moveTo>
                    <a:pt x="29" y="220"/>
                  </a:moveTo>
                  <a:cubicBezTo>
                    <a:pt x="30" y="220"/>
                    <a:pt x="31" y="219"/>
                    <a:pt x="30" y="218"/>
                  </a:cubicBezTo>
                  <a:cubicBezTo>
                    <a:pt x="29" y="219"/>
                    <a:pt x="28" y="220"/>
                    <a:pt x="29" y="220"/>
                  </a:cubicBezTo>
                  <a:close/>
                  <a:moveTo>
                    <a:pt x="66" y="220"/>
                  </a:moveTo>
                  <a:cubicBezTo>
                    <a:pt x="67" y="219"/>
                    <a:pt x="66" y="219"/>
                    <a:pt x="65" y="219"/>
                  </a:cubicBezTo>
                  <a:cubicBezTo>
                    <a:pt x="65" y="219"/>
                    <a:pt x="66" y="220"/>
                    <a:pt x="66" y="220"/>
                  </a:cubicBezTo>
                  <a:close/>
                  <a:moveTo>
                    <a:pt x="57" y="222"/>
                  </a:moveTo>
                  <a:cubicBezTo>
                    <a:pt x="59" y="222"/>
                    <a:pt x="60" y="220"/>
                    <a:pt x="61" y="219"/>
                  </a:cubicBezTo>
                  <a:cubicBezTo>
                    <a:pt x="59" y="219"/>
                    <a:pt x="58" y="221"/>
                    <a:pt x="57" y="222"/>
                  </a:cubicBezTo>
                  <a:close/>
                  <a:moveTo>
                    <a:pt x="32" y="219"/>
                  </a:moveTo>
                  <a:cubicBezTo>
                    <a:pt x="32" y="220"/>
                    <a:pt x="32" y="220"/>
                    <a:pt x="32" y="221"/>
                  </a:cubicBezTo>
                  <a:cubicBezTo>
                    <a:pt x="33" y="220"/>
                    <a:pt x="32" y="219"/>
                    <a:pt x="32" y="219"/>
                  </a:cubicBezTo>
                  <a:close/>
                  <a:moveTo>
                    <a:pt x="54" y="222"/>
                  </a:moveTo>
                  <a:cubicBezTo>
                    <a:pt x="55" y="221"/>
                    <a:pt x="56" y="220"/>
                    <a:pt x="56" y="220"/>
                  </a:cubicBezTo>
                  <a:cubicBezTo>
                    <a:pt x="56" y="220"/>
                    <a:pt x="55" y="221"/>
                    <a:pt x="54" y="222"/>
                  </a:cubicBezTo>
                  <a:close/>
                  <a:moveTo>
                    <a:pt x="68" y="220"/>
                  </a:moveTo>
                  <a:cubicBezTo>
                    <a:pt x="68" y="220"/>
                    <a:pt x="67" y="220"/>
                    <a:pt x="67" y="221"/>
                  </a:cubicBezTo>
                  <a:cubicBezTo>
                    <a:pt x="67" y="222"/>
                    <a:pt x="68" y="222"/>
                    <a:pt x="68" y="222"/>
                  </a:cubicBezTo>
                  <a:cubicBezTo>
                    <a:pt x="69" y="222"/>
                    <a:pt x="68" y="223"/>
                    <a:pt x="69" y="223"/>
                  </a:cubicBezTo>
                  <a:cubicBezTo>
                    <a:pt x="69" y="224"/>
                    <a:pt x="69" y="223"/>
                    <a:pt x="69" y="224"/>
                  </a:cubicBezTo>
                  <a:cubicBezTo>
                    <a:pt x="69" y="225"/>
                    <a:pt x="67" y="225"/>
                    <a:pt x="67" y="227"/>
                  </a:cubicBezTo>
                  <a:cubicBezTo>
                    <a:pt x="69" y="228"/>
                    <a:pt x="72" y="226"/>
                    <a:pt x="71" y="224"/>
                  </a:cubicBezTo>
                  <a:cubicBezTo>
                    <a:pt x="71" y="224"/>
                    <a:pt x="71" y="225"/>
                    <a:pt x="70" y="225"/>
                  </a:cubicBezTo>
                  <a:cubicBezTo>
                    <a:pt x="70" y="225"/>
                    <a:pt x="70" y="225"/>
                    <a:pt x="69" y="224"/>
                  </a:cubicBezTo>
                  <a:cubicBezTo>
                    <a:pt x="69" y="223"/>
                    <a:pt x="69" y="221"/>
                    <a:pt x="68" y="220"/>
                  </a:cubicBezTo>
                  <a:close/>
                  <a:moveTo>
                    <a:pt x="38" y="223"/>
                  </a:moveTo>
                  <a:cubicBezTo>
                    <a:pt x="36" y="223"/>
                    <a:pt x="36" y="219"/>
                    <a:pt x="35" y="220"/>
                  </a:cubicBezTo>
                  <a:cubicBezTo>
                    <a:pt x="36" y="221"/>
                    <a:pt x="36" y="222"/>
                    <a:pt x="37" y="223"/>
                  </a:cubicBezTo>
                  <a:cubicBezTo>
                    <a:pt x="37" y="223"/>
                    <a:pt x="37" y="223"/>
                    <a:pt x="38" y="223"/>
                  </a:cubicBezTo>
                  <a:cubicBezTo>
                    <a:pt x="38" y="223"/>
                    <a:pt x="38" y="223"/>
                    <a:pt x="38" y="224"/>
                  </a:cubicBezTo>
                  <a:cubicBezTo>
                    <a:pt x="38" y="224"/>
                    <a:pt x="38" y="224"/>
                    <a:pt x="38" y="224"/>
                  </a:cubicBezTo>
                  <a:cubicBezTo>
                    <a:pt x="38" y="224"/>
                    <a:pt x="39" y="225"/>
                    <a:pt x="39" y="225"/>
                  </a:cubicBezTo>
                  <a:cubicBezTo>
                    <a:pt x="39" y="224"/>
                    <a:pt x="39" y="223"/>
                    <a:pt x="38" y="223"/>
                  </a:cubicBezTo>
                  <a:close/>
                  <a:moveTo>
                    <a:pt x="62" y="222"/>
                  </a:moveTo>
                  <a:cubicBezTo>
                    <a:pt x="63" y="221"/>
                    <a:pt x="64" y="221"/>
                    <a:pt x="65" y="220"/>
                  </a:cubicBezTo>
                  <a:cubicBezTo>
                    <a:pt x="64" y="220"/>
                    <a:pt x="63" y="221"/>
                    <a:pt x="62" y="222"/>
                  </a:cubicBezTo>
                  <a:close/>
                  <a:moveTo>
                    <a:pt x="29" y="221"/>
                  </a:moveTo>
                  <a:cubicBezTo>
                    <a:pt x="29" y="222"/>
                    <a:pt x="30" y="222"/>
                    <a:pt x="30" y="223"/>
                  </a:cubicBezTo>
                  <a:cubicBezTo>
                    <a:pt x="31" y="222"/>
                    <a:pt x="31" y="222"/>
                    <a:pt x="31" y="222"/>
                  </a:cubicBezTo>
                  <a:cubicBezTo>
                    <a:pt x="31" y="220"/>
                    <a:pt x="30" y="220"/>
                    <a:pt x="29" y="221"/>
                  </a:cubicBezTo>
                  <a:close/>
                  <a:moveTo>
                    <a:pt x="59" y="223"/>
                  </a:moveTo>
                  <a:cubicBezTo>
                    <a:pt x="60" y="222"/>
                    <a:pt x="61" y="221"/>
                    <a:pt x="62" y="220"/>
                  </a:cubicBezTo>
                  <a:cubicBezTo>
                    <a:pt x="60" y="220"/>
                    <a:pt x="59" y="222"/>
                    <a:pt x="59" y="223"/>
                  </a:cubicBezTo>
                  <a:close/>
                  <a:moveTo>
                    <a:pt x="71" y="222"/>
                  </a:moveTo>
                  <a:cubicBezTo>
                    <a:pt x="70" y="222"/>
                    <a:pt x="70" y="224"/>
                    <a:pt x="71" y="224"/>
                  </a:cubicBezTo>
                  <a:cubicBezTo>
                    <a:pt x="71" y="222"/>
                    <a:pt x="70" y="222"/>
                    <a:pt x="71" y="220"/>
                  </a:cubicBezTo>
                  <a:cubicBezTo>
                    <a:pt x="70" y="220"/>
                    <a:pt x="70" y="220"/>
                    <a:pt x="70" y="220"/>
                  </a:cubicBezTo>
                  <a:cubicBezTo>
                    <a:pt x="70" y="221"/>
                    <a:pt x="70" y="221"/>
                    <a:pt x="71" y="222"/>
                  </a:cubicBezTo>
                  <a:close/>
                  <a:moveTo>
                    <a:pt x="27" y="222"/>
                  </a:moveTo>
                  <a:cubicBezTo>
                    <a:pt x="28" y="222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7" y="221"/>
                    <a:pt x="27" y="221"/>
                    <a:pt x="27" y="222"/>
                  </a:cubicBezTo>
                  <a:close/>
                  <a:moveTo>
                    <a:pt x="65" y="221"/>
                  </a:moveTo>
                  <a:cubicBezTo>
                    <a:pt x="64" y="222"/>
                    <a:pt x="63" y="222"/>
                    <a:pt x="63" y="223"/>
                  </a:cubicBezTo>
                  <a:cubicBezTo>
                    <a:pt x="64" y="222"/>
                    <a:pt x="65" y="221"/>
                    <a:pt x="65" y="221"/>
                  </a:cubicBezTo>
                  <a:cubicBezTo>
                    <a:pt x="65" y="221"/>
                    <a:pt x="65" y="221"/>
                    <a:pt x="65" y="221"/>
                  </a:cubicBezTo>
                  <a:close/>
                  <a:moveTo>
                    <a:pt x="55" y="223"/>
                  </a:moveTo>
                  <a:cubicBezTo>
                    <a:pt x="55" y="222"/>
                    <a:pt x="56" y="222"/>
                    <a:pt x="56" y="221"/>
                  </a:cubicBezTo>
                  <a:cubicBezTo>
                    <a:pt x="55" y="222"/>
                    <a:pt x="55" y="222"/>
                    <a:pt x="55" y="223"/>
                  </a:cubicBezTo>
                  <a:close/>
                  <a:moveTo>
                    <a:pt x="33" y="222"/>
                  </a:moveTo>
                  <a:cubicBezTo>
                    <a:pt x="34" y="222"/>
                    <a:pt x="34" y="222"/>
                    <a:pt x="34" y="221"/>
                  </a:cubicBezTo>
                  <a:cubicBezTo>
                    <a:pt x="34" y="221"/>
                    <a:pt x="33" y="221"/>
                    <a:pt x="33" y="221"/>
                  </a:cubicBezTo>
                  <a:cubicBezTo>
                    <a:pt x="33" y="222"/>
                    <a:pt x="33" y="222"/>
                    <a:pt x="33" y="222"/>
                  </a:cubicBezTo>
                  <a:close/>
                  <a:moveTo>
                    <a:pt x="64" y="224"/>
                  </a:moveTo>
                  <a:cubicBezTo>
                    <a:pt x="65" y="225"/>
                    <a:pt x="66" y="223"/>
                    <a:pt x="67" y="223"/>
                  </a:cubicBezTo>
                  <a:cubicBezTo>
                    <a:pt x="66" y="220"/>
                    <a:pt x="64" y="223"/>
                    <a:pt x="64" y="224"/>
                  </a:cubicBezTo>
                  <a:close/>
                  <a:moveTo>
                    <a:pt x="54" y="222"/>
                  </a:moveTo>
                  <a:cubicBezTo>
                    <a:pt x="54" y="222"/>
                    <a:pt x="53" y="223"/>
                    <a:pt x="53" y="223"/>
                  </a:cubicBezTo>
                  <a:cubicBezTo>
                    <a:pt x="53" y="223"/>
                    <a:pt x="54" y="222"/>
                    <a:pt x="54" y="222"/>
                  </a:cubicBezTo>
                  <a:close/>
                  <a:moveTo>
                    <a:pt x="28" y="223"/>
                  </a:moveTo>
                  <a:cubicBezTo>
                    <a:pt x="28" y="223"/>
                    <a:pt x="28" y="224"/>
                    <a:pt x="29" y="224"/>
                  </a:cubicBezTo>
                  <a:cubicBezTo>
                    <a:pt x="30" y="224"/>
                    <a:pt x="28" y="222"/>
                    <a:pt x="28" y="222"/>
                  </a:cubicBezTo>
                  <a:cubicBezTo>
                    <a:pt x="28" y="222"/>
                    <a:pt x="28" y="223"/>
                    <a:pt x="28" y="223"/>
                  </a:cubicBezTo>
                  <a:close/>
                  <a:moveTo>
                    <a:pt x="56" y="224"/>
                  </a:moveTo>
                  <a:cubicBezTo>
                    <a:pt x="56" y="223"/>
                    <a:pt x="57" y="223"/>
                    <a:pt x="57" y="222"/>
                  </a:cubicBezTo>
                  <a:cubicBezTo>
                    <a:pt x="56" y="222"/>
                    <a:pt x="55" y="223"/>
                    <a:pt x="56" y="224"/>
                  </a:cubicBezTo>
                  <a:close/>
                  <a:moveTo>
                    <a:pt x="31" y="224"/>
                  </a:moveTo>
                  <a:cubicBezTo>
                    <a:pt x="31" y="224"/>
                    <a:pt x="33" y="223"/>
                    <a:pt x="32" y="222"/>
                  </a:cubicBezTo>
                  <a:cubicBezTo>
                    <a:pt x="32" y="223"/>
                    <a:pt x="31" y="223"/>
                    <a:pt x="31" y="224"/>
                  </a:cubicBezTo>
                  <a:close/>
                  <a:moveTo>
                    <a:pt x="35" y="225"/>
                  </a:moveTo>
                  <a:cubicBezTo>
                    <a:pt x="35" y="224"/>
                    <a:pt x="35" y="223"/>
                    <a:pt x="34" y="223"/>
                  </a:cubicBezTo>
                  <a:cubicBezTo>
                    <a:pt x="34" y="224"/>
                    <a:pt x="35" y="225"/>
                    <a:pt x="35" y="225"/>
                  </a:cubicBezTo>
                  <a:close/>
                  <a:moveTo>
                    <a:pt x="61" y="225"/>
                  </a:moveTo>
                  <a:cubicBezTo>
                    <a:pt x="61" y="225"/>
                    <a:pt x="62" y="224"/>
                    <a:pt x="62" y="223"/>
                  </a:cubicBezTo>
                  <a:cubicBezTo>
                    <a:pt x="61" y="224"/>
                    <a:pt x="60" y="224"/>
                    <a:pt x="61" y="225"/>
                  </a:cubicBezTo>
                  <a:close/>
                  <a:moveTo>
                    <a:pt x="67" y="224"/>
                  </a:moveTo>
                  <a:cubicBezTo>
                    <a:pt x="67" y="224"/>
                    <a:pt x="68" y="224"/>
                    <a:pt x="68" y="223"/>
                  </a:cubicBezTo>
                  <a:cubicBezTo>
                    <a:pt x="67" y="223"/>
                    <a:pt x="67" y="224"/>
                    <a:pt x="67" y="224"/>
                  </a:cubicBezTo>
                  <a:close/>
                  <a:moveTo>
                    <a:pt x="56" y="225"/>
                  </a:moveTo>
                  <a:cubicBezTo>
                    <a:pt x="57" y="225"/>
                    <a:pt x="57" y="224"/>
                    <a:pt x="58" y="224"/>
                  </a:cubicBezTo>
                  <a:cubicBezTo>
                    <a:pt x="57" y="224"/>
                    <a:pt x="57" y="224"/>
                    <a:pt x="56" y="225"/>
                  </a:cubicBezTo>
                  <a:close/>
                  <a:moveTo>
                    <a:pt x="26" y="225"/>
                  </a:moveTo>
                  <a:cubicBezTo>
                    <a:pt x="26" y="225"/>
                    <a:pt x="26" y="226"/>
                    <a:pt x="27" y="226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4"/>
                    <a:pt x="26" y="223"/>
                    <a:pt x="26" y="225"/>
                  </a:cubicBezTo>
                  <a:close/>
                  <a:moveTo>
                    <a:pt x="53" y="226"/>
                  </a:moveTo>
                  <a:cubicBezTo>
                    <a:pt x="54" y="225"/>
                    <a:pt x="55" y="225"/>
                    <a:pt x="55" y="224"/>
                  </a:cubicBezTo>
                  <a:cubicBezTo>
                    <a:pt x="54" y="225"/>
                    <a:pt x="54" y="225"/>
                    <a:pt x="53" y="226"/>
                  </a:cubicBezTo>
                  <a:close/>
                  <a:moveTo>
                    <a:pt x="33" y="226"/>
                  </a:moveTo>
                  <a:cubicBezTo>
                    <a:pt x="33" y="226"/>
                    <a:pt x="34" y="226"/>
                    <a:pt x="34" y="225"/>
                  </a:cubicBezTo>
                  <a:cubicBezTo>
                    <a:pt x="33" y="225"/>
                    <a:pt x="34" y="225"/>
                    <a:pt x="33" y="225"/>
                  </a:cubicBezTo>
                  <a:cubicBezTo>
                    <a:pt x="33" y="225"/>
                    <a:pt x="33" y="226"/>
                    <a:pt x="33" y="226"/>
                  </a:cubicBezTo>
                  <a:close/>
                  <a:moveTo>
                    <a:pt x="67" y="225"/>
                  </a:moveTo>
                  <a:cubicBezTo>
                    <a:pt x="67" y="225"/>
                    <a:pt x="68" y="225"/>
                    <a:pt x="67" y="225"/>
                  </a:cubicBezTo>
                  <a:cubicBezTo>
                    <a:pt x="67" y="225"/>
                    <a:pt x="67" y="225"/>
                    <a:pt x="67" y="225"/>
                  </a:cubicBezTo>
                  <a:close/>
                  <a:moveTo>
                    <a:pt x="57" y="226"/>
                  </a:moveTo>
                  <a:cubicBezTo>
                    <a:pt x="57" y="226"/>
                    <a:pt x="58" y="226"/>
                    <a:pt x="58" y="225"/>
                  </a:cubicBezTo>
                  <a:cubicBezTo>
                    <a:pt x="57" y="225"/>
                    <a:pt x="57" y="226"/>
                    <a:pt x="57" y="226"/>
                  </a:cubicBezTo>
                  <a:close/>
                  <a:moveTo>
                    <a:pt x="61" y="226"/>
                  </a:moveTo>
                  <a:cubicBezTo>
                    <a:pt x="61" y="226"/>
                    <a:pt x="62" y="226"/>
                    <a:pt x="62" y="226"/>
                  </a:cubicBezTo>
                  <a:cubicBezTo>
                    <a:pt x="62" y="226"/>
                    <a:pt x="63" y="226"/>
                    <a:pt x="63" y="225"/>
                  </a:cubicBezTo>
                  <a:cubicBezTo>
                    <a:pt x="63" y="226"/>
                    <a:pt x="62" y="226"/>
                    <a:pt x="61" y="226"/>
                  </a:cubicBezTo>
                  <a:close/>
                  <a:moveTo>
                    <a:pt x="37" y="227"/>
                  </a:moveTo>
                  <a:cubicBezTo>
                    <a:pt x="36" y="227"/>
                    <a:pt x="36" y="226"/>
                    <a:pt x="36" y="226"/>
                  </a:cubicBezTo>
                  <a:cubicBezTo>
                    <a:pt x="36" y="226"/>
                    <a:pt x="36" y="227"/>
                    <a:pt x="37" y="227"/>
                  </a:cubicBezTo>
                  <a:close/>
                  <a:moveTo>
                    <a:pt x="25" y="227"/>
                  </a:moveTo>
                  <a:cubicBezTo>
                    <a:pt x="25" y="226"/>
                    <a:pt x="25" y="226"/>
                    <a:pt x="25" y="226"/>
                  </a:cubicBezTo>
                  <a:cubicBezTo>
                    <a:pt x="24" y="226"/>
                    <a:pt x="25" y="227"/>
                    <a:pt x="25" y="227"/>
                  </a:cubicBezTo>
                  <a:close/>
                  <a:moveTo>
                    <a:pt x="59" y="227"/>
                  </a:moveTo>
                  <a:cubicBezTo>
                    <a:pt x="59" y="227"/>
                    <a:pt x="59" y="227"/>
                    <a:pt x="59" y="227"/>
                  </a:cubicBezTo>
                  <a:cubicBezTo>
                    <a:pt x="60" y="227"/>
                    <a:pt x="60" y="226"/>
                    <a:pt x="60" y="226"/>
                  </a:cubicBezTo>
                  <a:cubicBezTo>
                    <a:pt x="60" y="226"/>
                    <a:pt x="59" y="226"/>
                    <a:pt x="59" y="227"/>
                  </a:cubicBezTo>
                  <a:close/>
                  <a:moveTo>
                    <a:pt x="31" y="227"/>
                  </a:moveTo>
                  <a:cubicBezTo>
                    <a:pt x="32" y="227"/>
                    <a:pt x="32" y="227"/>
                    <a:pt x="32" y="227"/>
                  </a:cubicBezTo>
                  <a:cubicBezTo>
                    <a:pt x="32" y="226"/>
                    <a:pt x="30" y="226"/>
                    <a:pt x="31" y="227"/>
                  </a:cubicBezTo>
                  <a:close/>
                  <a:moveTo>
                    <a:pt x="35" y="227"/>
                  </a:moveTo>
                  <a:cubicBezTo>
                    <a:pt x="35" y="227"/>
                    <a:pt x="35" y="228"/>
                    <a:pt x="36" y="229"/>
                  </a:cubicBezTo>
                  <a:cubicBezTo>
                    <a:pt x="36" y="229"/>
                    <a:pt x="37" y="229"/>
                    <a:pt x="37" y="228"/>
                  </a:cubicBezTo>
                  <a:cubicBezTo>
                    <a:pt x="36" y="228"/>
                    <a:pt x="36" y="226"/>
                    <a:pt x="35" y="227"/>
                  </a:cubicBezTo>
                  <a:close/>
                  <a:moveTo>
                    <a:pt x="28" y="228"/>
                  </a:moveTo>
                  <a:cubicBezTo>
                    <a:pt x="29" y="228"/>
                    <a:pt x="29" y="227"/>
                    <a:pt x="29" y="227"/>
                  </a:cubicBezTo>
                  <a:cubicBezTo>
                    <a:pt x="28" y="227"/>
                    <a:pt x="28" y="227"/>
                    <a:pt x="28" y="228"/>
                  </a:cubicBezTo>
                  <a:close/>
                  <a:moveTo>
                    <a:pt x="65" y="227"/>
                  </a:moveTo>
                  <a:cubicBezTo>
                    <a:pt x="65" y="227"/>
                    <a:pt x="65" y="227"/>
                    <a:pt x="65" y="227"/>
                  </a:cubicBezTo>
                  <a:cubicBezTo>
                    <a:pt x="65" y="227"/>
                    <a:pt x="65" y="227"/>
                    <a:pt x="65" y="227"/>
                  </a:cubicBezTo>
                  <a:close/>
                  <a:moveTo>
                    <a:pt x="34" y="228"/>
                  </a:moveTo>
                  <a:cubicBezTo>
                    <a:pt x="34" y="228"/>
                    <a:pt x="34" y="227"/>
                    <a:pt x="34" y="227"/>
                  </a:cubicBezTo>
                  <a:cubicBezTo>
                    <a:pt x="34" y="228"/>
                    <a:pt x="34" y="228"/>
                    <a:pt x="34" y="228"/>
                  </a:cubicBezTo>
                  <a:close/>
                  <a:moveTo>
                    <a:pt x="33" y="229"/>
                  </a:moveTo>
                  <a:cubicBezTo>
                    <a:pt x="33" y="229"/>
                    <a:pt x="34" y="229"/>
                    <a:pt x="34" y="229"/>
                  </a:cubicBezTo>
                  <a:cubicBezTo>
                    <a:pt x="33" y="229"/>
                    <a:pt x="34" y="228"/>
                    <a:pt x="33" y="228"/>
                  </a:cubicBezTo>
                  <a:cubicBezTo>
                    <a:pt x="33" y="229"/>
                    <a:pt x="33" y="229"/>
                    <a:pt x="33" y="2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00579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8"/>
            <p:cNvSpPr/>
            <p:nvPr/>
          </p:nvSpPr>
          <p:spPr>
            <a:xfrm>
              <a:off x="8842375" y="3035301"/>
              <a:ext cx="134938" cy="184150"/>
            </a:xfrm>
            <a:custGeom>
              <a:avLst/>
              <a:gdLst/>
              <a:ahLst/>
              <a:cxnLst/>
              <a:rect l="l" t="t" r="r" b="b"/>
              <a:pathLst>
                <a:path w="36" h="49" extrusionOk="0">
                  <a:moveTo>
                    <a:pt x="22" y="1"/>
                  </a:moveTo>
                  <a:cubicBezTo>
                    <a:pt x="22" y="2"/>
                    <a:pt x="22" y="1"/>
                    <a:pt x="22" y="2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4" y="2"/>
                    <a:pt x="23" y="2"/>
                    <a:pt x="24" y="2"/>
                  </a:cubicBezTo>
                  <a:cubicBezTo>
                    <a:pt x="27" y="3"/>
                    <a:pt x="29" y="4"/>
                    <a:pt x="30" y="6"/>
                  </a:cubicBezTo>
                  <a:cubicBezTo>
                    <a:pt x="33" y="8"/>
                    <a:pt x="34" y="12"/>
                    <a:pt x="35" y="16"/>
                  </a:cubicBezTo>
                  <a:cubicBezTo>
                    <a:pt x="36" y="17"/>
                    <a:pt x="36" y="19"/>
                    <a:pt x="36" y="20"/>
                  </a:cubicBezTo>
                  <a:cubicBezTo>
                    <a:pt x="36" y="22"/>
                    <a:pt x="36" y="22"/>
                    <a:pt x="36" y="24"/>
                  </a:cubicBezTo>
                  <a:cubicBezTo>
                    <a:pt x="36" y="26"/>
                    <a:pt x="36" y="27"/>
                    <a:pt x="36" y="28"/>
                  </a:cubicBezTo>
                  <a:cubicBezTo>
                    <a:pt x="36" y="29"/>
                    <a:pt x="36" y="31"/>
                    <a:pt x="35" y="32"/>
                  </a:cubicBezTo>
                  <a:cubicBezTo>
                    <a:pt x="35" y="35"/>
                    <a:pt x="33" y="39"/>
                    <a:pt x="31" y="41"/>
                  </a:cubicBezTo>
                  <a:cubicBezTo>
                    <a:pt x="29" y="44"/>
                    <a:pt x="26" y="45"/>
                    <a:pt x="24" y="47"/>
                  </a:cubicBezTo>
                  <a:cubicBezTo>
                    <a:pt x="23" y="48"/>
                    <a:pt x="24" y="49"/>
                    <a:pt x="23" y="49"/>
                  </a:cubicBezTo>
                  <a:cubicBezTo>
                    <a:pt x="22" y="49"/>
                    <a:pt x="23" y="48"/>
                    <a:pt x="23" y="47"/>
                  </a:cubicBezTo>
                  <a:cubicBezTo>
                    <a:pt x="19" y="47"/>
                    <a:pt x="16" y="48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2" y="47"/>
                    <a:pt x="12" y="47"/>
                    <a:pt x="12" y="46"/>
                  </a:cubicBezTo>
                  <a:cubicBezTo>
                    <a:pt x="10" y="45"/>
                    <a:pt x="9" y="45"/>
                    <a:pt x="8" y="44"/>
                  </a:cubicBezTo>
                  <a:cubicBezTo>
                    <a:pt x="5" y="41"/>
                    <a:pt x="4" y="38"/>
                    <a:pt x="2" y="34"/>
                  </a:cubicBezTo>
                  <a:cubicBezTo>
                    <a:pt x="2" y="33"/>
                    <a:pt x="2" y="32"/>
                    <a:pt x="1" y="31"/>
                  </a:cubicBezTo>
                  <a:cubicBezTo>
                    <a:pt x="1" y="30"/>
                    <a:pt x="0" y="29"/>
                    <a:pt x="0" y="28"/>
                  </a:cubicBezTo>
                  <a:cubicBezTo>
                    <a:pt x="0" y="27"/>
                    <a:pt x="0" y="26"/>
                    <a:pt x="0" y="25"/>
                  </a:cubicBezTo>
                  <a:cubicBezTo>
                    <a:pt x="1" y="19"/>
                    <a:pt x="2" y="14"/>
                    <a:pt x="4" y="9"/>
                  </a:cubicBezTo>
                  <a:cubicBezTo>
                    <a:pt x="6" y="7"/>
                    <a:pt x="8" y="4"/>
                    <a:pt x="10" y="2"/>
                  </a:cubicBezTo>
                  <a:cubicBezTo>
                    <a:pt x="13" y="1"/>
                    <a:pt x="19" y="0"/>
                    <a:pt x="22" y="1"/>
                  </a:cubicBezTo>
                  <a:close/>
                  <a:moveTo>
                    <a:pt x="20" y="2"/>
                  </a:moveTo>
                  <a:cubicBezTo>
                    <a:pt x="20" y="2"/>
                    <a:pt x="21" y="3"/>
                    <a:pt x="22" y="2"/>
                  </a:cubicBezTo>
                  <a:cubicBezTo>
                    <a:pt x="21" y="2"/>
                    <a:pt x="20" y="2"/>
                    <a:pt x="20" y="2"/>
                  </a:cubicBezTo>
                  <a:close/>
                  <a:moveTo>
                    <a:pt x="15" y="6"/>
                  </a:moveTo>
                  <a:cubicBezTo>
                    <a:pt x="15" y="5"/>
                    <a:pt x="16" y="5"/>
                    <a:pt x="16" y="4"/>
                  </a:cubicBezTo>
                  <a:cubicBezTo>
                    <a:pt x="16" y="4"/>
                    <a:pt x="16" y="4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2"/>
                    <a:pt x="15" y="5"/>
                    <a:pt x="15" y="6"/>
                  </a:cubicBezTo>
                  <a:close/>
                  <a:moveTo>
                    <a:pt x="14" y="3"/>
                  </a:moveTo>
                  <a:cubicBezTo>
                    <a:pt x="14" y="3"/>
                    <a:pt x="15" y="3"/>
                    <a:pt x="15" y="3"/>
                  </a:cubicBezTo>
                  <a:cubicBezTo>
                    <a:pt x="15" y="3"/>
                    <a:pt x="14" y="3"/>
                    <a:pt x="14" y="3"/>
                  </a:cubicBezTo>
                  <a:close/>
                  <a:moveTo>
                    <a:pt x="19" y="4"/>
                  </a:moveTo>
                  <a:cubicBezTo>
                    <a:pt x="19" y="4"/>
                    <a:pt x="20" y="5"/>
                    <a:pt x="20" y="4"/>
                  </a:cubicBezTo>
                  <a:cubicBezTo>
                    <a:pt x="20" y="4"/>
                    <a:pt x="20" y="3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lose/>
                  <a:moveTo>
                    <a:pt x="26" y="6"/>
                  </a:moveTo>
                  <a:cubicBezTo>
                    <a:pt x="29" y="5"/>
                    <a:pt x="30" y="9"/>
                    <a:pt x="32" y="10"/>
                  </a:cubicBezTo>
                  <a:cubicBezTo>
                    <a:pt x="30" y="7"/>
                    <a:pt x="27" y="3"/>
                    <a:pt x="23" y="3"/>
                  </a:cubicBezTo>
                  <a:cubicBezTo>
                    <a:pt x="24" y="4"/>
                    <a:pt x="25" y="5"/>
                    <a:pt x="26" y="6"/>
                  </a:cubicBezTo>
                  <a:close/>
                  <a:moveTo>
                    <a:pt x="13" y="6"/>
                  </a:moveTo>
                  <a:cubicBezTo>
                    <a:pt x="13" y="5"/>
                    <a:pt x="13" y="5"/>
                    <a:pt x="14" y="4"/>
                  </a:cubicBezTo>
                  <a:cubicBezTo>
                    <a:pt x="13" y="4"/>
                    <a:pt x="12" y="5"/>
                    <a:pt x="13" y="6"/>
                  </a:cubicBezTo>
                  <a:close/>
                  <a:moveTo>
                    <a:pt x="20" y="7"/>
                  </a:moveTo>
                  <a:cubicBezTo>
                    <a:pt x="21" y="6"/>
                    <a:pt x="22" y="6"/>
                    <a:pt x="23" y="5"/>
                  </a:cubicBezTo>
                  <a:cubicBezTo>
                    <a:pt x="22" y="5"/>
                    <a:pt x="22" y="4"/>
                    <a:pt x="21" y="4"/>
                  </a:cubicBezTo>
                  <a:cubicBezTo>
                    <a:pt x="21" y="5"/>
                    <a:pt x="20" y="6"/>
                    <a:pt x="20" y="7"/>
                  </a:cubicBezTo>
                  <a:close/>
                  <a:moveTo>
                    <a:pt x="11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6"/>
                    <a:pt x="7" y="7"/>
                    <a:pt x="7" y="9"/>
                  </a:cubicBezTo>
                  <a:cubicBezTo>
                    <a:pt x="9" y="8"/>
                    <a:pt x="9" y="6"/>
                    <a:pt x="11" y="5"/>
                  </a:cubicBezTo>
                  <a:close/>
                  <a:moveTo>
                    <a:pt x="19" y="6"/>
                  </a:moveTo>
                  <a:cubicBezTo>
                    <a:pt x="19" y="6"/>
                    <a:pt x="19" y="5"/>
                    <a:pt x="19" y="5"/>
                  </a:cubicBezTo>
                  <a:cubicBezTo>
                    <a:pt x="18" y="5"/>
                    <a:pt x="18" y="5"/>
                    <a:pt x="19" y="6"/>
                  </a:cubicBezTo>
                  <a:close/>
                  <a:moveTo>
                    <a:pt x="13" y="7"/>
                  </a:moveTo>
                  <a:cubicBezTo>
                    <a:pt x="14" y="7"/>
                    <a:pt x="14" y="5"/>
                    <a:pt x="14" y="5"/>
                  </a:cubicBezTo>
                  <a:cubicBezTo>
                    <a:pt x="14" y="5"/>
                    <a:pt x="13" y="6"/>
                    <a:pt x="13" y="7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3" y="8"/>
                    <a:pt x="14" y="10"/>
                    <a:pt x="14" y="10"/>
                  </a:cubicBezTo>
                  <a:cubicBezTo>
                    <a:pt x="15" y="9"/>
                    <a:pt x="16" y="7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6"/>
                    <a:pt x="15" y="7"/>
                    <a:pt x="14" y="7"/>
                  </a:cubicBezTo>
                  <a:close/>
                  <a:moveTo>
                    <a:pt x="24" y="6"/>
                  </a:moveTo>
                  <a:cubicBezTo>
                    <a:pt x="23" y="7"/>
                    <a:pt x="23" y="8"/>
                    <a:pt x="24" y="9"/>
                  </a:cubicBezTo>
                  <a:cubicBezTo>
                    <a:pt x="24" y="9"/>
                    <a:pt x="24" y="8"/>
                    <a:pt x="24" y="8"/>
                  </a:cubicBezTo>
                  <a:cubicBezTo>
                    <a:pt x="25" y="8"/>
                    <a:pt x="25" y="8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1"/>
                    <a:pt x="25" y="12"/>
                    <a:pt x="25" y="13"/>
                  </a:cubicBezTo>
                  <a:cubicBezTo>
                    <a:pt x="26" y="13"/>
                    <a:pt x="26" y="12"/>
                    <a:pt x="27" y="12"/>
                  </a:cubicBezTo>
                  <a:cubicBezTo>
                    <a:pt x="26" y="10"/>
                    <a:pt x="25" y="9"/>
                    <a:pt x="26" y="7"/>
                  </a:cubicBezTo>
                  <a:cubicBezTo>
                    <a:pt x="25" y="7"/>
                    <a:pt x="25" y="6"/>
                    <a:pt x="24" y="6"/>
                  </a:cubicBezTo>
                  <a:close/>
                  <a:moveTo>
                    <a:pt x="11" y="8"/>
                  </a:move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1" y="7"/>
                    <a:pt x="11" y="8"/>
                  </a:cubicBezTo>
                  <a:close/>
                  <a:moveTo>
                    <a:pt x="17" y="8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8"/>
                  </a:cubicBezTo>
                  <a:close/>
                  <a:moveTo>
                    <a:pt x="9" y="9"/>
                  </a:moveTo>
                  <a:cubicBezTo>
                    <a:pt x="10" y="9"/>
                    <a:pt x="10" y="8"/>
                    <a:pt x="10" y="7"/>
                  </a:cubicBezTo>
                  <a:cubicBezTo>
                    <a:pt x="10" y="7"/>
                    <a:pt x="9" y="8"/>
                    <a:pt x="9" y="9"/>
                  </a:cubicBezTo>
                  <a:close/>
                  <a:moveTo>
                    <a:pt x="21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1" y="7"/>
                    <a:pt x="21" y="7"/>
                    <a:pt x="21" y="8"/>
                  </a:cubicBezTo>
                  <a:close/>
                  <a:moveTo>
                    <a:pt x="29" y="9"/>
                  </a:moveTo>
                  <a:cubicBezTo>
                    <a:pt x="29" y="10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30" y="10"/>
                    <a:pt x="30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0" y="13"/>
                    <a:pt x="32" y="13"/>
                    <a:pt x="32" y="14"/>
                  </a:cubicBezTo>
                  <a:cubicBezTo>
                    <a:pt x="32" y="14"/>
                    <a:pt x="32" y="14"/>
                    <a:pt x="32" y="15"/>
                  </a:cubicBezTo>
                  <a:cubicBezTo>
                    <a:pt x="32" y="15"/>
                    <a:pt x="33" y="16"/>
                    <a:pt x="33" y="16"/>
                  </a:cubicBezTo>
                  <a:cubicBezTo>
                    <a:pt x="34" y="18"/>
                    <a:pt x="34" y="19"/>
                    <a:pt x="35" y="20"/>
                  </a:cubicBezTo>
                  <a:cubicBezTo>
                    <a:pt x="35" y="14"/>
                    <a:pt x="31" y="10"/>
                    <a:pt x="28" y="7"/>
                  </a:cubicBezTo>
                  <a:cubicBezTo>
                    <a:pt x="28" y="8"/>
                    <a:pt x="29" y="9"/>
                    <a:pt x="29" y="9"/>
                  </a:cubicBezTo>
                  <a:close/>
                  <a:moveTo>
                    <a:pt x="17" y="9"/>
                  </a:moveTo>
                  <a:cubicBezTo>
                    <a:pt x="16" y="9"/>
                    <a:pt x="17" y="8"/>
                    <a:pt x="16" y="8"/>
                  </a:cubicBezTo>
                  <a:cubicBezTo>
                    <a:pt x="16" y="9"/>
                    <a:pt x="15" y="10"/>
                    <a:pt x="16" y="10"/>
                  </a:cubicBezTo>
                  <a:cubicBezTo>
                    <a:pt x="14" y="11"/>
                    <a:pt x="15" y="13"/>
                    <a:pt x="16" y="13"/>
                  </a:cubicBezTo>
                  <a:cubicBezTo>
                    <a:pt x="17" y="12"/>
                    <a:pt x="16" y="11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7"/>
                    <a:pt x="17" y="8"/>
                    <a:pt x="17" y="9"/>
                  </a:cubicBezTo>
                  <a:close/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0" y="8"/>
                    <a:pt x="11" y="9"/>
                  </a:cubicBezTo>
                  <a:close/>
                  <a:moveTo>
                    <a:pt x="11" y="10"/>
                  </a:moveTo>
                  <a:cubicBezTo>
                    <a:pt x="12" y="10"/>
                    <a:pt x="12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1" y="9"/>
                    <a:pt x="11" y="10"/>
                  </a:cubicBezTo>
                  <a:close/>
                  <a:moveTo>
                    <a:pt x="22" y="10"/>
                  </a:moveTo>
                  <a:cubicBezTo>
                    <a:pt x="23" y="10"/>
                    <a:pt x="23" y="9"/>
                    <a:pt x="22" y="8"/>
                  </a:cubicBezTo>
                  <a:cubicBezTo>
                    <a:pt x="21" y="9"/>
                    <a:pt x="22" y="10"/>
                    <a:pt x="22" y="10"/>
                  </a:cubicBezTo>
                  <a:close/>
                  <a:moveTo>
                    <a:pt x="20" y="10"/>
                  </a:moveTo>
                  <a:cubicBezTo>
                    <a:pt x="21" y="10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lose/>
                  <a:moveTo>
                    <a:pt x="19" y="9"/>
                  </a:move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2"/>
                    <a:pt x="19" y="13"/>
                  </a:cubicBezTo>
                  <a:cubicBezTo>
                    <a:pt x="19" y="12"/>
                    <a:pt x="19" y="12"/>
                    <a:pt x="20" y="11"/>
                  </a:cubicBezTo>
                  <a:cubicBezTo>
                    <a:pt x="20" y="11"/>
                    <a:pt x="19" y="11"/>
                    <a:pt x="19" y="10"/>
                  </a:cubicBezTo>
                  <a:cubicBezTo>
                    <a:pt x="18" y="10"/>
                    <a:pt x="20" y="10"/>
                    <a:pt x="19" y="9"/>
                  </a:cubicBezTo>
                  <a:close/>
                  <a:moveTo>
                    <a:pt x="13" y="13"/>
                  </a:moveTo>
                  <a:cubicBezTo>
                    <a:pt x="14" y="12"/>
                    <a:pt x="14" y="10"/>
                    <a:pt x="13" y="9"/>
                  </a:cubicBezTo>
                  <a:cubicBezTo>
                    <a:pt x="11" y="10"/>
                    <a:pt x="12" y="13"/>
                    <a:pt x="13" y="13"/>
                  </a:cubicBezTo>
                  <a:close/>
                  <a:moveTo>
                    <a:pt x="8" y="11"/>
                  </a:moveTo>
                  <a:cubicBezTo>
                    <a:pt x="9" y="11"/>
                    <a:pt x="9" y="10"/>
                    <a:pt x="9" y="10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8" y="10"/>
                    <a:pt x="8" y="11"/>
                    <a:pt x="8" y="11"/>
                  </a:cubicBezTo>
                  <a:close/>
                  <a:moveTo>
                    <a:pt x="4" y="14"/>
                  </a:moveTo>
                  <a:cubicBezTo>
                    <a:pt x="4" y="13"/>
                    <a:pt x="5" y="11"/>
                    <a:pt x="6" y="10"/>
                  </a:cubicBezTo>
                  <a:cubicBezTo>
                    <a:pt x="5" y="11"/>
                    <a:pt x="4" y="13"/>
                    <a:pt x="4" y="14"/>
                  </a:cubicBezTo>
                  <a:close/>
                  <a:moveTo>
                    <a:pt x="21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10"/>
                    <a:pt x="21" y="10"/>
                    <a:pt x="21" y="11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2"/>
                    <a:pt x="24" y="11"/>
                  </a:cubicBez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2"/>
                    <a:pt x="23" y="12"/>
                  </a:cubicBezTo>
                  <a:close/>
                  <a:moveTo>
                    <a:pt x="9" y="14"/>
                  </a:moveTo>
                  <a:cubicBezTo>
                    <a:pt x="10" y="13"/>
                    <a:pt x="11" y="12"/>
                    <a:pt x="10" y="11"/>
                  </a:cubicBezTo>
                  <a:cubicBezTo>
                    <a:pt x="10" y="12"/>
                    <a:pt x="8" y="13"/>
                    <a:pt x="9" y="14"/>
                  </a:cubicBezTo>
                  <a:close/>
                  <a:moveTo>
                    <a:pt x="30" y="16"/>
                  </a:moveTo>
                  <a:cubicBezTo>
                    <a:pt x="30" y="16"/>
                    <a:pt x="30" y="15"/>
                    <a:pt x="31" y="15"/>
                  </a:cubicBezTo>
                  <a:cubicBezTo>
                    <a:pt x="30" y="14"/>
                    <a:pt x="30" y="12"/>
                    <a:pt x="28" y="11"/>
                  </a:cubicBezTo>
                  <a:cubicBezTo>
                    <a:pt x="29" y="13"/>
                    <a:pt x="29" y="14"/>
                    <a:pt x="30" y="16"/>
                  </a:cubicBezTo>
                  <a:close/>
                  <a:moveTo>
                    <a:pt x="21" y="12"/>
                  </a:moveTo>
                  <a:cubicBezTo>
                    <a:pt x="22" y="13"/>
                    <a:pt x="22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lose/>
                  <a:moveTo>
                    <a:pt x="19" y="14"/>
                  </a:moveTo>
                  <a:cubicBezTo>
                    <a:pt x="19" y="13"/>
                    <a:pt x="20" y="13"/>
                    <a:pt x="20" y="12"/>
                  </a:cubicBezTo>
                  <a:cubicBezTo>
                    <a:pt x="20" y="12"/>
                    <a:pt x="19" y="13"/>
                    <a:pt x="19" y="14"/>
                  </a:cubicBezTo>
                  <a:close/>
                  <a:moveTo>
                    <a:pt x="14" y="15"/>
                  </a:moveTo>
                  <a:cubicBezTo>
                    <a:pt x="15" y="15"/>
                    <a:pt x="15" y="15"/>
                    <a:pt x="15" y="14"/>
                  </a:cubicBezTo>
                  <a:cubicBezTo>
                    <a:pt x="15" y="13"/>
                    <a:pt x="15" y="13"/>
                    <a:pt x="14" y="12"/>
                  </a:cubicBezTo>
                  <a:cubicBezTo>
                    <a:pt x="14" y="14"/>
                    <a:pt x="13" y="15"/>
                    <a:pt x="14" y="15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5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7" y="13"/>
                    <a:pt x="18" y="12"/>
                    <a:pt x="17" y="12"/>
                  </a:cubicBezTo>
                  <a:cubicBezTo>
                    <a:pt x="17" y="13"/>
                    <a:pt x="16" y="13"/>
                    <a:pt x="16" y="14"/>
                  </a:cubicBezTo>
                  <a:close/>
                  <a:moveTo>
                    <a:pt x="24" y="15"/>
                  </a:moveTo>
                  <a:cubicBezTo>
                    <a:pt x="25" y="14"/>
                    <a:pt x="25" y="13"/>
                    <a:pt x="24" y="13"/>
                  </a:cubicBezTo>
                  <a:cubicBezTo>
                    <a:pt x="24" y="13"/>
                    <a:pt x="24" y="14"/>
                    <a:pt x="24" y="15"/>
                  </a:cubicBezTo>
                  <a:close/>
                  <a:moveTo>
                    <a:pt x="20" y="15"/>
                  </a:moveTo>
                  <a:cubicBezTo>
                    <a:pt x="21" y="14"/>
                    <a:pt x="21" y="13"/>
                    <a:pt x="20" y="13"/>
                  </a:cubicBezTo>
                  <a:cubicBezTo>
                    <a:pt x="20" y="13"/>
                    <a:pt x="19" y="15"/>
                    <a:pt x="20" y="15"/>
                  </a:cubicBezTo>
                  <a:close/>
                  <a:moveTo>
                    <a:pt x="12" y="15"/>
                  </a:moveTo>
                  <a:cubicBezTo>
                    <a:pt x="12" y="14"/>
                    <a:pt x="12" y="14"/>
                    <a:pt x="11" y="13"/>
                  </a:cubicBezTo>
                  <a:cubicBezTo>
                    <a:pt x="12" y="14"/>
                    <a:pt x="11" y="14"/>
                    <a:pt x="12" y="15"/>
                  </a:cubicBezTo>
                  <a:close/>
                  <a:moveTo>
                    <a:pt x="27" y="15"/>
                  </a:moveTo>
                  <a:cubicBezTo>
                    <a:pt x="27" y="15"/>
                    <a:pt x="27" y="14"/>
                    <a:pt x="28" y="14"/>
                  </a:cubicBezTo>
                  <a:cubicBezTo>
                    <a:pt x="27" y="14"/>
                    <a:pt x="28" y="13"/>
                    <a:pt x="27" y="13"/>
                  </a:cubicBezTo>
                  <a:cubicBezTo>
                    <a:pt x="27" y="14"/>
                    <a:pt x="26" y="14"/>
                    <a:pt x="27" y="15"/>
                  </a:cubicBezTo>
                  <a:close/>
                  <a:moveTo>
                    <a:pt x="11" y="17"/>
                  </a:moveTo>
                  <a:cubicBezTo>
                    <a:pt x="11" y="16"/>
                    <a:pt x="12" y="16"/>
                    <a:pt x="12" y="15"/>
                  </a:cubicBezTo>
                  <a:cubicBezTo>
                    <a:pt x="11" y="15"/>
                    <a:pt x="11" y="14"/>
                    <a:pt x="10" y="13"/>
                  </a:cubicBezTo>
                  <a:cubicBezTo>
                    <a:pt x="9" y="14"/>
                    <a:pt x="10" y="16"/>
                    <a:pt x="11" y="17"/>
                  </a:cubicBezTo>
                  <a:close/>
                  <a:moveTo>
                    <a:pt x="24" y="15"/>
                  </a:moveTo>
                  <a:cubicBezTo>
                    <a:pt x="24" y="15"/>
                    <a:pt x="24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4"/>
                    <a:pt x="25" y="14"/>
                  </a:cubicBezTo>
                  <a:cubicBezTo>
                    <a:pt x="25" y="14"/>
                    <a:pt x="25" y="15"/>
                    <a:pt x="24" y="15"/>
                  </a:cubicBezTo>
                  <a:close/>
                  <a:moveTo>
                    <a:pt x="5" y="15"/>
                  </a:moveTo>
                  <a:cubicBezTo>
                    <a:pt x="5" y="15"/>
                    <a:pt x="5" y="15"/>
                    <a:pt x="5" y="14"/>
                  </a:cubicBezTo>
                  <a:cubicBezTo>
                    <a:pt x="5" y="15"/>
                    <a:pt x="4" y="15"/>
                    <a:pt x="5" y="15"/>
                  </a:cubicBezTo>
                  <a:close/>
                  <a:moveTo>
                    <a:pt x="7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6" y="15"/>
                    <a:pt x="7" y="15"/>
                  </a:cubicBezTo>
                  <a:close/>
                  <a:moveTo>
                    <a:pt x="18" y="15"/>
                  </a:moveTo>
                  <a:cubicBezTo>
                    <a:pt x="18" y="16"/>
                    <a:pt x="17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9" y="17"/>
                    <a:pt x="19" y="17"/>
                    <a:pt x="20" y="16"/>
                  </a:cubicBezTo>
                  <a:cubicBezTo>
                    <a:pt x="19" y="16"/>
                    <a:pt x="19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7" y="18"/>
                  </a:moveTo>
                  <a:cubicBezTo>
                    <a:pt x="8" y="17"/>
                    <a:pt x="9" y="1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6" y="17"/>
                    <a:pt x="7" y="18"/>
                  </a:cubicBezTo>
                  <a:close/>
                  <a:moveTo>
                    <a:pt x="21" y="16"/>
                  </a:moveTo>
                  <a:cubicBezTo>
                    <a:pt x="21" y="16"/>
                    <a:pt x="22" y="16"/>
                    <a:pt x="22" y="15"/>
                  </a:cubicBezTo>
                  <a:cubicBezTo>
                    <a:pt x="22" y="15"/>
                    <a:pt x="22" y="15"/>
                    <a:pt x="21" y="15"/>
                  </a:cubicBezTo>
                  <a:cubicBezTo>
                    <a:pt x="21" y="15"/>
                    <a:pt x="20" y="16"/>
                    <a:pt x="21" y="16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6" y="16"/>
                    <a:pt x="16" y="15"/>
                    <a:pt x="15" y="15"/>
                  </a:cubicBezTo>
                  <a:cubicBezTo>
                    <a:pt x="15" y="15"/>
                    <a:pt x="15" y="16"/>
                    <a:pt x="15" y="17"/>
                  </a:cubicBezTo>
                  <a:close/>
                  <a:moveTo>
                    <a:pt x="29" y="16"/>
                  </a:moveTo>
                  <a:cubicBezTo>
                    <a:pt x="28" y="16"/>
                    <a:pt x="28" y="15"/>
                    <a:pt x="28" y="15"/>
                  </a:cubicBezTo>
                  <a:cubicBezTo>
                    <a:pt x="27" y="16"/>
                    <a:pt x="28" y="18"/>
                    <a:pt x="29" y="16"/>
                  </a:cubicBezTo>
                  <a:close/>
                  <a:moveTo>
                    <a:pt x="3" y="20"/>
                  </a:moveTo>
                  <a:cubicBezTo>
                    <a:pt x="4" y="19"/>
                    <a:pt x="4" y="16"/>
                    <a:pt x="3" y="15"/>
                  </a:cubicBezTo>
                  <a:cubicBezTo>
                    <a:pt x="3" y="17"/>
                    <a:pt x="2" y="18"/>
                    <a:pt x="3" y="20"/>
                  </a:cubicBezTo>
                  <a:close/>
                  <a:moveTo>
                    <a:pt x="13" y="18"/>
                  </a:moveTo>
                  <a:cubicBezTo>
                    <a:pt x="14" y="17"/>
                    <a:pt x="13" y="16"/>
                    <a:pt x="13" y="15"/>
                  </a:cubicBezTo>
                  <a:cubicBezTo>
                    <a:pt x="12" y="16"/>
                    <a:pt x="11" y="18"/>
                    <a:pt x="12" y="19"/>
                  </a:cubicBezTo>
                  <a:cubicBezTo>
                    <a:pt x="13" y="18"/>
                    <a:pt x="12" y="17"/>
                    <a:pt x="13" y="16"/>
                  </a:cubicBezTo>
                  <a:cubicBezTo>
                    <a:pt x="13" y="17"/>
                    <a:pt x="13" y="17"/>
                    <a:pt x="13" y="18"/>
                  </a:cubicBezTo>
                  <a:close/>
                  <a:moveTo>
                    <a:pt x="22" y="18"/>
                  </a:moveTo>
                  <a:cubicBezTo>
                    <a:pt x="22" y="17"/>
                    <a:pt x="22" y="17"/>
                    <a:pt x="23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7"/>
                    <a:pt x="21" y="17"/>
                    <a:pt x="22" y="18"/>
                  </a:cubicBezTo>
                  <a:close/>
                  <a:moveTo>
                    <a:pt x="24" y="17"/>
                  </a:moveTo>
                  <a:cubicBezTo>
                    <a:pt x="24" y="17"/>
                    <a:pt x="24" y="16"/>
                    <a:pt x="24" y="16"/>
                  </a:cubicBezTo>
                  <a:cubicBezTo>
                    <a:pt x="24" y="17"/>
                    <a:pt x="24" y="17"/>
                    <a:pt x="24" y="17"/>
                  </a:cubicBezTo>
                  <a:close/>
                  <a:moveTo>
                    <a:pt x="26" y="17"/>
                  </a:moveTo>
                  <a:cubicBezTo>
                    <a:pt x="26" y="17"/>
                    <a:pt x="27" y="16"/>
                    <a:pt x="26" y="16"/>
                  </a:cubicBezTo>
                  <a:cubicBezTo>
                    <a:pt x="26" y="17"/>
                    <a:pt x="25" y="17"/>
                    <a:pt x="26" y="17"/>
                  </a:cubicBezTo>
                  <a:close/>
                  <a:moveTo>
                    <a:pt x="8" y="18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0"/>
                    <a:pt x="10" y="19"/>
                    <a:pt x="10" y="18"/>
                  </a:cubicBezTo>
                  <a:cubicBezTo>
                    <a:pt x="9" y="18"/>
                    <a:pt x="9" y="17"/>
                    <a:pt x="9" y="16"/>
                  </a:cubicBezTo>
                  <a:cubicBezTo>
                    <a:pt x="9" y="17"/>
                    <a:pt x="8" y="17"/>
                    <a:pt x="8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2" y="18"/>
                    <a:pt x="32" y="18"/>
                  </a:cubicBezTo>
                  <a:cubicBezTo>
                    <a:pt x="32" y="17"/>
                    <a:pt x="32" y="17"/>
                    <a:pt x="31" y="16"/>
                  </a:cubicBezTo>
                  <a:cubicBezTo>
                    <a:pt x="31" y="17"/>
                    <a:pt x="30" y="18"/>
                    <a:pt x="31" y="18"/>
                  </a:cubicBezTo>
                  <a:close/>
                  <a:moveTo>
                    <a:pt x="19" y="19"/>
                  </a:moveTo>
                  <a:cubicBezTo>
                    <a:pt x="20" y="19"/>
                    <a:pt x="21" y="18"/>
                    <a:pt x="20" y="17"/>
                  </a:cubicBezTo>
                  <a:cubicBezTo>
                    <a:pt x="20" y="18"/>
                    <a:pt x="19" y="19"/>
                    <a:pt x="19" y="19"/>
                  </a:cubicBezTo>
                  <a:close/>
                  <a:moveTo>
                    <a:pt x="22" y="18"/>
                  </a:moveTo>
                  <a:cubicBezTo>
                    <a:pt x="22" y="19"/>
                    <a:pt x="22" y="19"/>
                    <a:pt x="23" y="19"/>
                  </a:cubicBezTo>
                  <a:cubicBezTo>
                    <a:pt x="23" y="19"/>
                    <a:pt x="23" y="18"/>
                    <a:pt x="23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3" y="18"/>
                    <a:pt x="22" y="18"/>
                    <a:pt x="22" y="18"/>
                  </a:cubicBezTo>
                  <a:close/>
                  <a:moveTo>
                    <a:pt x="26" y="19"/>
                  </a:moveTo>
                  <a:cubicBezTo>
                    <a:pt x="27" y="19"/>
                    <a:pt x="26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ubicBezTo>
                    <a:pt x="27" y="18"/>
                    <a:pt x="26" y="18"/>
                    <a:pt x="26" y="19"/>
                  </a:cubicBezTo>
                  <a:close/>
                  <a:moveTo>
                    <a:pt x="28" y="18"/>
                  </a:moveTo>
                  <a:cubicBezTo>
                    <a:pt x="28" y="18"/>
                    <a:pt x="29" y="19"/>
                    <a:pt x="29" y="19"/>
                  </a:cubicBezTo>
                  <a:cubicBezTo>
                    <a:pt x="30" y="18"/>
                    <a:pt x="29" y="16"/>
                    <a:pt x="28" y="18"/>
                  </a:cubicBezTo>
                  <a:close/>
                  <a:moveTo>
                    <a:pt x="14" y="19"/>
                  </a:moveTo>
                  <a:cubicBezTo>
                    <a:pt x="14" y="19"/>
                    <a:pt x="14" y="19"/>
                    <a:pt x="14" y="20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3" y="20"/>
                    <a:pt x="13" y="21"/>
                    <a:pt x="14" y="22"/>
                  </a:cubicBezTo>
                  <a:cubicBezTo>
                    <a:pt x="14" y="21"/>
                    <a:pt x="15" y="20"/>
                    <a:pt x="15" y="19"/>
                  </a:cubicBezTo>
                  <a:cubicBezTo>
                    <a:pt x="15" y="19"/>
                    <a:pt x="15" y="18"/>
                    <a:pt x="14" y="18"/>
                  </a:cubicBezTo>
                  <a:cubicBezTo>
                    <a:pt x="14" y="18"/>
                    <a:pt x="13" y="18"/>
                    <a:pt x="14" y="19"/>
                  </a:cubicBezTo>
                  <a:close/>
                  <a:moveTo>
                    <a:pt x="16" y="19"/>
                  </a:moveTo>
                  <a:cubicBezTo>
                    <a:pt x="17" y="20"/>
                    <a:pt x="16" y="20"/>
                    <a:pt x="17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8"/>
                    <a:pt x="17" y="18"/>
                  </a:cubicBezTo>
                  <a:cubicBezTo>
                    <a:pt x="17" y="18"/>
                    <a:pt x="17" y="19"/>
                    <a:pt x="16" y="19"/>
                  </a:cubicBezTo>
                  <a:close/>
                  <a:moveTo>
                    <a:pt x="6" y="19"/>
                  </a:move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6" y="19"/>
                    <a:pt x="6" y="19"/>
                  </a:cubicBezTo>
                  <a:close/>
                  <a:moveTo>
                    <a:pt x="20" y="20"/>
                  </a:moveTo>
                  <a:cubicBezTo>
                    <a:pt x="20" y="20"/>
                    <a:pt x="21" y="20"/>
                    <a:pt x="21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20" y="21"/>
                    <a:pt x="20" y="21"/>
                    <a:pt x="21" y="22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2" y="20"/>
                    <a:pt x="21" y="19"/>
                    <a:pt x="21" y="19"/>
                  </a:cubicBezTo>
                  <a:cubicBezTo>
                    <a:pt x="21" y="19"/>
                    <a:pt x="21" y="18"/>
                    <a:pt x="21" y="18"/>
                  </a:cubicBezTo>
                  <a:cubicBezTo>
                    <a:pt x="21" y="19"/>
                    <a:pt x="20" y="19"/>
                    <a:pt x="20" y="20"/>
                  </a:cubicBezTo>
                  <a:close/>
                  <a:moveTo>
                    <a:pt x="28" y="21"/>
                  </a:moveTo>
                  <a:cubicBezTo>
                    <a:pt x="28" y="20"/>
                    <a:pt x="28" y="19"/>
                    <a:pt x="27" y="19"/>
                  </a:cubicBezTo>
                  <a:cubicBezTo>
                    <a:pt x="27" y="20"/>
                    <a:pt x="28" y="20"/>
                    <a:pt x="28" y="21"/>
                  </a:cubicBezTo>
                  <a:close/>
                  <a:moveTo>
                    <a:pt x="31" y="19"/>
                  </a:moveTo>
                  <a:cubicBezTo>
                    <a:pt x="32" y="19"/>
                    <a:pt x="32" y="19"/>
                    <a:pt x="32" y="19"/>
                  </a:cubicBezTo>
                  <a:cubicBezTo>
                    <a:pt x="31" y="19"/>
                    <a:pt x="31" y="19"/>
                    <a:pt x="31" y="19"/>
                  </a:cubicBezTo>
                  <a:close/>
                  <a:moveTo>
                    <a:pt x="24" y="21"/>
                  </a:moveTo>
                  <a:cubicBezTo>
                    <a:pt x="24" y="20"/>
                    <a:pt x="25" y="20"/>
                    <a:pt x="24" y="19"/>
                  </a:cubicBezTo>
                  <a:cubicBezTo>
                    <a:pt x="24" y="20"/>
                    <a:pt x="23" y="21"/>
                    <a:pt x="24" y="21"/>
                  </a:cubicBezTo>
                  <a:close/>
                  <a:moveTo>
                    <a:pt x="27" y="20"/>
                  </a:moveTo>
                  <a:cubicBezTo>
                    <a:pt x="27" y="20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lose/>
                  <a:moveTo>
                    <a:pt x="11" y="23"/>
                  </a:moveTo>
                  <a:cubicBezTo>
                    <a:pt x="11" y="22"/>
                    <a:pt x="11" y="22"/>
                    <a:pt x="11" y="21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9" y="22"/>
                    <a:pt x="11" y="23"/>
                  </a:cubicBezTo>
                  <a:close/>
                  <a:moveTo>
                    <a:pt x="7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6" y="20"/>
                    <a:pt x="7" y="20"/>
                  </a:cubicBezTo>
                  <a:close/>
                  <a:moveTo>
                    <a:pt x="33" y="22"/>
                  </a:moveTo>
                  <a:cubicBezTo>
                    <a:pt x="33" y="21"/>
                    <a:pt x="33" y="20"/>
                    <a:pt x="32" y="20"/>
                  </a:cubicBezTo>
                  <a:cubicBezTo>
                    <a:pt x="32" y="20"/>
                    <a:pt x="32" y="22"/>
                    <a:pt x="33" y="22"/>
                  </a:cubicBezTo>
                  <a:close/>
                  <a:moveTo>
                    <a:pt x="12" y="21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2" y="21"/>
                  </a:cubicBezTo>
                  <a:close/>
                  <a:moveTo>
                    <a:pt x="15" y="22"/>
                  </a:moveTo>
                  <a:cubicBezTo>
                    <a:pt x="15" y="22"/>
                    <a:pt x="15" y="23"/>
                    <a:pt x="16" y="23"/>
                  </a:cubicBezTo>
                  <a:cubicBezTo>
                    <a:pt x="16" y="22"/>
                    <a:pt x="16" y="22"/>
                    <a:pt x="17" y="22"/>
                  </a:cubicBezTo>
                  <a:cubicBezTo>
                    <a:pt x="16" y="21"/>
                    <a:pt x="16" y="21"/>
                    <a:pt x="16" y="20"/>
                  </a:cubicBezTo>
                  <a:cubicBezTo>
                    <a:pt x="15" y="21"/>
                    <a:pt x="15" y="21"/>
                    <a:pt x="15" y="22"/>
                  </a:cubicBezTo>
                  <a:close/>
                  <a:moveTo>
                    <a:pt x="18" y="22"/>
                  </a:move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1"/>
                    <a:pt x="18" y="22"/>
                  </a:cubicBezTo>
                  <a:close/>
                  <a:moveTo>
                    <a:pt x="30" y="22"/>
                  </a:moveTo>
                  <a:cubicBezTo>
                    <a:pt x="30" y="21"/>
                    <a:pt x="30" y="20"/>
                    <a:pt x="30" y="20"/>
                  </a:cubicBezTo>
                  <a:cubicBezTo>
                    <a:pt x="30" y="21"/>
                    <a:pt x="30" y="21"/>
                    <a:pt x="30" y="22"/>
                  </a:cubicBezTo>
                  <a:close/>
                  <a:moveTo>
                    <a:pt x="8" y="22"/>
                  </a:moveTo>
                  <a:cubicBezTo>
                    <a:pt x="8" y="21"/>
                    <a:pt x="7" y="21"/>
                    <a:pt x="7" y="20"/>
                  </a:cubicBezTo>
                  <a:cubicBezTo>
                    <a:pt x="7" y="21"/>
                    <a:pt x="7" y="22"/>
                    <a:pt x="8" y="22"/>
                  </a:cubicBezTo>
                  <a:close/>
                  <a:moveTo>
                    <a:pt x="22" y="23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3" y="24"/>
                    <a:pt x="23" y="23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2"/>
                    <a:pt x="22" y="23"/>
                    <a:pt x="22" y="23"/>
                  </a:cubicBezTo>
                  <a:close/>
                  <a:moveTo>
                    <a:pt x="26" y="25"/>
                  </a:moveTo>
                  <a:cubicBezTo>
                    <a:pt x="26" y="25"/>
                    <a:pt x="26" y="24"/>
                    <a:pt x="26" y="24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3" y="21"/>
                    <a:pt x="26" y="24"/>
                    <a:pt x="26" y="25"/>
                  </a:cubicBezTo>
                  <a:close/>
                  <a:moveTo>
                    <a:pt x="29" y="24"/>
                  </a:moveTo>
                  <a:cubicBezTo>
                    <a:pt x="30" y="23"/>
                    <a:pt x="30" y="22"/>
                    <a:pt x="29" y="22"/>
                  </a:cubicBezTo>
                  <a:cubicBezTo>
                    <a:pt x="28" y="22"/>
                    <a:pt x="29" y="23"/>
                    <a:pt x="29" y="24"/>
                  </a:cubicBezTo>
                  <a:close/>
                  <a:moveTo>
                    <a:pt x="6" y="23"/>
                  </a:moveTo>
                  <a:cubicBezTo>
                    <a:pt x="6" y="23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3"/>
                  </a:cubicBezTo>
                  <a:close/>
                  <a:moveTo>
                    <a:pt x="13" y="23"/>
                  </a:moveTo>
                  <a:cubicBezTo>
                    <a:pt x="13" y="23"/>
                    <a:pt x="13" y="22"/>
                    <a:pt x="12" y="22"/>
                  </a:cubicBezTo>
                  <a:cubicBezTo>
                    <a:pt x="12" y="22"/>
                    <a:pt x="13" y="23"/>
                    <a:pt x="13" y="23"/>
                  </a:cubicBezTo>
                  <a:close/>
                  <a:moveTo>
                    <a:pt x="1" y="26"/>
                  </a:moveTo>
                  <a:cubicBezTo>
                    <a:pt x="1" y="28"/>
                    <a:pt x="2" y="28"/>
                    <a:pt x="2" y="30"/>
                  </a:cubicBezTo>
                  <a:cubicBezTo>
                    <a:pt x="2" y="31"/>
                    <a:pt x="2" y="32"/>
                    <a:pt x="3" y="32"/>
                  </a:cubicBezTo>
                  <a:cubicBezTo>
                    <a:pt x="3" y="31"/>
                    <a:pt x="3" y="30"/>
                    <a:pt x="3" y="29"/>
                  </a:cubicBezTo>
                  <a:cubicBezTo>
                    <a:pt x="2" y="29"/>
                    <a:pt x="2" y="30"/>
                    <a:pt x="2" y="29"/>
                  </a:cubicBezTo>
                  <a:cubicBezTo>
                    <a:pt x="2" y="27"/>
                    <a:pt x="2" y="24"/>
                    <a:pt x="2" y="22"/>
                  </a:cubicBezTo>
                  <a:cubicBezTo>
                    <a:pt x="1" y="23"/>
                    <a:pt x="1" y="25"/>
                    <a:pt x="1" y="26"/>
                  </a:cubicBezTo>
                  <a:close/>
                  <a:moveTo>
                    <a:pt x="3" y="22"/>
                  </a:move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4" y="24"/>
                    <a:pt x="4" y="23"/>
                  </a:cubicBezTo>
                  <a:cubicBezTo>
                    <a:pt x="4" y="24"/>
                    <a:pt x="4" y="23"/>
                    <a:pt x="3" y="23"/>
                  </a:cubicBezTo>
                  <a:cubicBezTo>
                    <a:pt x="3" y="22"/>
                    <a:pt x="4" y="22"/>
                    <a:pt x="3" y="22"/>
                  </a:cubicBezTo>
                  <a:cubicBezTo>
                    <a:pt x="3" y="23"/>
                    <a:pt x="3" y="22"/>
                    <a:pt x="3" y="22"/>
                  </a:cubicBezTo>
                  <a:close/>
                  <a:moveTo>
                    <a:pt x="19" y="23"/>
                  </a:moveTo>
                  <a:cubicBezTo>
                    <a:pt x="19" y="23"/>
                    <a:pt x="19" y="24"/>
                    <a:pt x="19" y="24"/>
                  </a:cubicBezTo>
                  <a:cubicBezTo>
                    <a:pt x="20" y="24"/>
                    <a:pt x="20" y="23"/>
                    <a:pt x="20" y="23"/>
                  </a:cubicBezTo>
                  <a:cubicBezTo>
                    <a:pt x="20" y="22"/>
                    <a:pt x="20" y="22"/>
                    <a:pt x="19" y="22"/>
                  </a:cubicBezTo>
                  <a:cubicBezTo>
                    <a:pt x="19" y="22"/>
                    <a:pt x="19" y="23"/>
                    <a:pt x="19" y="23"/>
                  </a:cubicBezTo>
                  <a:close/>
                  <a:moveTo>
                    <a:pt x="14" y="23"/>
                  </a:moveTo>
                  <a:cubicBezTo>
                    <a:pt x="15" y="23"/>
                    <a:pt x="15" y="24"/>
                    <a:pt x="15" y="24"/>
                  </a:cubicBezTo>
                  <a:cubicBezTo>
                    <a:pt x="16" y="24"/>
                    <a:pt x="15" y="22"/>
                    <a:pt x="15" y="22"/>
                  </a:cubicBezTo>
                  <a:cubicBezTo>
                    <a:pt x="14" y="22"/>
                    <a:pt x="14" y="23"/>
                    <a:pt x="14" y="23"/>
                  </a:cubicBezTo>
                  <a:close/>
                  <a:moveTo>
                    <a:pt x="6" y="25"/>
                  </a:moveTo>
                  <a:cubicBezTo>
                    <a:pt x="7" y="25"/>
                    <a:pt x="7" y="23"/>
                    <a:pt x="6" y="22"/>
                  </a:cubicBezTo>
                  <a:cubicBezTo>
                    <a:pt x="6" y="23"/>
                    <a:pt x="6" y="24"/>
                    <a:pt x="6" y="25"/>
                  </a:cubicBezTo>
                  <a:close/>
                  <a:moveTo>
                    <a:pt x="12" y="25"/>
                  </a:moveTo>
                  <a:cubicBezTo>
                    <a:pt x="13" y="24"/>
                    <a:pt x="12" y="23"/>
                    <a:pt x="12" y="22"/>
                  </a:cubicBezTo>
                  <a:cubicBezTo>
                    <a:pt x="11" y="23"/>
                    <a:pt x="11" y="24"/>
                    <a:pt x="12" y="25"/>
                  </a:cubicBezTo>
                  <a:close/>
                  <a:moveTo>
                    <a:pt x="16" y="25"/>
                  </a:moveTo>
                  <a:cubicBezTo>
                    <a:pt x="17" y="24"/>
                    <a:pt x="17" y="24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4"/>
                    <a:pt x="16" y="25"/>
                  </a:cubicBezTo>
                  <a:close/>
                  <a:moveTo>
                    <a:pt x="9" y="24"/>
                  </a:moveTo>
                  <a:cubicBezTo>
                    <a:pt x="9" y="24"/>
                    <a:pt x="9" y="23"/>
                    <a:pt x="9" y="23"/>
                  </a:cubicBezTo>
                  <a:cubicBezTo>
                    <a:pt x="8" y="24"/>
                    <a:pt x="9" y="24"/>
                    <a:pt x="9" y="25"/>
                  </a:cubicBezTo>
                  <a:cubicBezTo>
                    <a:pt x="10" y="25"/>
                    <a:pt x="10" y="24"/>
                    <a:pt x="10" y="24"/>
                  </a:cubicBezTo>
                  <a:cubicBezTo>
                    <a:pt x="10" y="24"/>
                    <a:pt x="10" y="23"/>
                    <a:pt x="10" y="23"/>
                  </a:cubicBezTo>
                  <a:cubicBezTo>
                    <a:pt x="10" y="23"/>
                    <a:pt x="10" y="24"/>
                    <a:pt x="9" y="24"/>
                  </a:cubicBezTo>
                  <a:close/>
                  <a:moveTo>
                    <a:pt x="24" y="27"/>
                  </a:moveTo>
                  <a:cubicBezTo>
                    <a:pt x="25" y="27"/>
                    <a:pt x="25" y="26"/>
                    <a:pt x="25" y="26"/>
                  </a:cubicBezTo>
                  <a:cubicBezTo>
                    <a:pt x="25" y="25"/>
                    <a:pt x="25" y="24"/>
                    <a:pt x="24" y="23"/>
                  </a:cubicBezTo>
                  <a:cubicBezTo>
                    <a:pt x="23" y="24"/>
                    <a:pt x="23" y="26"/>
                    <a:pt x="24" y="27"/>
                  </a:cubicBezTo>
                  <a:close/>
                  <a:moveTo>
                    <a:pt x="14" y="26"/>
                  </a:moveTo>
                  <a:cubicBezTo>
                    <a:pt x="15" y="26"/>
                    <a:pt x="14" y="24"/>
                    <a:pt x="14" y="24"/>
                  </a:cubicBezTo>
                  <a:cubicBezTo>
                    <a:pt x="13" y="25"/>
                    <a:pt x="14" y="25"/>
                    <a:pt x="14" y="26"/>
                  </a:cubicBezTo>
                  <a:close/>
                  <a:moveTo>
                    <a:pt x="18" y="27"/>
                  </a:moveTo>
                  <a:cubicBezTo>
                    <a:pt x="18" y="27"/>
                    <a:pt x="18" y="26"/>
                    <a:pt x="19" y="25"/>
                  </a:cubicBezTo>
                  <a:cubicBezTo>
                    <a:pt x="18" y="25"/>
                    <a:pt x="19" y="24"/>
                    <a:pt x="18" y="24"/>
                  </a:cubicBezTo>
                  <a:cubicBezTo>
                    <a:pt x="17" y="25"/>
                    <a:pt x="17" y="26"/>
                    <a:pt x="18" y="27"/>
                  </a:cubicBezTo>
                  <a:close/>
                  <a:moveTo>
                    <a:pt x="20" y="26"/>
                  </a:moveTo>
                  <a:cubicBezTo>
                    <a:pt x="21" y="26"/>
                    <a:pt x="21" y="27"/>
                    <a:pt x="21" y="27"/>
                  </a:cubicBezTo>
                  <a:cubicBezTo>
                    <a:pt x="22" y="26"/>
                    <a:pt x="22" y="25"/>
                    <a:pt x="21" y="24"/>
                  </a:cubicBezTo>
                  <a:cubicBezTo>
                    <a:pt x="21" y="25"/>
                    <a:pt x="20" y="25"/>
                    <a:pt x="20" y="26"/>
                  </a:cubicBezTo>
                  <a:close/>
                  <a:moveTo>
                    <a:pt x="31" y="26"/>
                  </a:moveTo>
                  <a:cubicBezTo>
                    <a:pt x="31" y="26"/>
                    <a:pt x="31" y="25"/>
                    <a:pt x="30" y="25"/>
                  </a:cubicBezTo>
                  <a:cubicBezTo>
                    <a:pt x="30" y="25"/>
                    <a:pt x="31" y="26"/>
                    <a:pt x="31" y="26"/>
                  </a:cubicBezTo>
                  <a:close/>
                  <a:moveTo>
                    <a:pt x="11" y="25"/>
                  </a:moveTo>
                  <a:cubicBezTo>
                    <a:pt x="10" y="26"/>
                    <a:pt x="10" y="25"/>
                    <a:pt x="10" y="26"/>
                  </a:cubicBezTo>
                  <a:cubicBezTo>
                    <a:pt x="10" y="26"/>
                    <a:pt x="10" y="27"/>
                    <a:pt x="11" y="27"/>
                  </a:cubicBezTo>
                  <a:cubicBezTo>
                    <a:pt x="11" y="27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0" y="25"/>
                    <a:pt x="11" y="25"/>
                    <a:pt x="11" y="25"/>
                  </a:cubicBezTo>
                  <a:close/>
                  <a:moveTo>
                    <a:pt x="26" y="26"/>
                  </a:moveTo>
                  <a:cubicBezTo>
                    <a:pt x="27" y="26"/>
                    <a:pt x="27" y="27"/>
                    <a:pt x="27" y="27"/>
                  </a:cubicBezTo>
                  <a:cubicBezTo>
                    <a:pt x="27" y="27"/>
                    <a:pt x="28" y="27"/>
                    <a:pt x="28" y="26"/>
                  </a:cubicBezTo>
                  <a:cubicBezTo>
                    <a:pt x="27" y="26"/>
                    <a:pt x="27" y="25"/>
                    <a:pt x="27" y="25"/>
                  </a:cubicBezTo>
                  <a:cubicBezTo>
                    <a:pt x="27" y="25"/>
                    <a:pt x="26" y="25"/>
                    <a:pt x="26" y="26"/>
                  </a:cubicBezTo>
                  <a:close/>
                  <a:moveTo>
                    <a:pt x="8" y="28"/>
                  </a:moveTo>
                  <a:cubicBezTo>
                    <a:pt x="9" y="27"/>
                    <a:pt x="8" y="25"/>
                    <a:pt x="7" y="25"/>
                  </a:cubicBezTo>
                  <a:cubicBezTo>
                    <a:pt x="7" y="26"/>
                    <a:pt x="7" y="27"/>
                    <a:pt x="8" y="28"/>
                  </a:cubicBezTo>
                  <a:close/>
                  <a:moveTo>
                    <a:pt x="16" y="26"/>
                  </a:moveTo>
                  <a:cubicBezTo>
                    <a:pt x="16" y="26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6"/>
                    <a:pt x="16" y="26"/>
                  </a:cubicBezTo>
                  <a:close/>
                  <a:moveTo>
                    <a:pt x="13" y="26"/>
                  </a:moveTo>
                  <a:cubicBezTo>
                    <a:pt x="13" y="26"/>
                    <a:pt x="13" y="27"/>
                    <a:pt x="13" y="27"/>
                  </a:cubicBezTo>
                  <a:cubicBezTo>
                    <a:pt x="15" y="27"/>
                    <a:pt x="13" y="24"/>
                    <a:pt x="13" y="26"/>
                  </a:cubicBezTo>
                  <a:close/>
                  <a:moveTo>
                    <a:pt x="4" y="26"/>
                  </a:moveTo>
                  <a:cubicBezTo>
                    <a:pt x="4" y="27"/>
                    <a:pt x="5" y="28"/>
                    <a:pt x="5" y="28"/>
                  </a:cubicBezTo>
                  <a:cubicBezTo>
                    <a:pt x="5" y="27"/>
                    <a:pt x="5" y="26"/>
                    <a:pt x="5" y="25"/>
                  </a:cubicBezTo>
                  <a:cubicBezTo>
                    <a:pt x="5" y="26"/>
                    <a:pt x="4" y="26"/>
                    <a:pt x="4" y="26"/>
                  </a:cubicBezTo>
                  <a:close/>
                  <a:moveTo>
                    <a:pt x="34" y="27"/>
                  </a:moveTo>
                  <a:cubicBezTo>
                    <a:pt x="34" y="27"/>
                    <a:pt x="34" y="26"/>
                    <a:pt x="34" y="26"/>
                  </a:cubicBezTo>
                  <a:cubicBezTo>
                    <a:pt x="34" y="26"/>
                    <a:pt x="34" y="27"/>
                    <a:pt x="34" y="27"/>
                  </a:cubicBezTo>
                  <a:close/>
                  <a:moveTo>
                    <a:pt x="15" y="27"/>
                  </a:moveTo>
                  <a:cubicBezTo>
                    <a:pt x="16" y="27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22" y="28"/>
                  </a:moveTo>
                  <a:cubicBezTo>
                    <a:pt x="22" y="29"/>
                    <a:pt x="22" y="29"/>
                    <a:pt x="23" y="30"/>
                  </a:cubicBezTo>
                  <a:cubicBezTo>
                    <a:pt x="23" y="29"/>
                    <a:pt x="23" y="29"/>
                    <a:pt x="24" y="28"/>
                  </a:cubicBezTo>
                  <a:cubicBezTo>
                    <a:pt x="23" y="28"/>
                    <a:pt x="23" y="27"/>
                    <a:pt x="22" y="26"/>
                  </a:cubicBezTo>
                  <a:cubicBezTo>
                    <a:pt x="22" y="27"/>
                    <a:pt x="22" y="28"/>
                    <a:pt x="22" y="28"/>
                  </a:cubicBezTo>
                  <a:close/>
                  <a:moveTo>
                    <a:pt x="17" y="28"/>
                  </a:moveTo>
                  <a:cubicBezTo>
                    <a:pt x="17" y="28"/>
                    <a:pt x="17" y="27"/>
                    <a:pt x="17" y="27"/>
                  </a:cubicBezTo>
                  <a:cubicBezTo>
                    <a:pt x="17" y="27"/>
                    <a:pt x="17" y="27"/>
                    <a:pt x="17" y="28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8"/>
                    <a:pt x="19" y="29"/>
                  </a:cubicBezTo>
                  <a:cubicBezTo>
                    <a:pt x="19" y="29"/>
                    <a:pt x="19" y="30"/>
                    <a:pt x="19" y="30"/>
                  </a:cubicBezTo>
                  <a:cubicBezTo>
                    <a:pt x="20" y="29"/>
                    <a:pt x="20" y="29"/>
                    <a:pt x="20" y="28"/>
                  </a:cubicBezTo>
                  <a:cubicBezTo>
                    <a:pt x="20" y="27"/>
                    <a:pt x="20" y="26"/>
                    <a:pt x="19" y="27"/>
                  </a:cubicBezTo>
                  <a:close/>
                  <a:moveTo>
                    <a:pt x="12" y="27"/>
                  </a:moveTo>
                  <a:cubicBezTo>
                    <a:pt x="12" y="28"/>
                    <a:pt x="12" y="28"/>
                    <a:pt x="13" y="2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lose/>
                  <a:moveTo>
                    <a:pt x="26" y="29"/>
                  </a:moveTo>
                  <a:cubicBezTo>
                    <a:pt x="26" y="29"/>
                    <a:pt x="25" y="28"/>
                    <a:pt x="25" y="28"/>
                  </a:cubicBezTo>
                  <a:cubicBezTo>
                    <a:pt x="26" y="28"/>
                    <a:pt x="26" y="29"/>
                    <a:pt x="26" y="29"/>
                  </a:cubicBezTo>
                  <a:cubicBezTo>
                    <a:pt x="26" y="29"/>
                    <a:pt x="26" y="29"/>
                    <a:pt x="26" y="28"/>
                  </a:cubicBezTo>
                  <a:cubicBezTo>
                    <a:pt x="26" y="28"/>
                    <a:pt x="26" y="27"/>
                    <a:pt x="26" y="27"/>
                  </a:cubicBezTo>
                  <a:cubicBezTo>
                    <a:pt x="25" y="27"/>
                    <a:pt x="25" y="29"/>
                    <a:pt x="26" y="29"/>
                  </a:cubicBezTo>
                  <a:close/>
                  <a:moveTo>
                    <a:pt x="4" y="30"/>
                  </a:moveTo>
                  <a:cubicBezTo>
                    <a:pt x="5" y="29"/>
                    <a:pt x="4" y="28"/>
                    <a:pt x="3" y="27"/>
                  </a:cubicBezTo>
                  <a:cubicBezTo>
                    <a:pt x="3" y="28"/>
                    <a:pt x="4" y="29"/>
                    <a:pt x="4" y="30"/>
                  </a:cubicBezTo>
                  <a:close/>
                  <a:moveTo>
                    <a:pt x="14" y="28"/>
                  </a:moveTo>
                  <a:cubicBezTo>
                    <a:pt x="14" y="28"/>
                    <a:pt x="14" y="29"/>
                    <a:pt x="15" y="29"/>
                  </a:cubicBezTo>
                  <a:cubicBezTo>
                    <a:pt x="15" y="28"/>
                    <a:pt x="15" y="27"/>
                    <a:pt x="14" y="27"/>
                  </a:cubicBezTo>
                  <a:cubicBezTo>
                    <a:pt x="14" y="28"/>
                    <a:pt x="14" y="28"/>
                    <a:pt x="14" y="28"/>
                  </a:cubicBezTo>
                  <a:close/>
                  <a:moveTo>
                    <a:pt x="7" y="30"/>
                  </a:moveTo>
                  <a:cubicBezTo>
                    <a:pt x="7" y="29"/>
                    <a:pt x="7" y="28"/>
                    <a:pt x="6" y="27"/>
                  </a:cubicBezTo>
                  <a:cubicBezTo>
                    <a:pt x="7" y="28"/>
                    <a:pt x="6" y="29"/>
                    <a:pt x="7" y="30"/>
                  </a:cubicBezTo>
                  <a:close/>
                  <a:moveTo>
                    <a:pt x="10" y="28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lose/>
                  <a:moveTo>
                    <a:pt x="32" y="29"/>
                  </a:moveTo>
                  <a:cubicBezTo>
                    <a:pt x="33" y="30"/>
                    <a:pt x="30" y="32"/>
                    <a:pt x="31" y="34"/>
                  </a:cubicBezTo>
                  <a:cubicBezTo>
                    <a:pt x="32" y="32"/>
                    <a:pt x="33" y="29"/>
                    <a:pt x="33" y="28"/>
                  </a:cubicBezTo>
                  <a:cubicBezTo>
                    <a:pt x="32" y="28"/>
                    <a:pt x="32" y="29"/>
                    <a:pt x="32" y="29"/>
                  </a:cubicBezTo>
                  <a:close/>
                  <a:moveTo>
                    <a:pt x="11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1" y="28"/>
                  </a:cubicBezTo>
                  <a:cubicBezTo>
                    <a:pt x="11" y="28"/>
                    <a:pt x="12" y="28"/>
                    <a:pt x="11" y="29"/>
                  </a:cubicBezTo>
                  <a:close/>
                  <a:moveTo>
                    <a:pt x="33" y="32"/>
                  </a:moveTo>
                  <a:cubicBezTo>
                    <a:pt x="33" y="30"/>
                    <a:pt x="34" y="29"/>
                    <a:pt x="34" y="28"/>
                  </a:cubicBezTo>
                  <a:cubicBezTo>
                    <a:pt x="33" y="29"/>
                    <a:pt x="33" y="31"/>
                    <a:pt x="33" y="32"/>
                  </a:cubicBezTo>
                  <a:close/>
                  <a:moveTo>
                    <a:pt x="8" y="29"/>
                  </a:moveTo>
                  <a:cubicBezTo>
                    <a:pt x="9" y="29"/>
                    <a:pt x="9" y="30"/>
                    <a:pt x="9" y="30"/>
                  </a:cubicBezTo>
                  <a:cubicBezTo>
                    <a:pt x="10" y="30"/>
                    <a:pt x="10" y="28"/>
                    <a:pt x="9" y="28"/>
                  </a:cubicBezTo>
                  <a:cubicBezTo>
                    <a:pt x="9" y="28"/>
                    <a:pt x="9" y="29"/>
                    <a:pt x="8" y="29"/>
                  </a:cubicBezTo>
                  <a:close/>
                  <a:moveTo>
                    <a:pt x="17" y="30"/>
                  </a:moveTo>
                  <a:cubicBezTo>
                    <a:pt x="16" y="29"/>
                    <a:pt x="17" y="29"/>
                    <a:pt x="17" y="29"/>
                  </a:cubicBezTo>
                  <a:cubicBezTo>
                    <a:pt x="16" y="29"/>
                    <a:pt x="17" y="28"/>
                    <a:pt x="16" y="28"/>
                  </a:cubicBezTo>
                  <a:cubicBezTo>
                    <a:pt x="16" y="29"/>
                    <a:pt x="16" y="29"/>
                    <a:pt x="17" y="30"/>
                  </a:cubicBezTo>
                  <a:close/>
                  <a:moveTo>
                    <a:pt x="29" y="30"/>
                  </a:moveTo>
                  <a:cubicBezTo>
                    <a:pt x="29" y="29"/>
                    <a:pt x="29" y="29"/>
                    <a:pt x="29" y="29"/>
                  </a:cubicBezTo>
                  <a:cubicBezTo>
                    <a:pt x="28" y="29"/>
                    <a:pt x="29" y="28"/>
                    <a:pt x="28" y="28"/>
                  </a:cubicBezTo>
                  <a:cubicBezTo>
                    <a:pt x="28" y="29"/>
                    <a:pt x="28" y="30"/>
                    <a:pt x="29" y="30"/>
                  </a:cubicBezTo>
                  <a:close/>
                  <a:moveTo>
                    <a:pt x="14" y="30"/>
                  </a:moveTo>
                  <a:cubicBezTo>
                    <a:pt x="14" y="30"/>
                    <a:pt x="14" y="29"/>
                    <a:pt x="13" y="29"/>
                  </a:cubicBezTo>
                  <a:cubicBezTo>
                    <a:pt x="13" y="29"/>
                    <a:pt x="13" y="30"/>
                    <a:pt x="14" y="30"/>
                  </a:cubicBezTo>
                  <a:close/>
                  <a:moveTo>
                    <a:pt x="20" y="32"/>
                  </a:moveTo>
                  <a:cubicBezTo>
                    <a:pt x="20" y="32"/>
                    <a:pt x="20" y="33"/>
                    <a:pt x="21" y="33"/>
                  </a:cubicBezTo>
                  <a:cubicBezTo>
                    <a:pt x="21" y="32"/>
                    <a:pt x="22" y="32"/>
                    <a:pt x="22" y="31"/>
                  </a:cubicBezTo>
                  <a:cubicBezTo>
                    <a:pt x="22" y="30"/>
                    <a:pt x="21" y="30"/>
                    <a:pt x="21" y="29"/>
                  </a:cubicBezTo>
                  <a:cubicBezTo>
                    <a:pt x="21" y="30"/>
                    <a:pt x="20" y="31"/>
                    <a:pt x="20" y="32"/>
                  </a:cubicBezTo>
                  <a:close/>
                  <a:moveTo>
                    <a:pt x="11" y="31"/>
                  </a:moveTo>
                  <a:cubicBezTo>
                    <a:pt x="11" y="31"/>
                    <a:pt x="10" y="31"/>
                    <a:pt x="10" y="30"/>
                  </a:cubicBezTo>
                  <a:cubicBezTo>
                    <a:pt x="10" y="31"/>
                    <a:pt x="10" y="32"/>
                    <a:pt x="10" y="32"/>
                  </a:cubicBezTo>
                  <a:cubicBezTo>
                    <a:pt x="11" y="32"/>
                    <a:pt x="12" y="30"/>
                    <a:pt x="11" y="29"/>
                  </a:cubicBezTo>
                  <a:cubicBezTo>
                    <a:pt x="10" y="30"/>
                    <a:pt x="11" y="30"/>
                    <a:pt x="11" y="31"/>
                  </a:cubicBezTo>
                  <a:close/>
                  <a:moveTo>
                    <a:pt x="16" y="31"/>
                  </a:moveTo>
                  <a:cubicBezTo>
                    <a:pt x="16" y="30"/>
                    <a:pt x="16" y="29"/>
                    <a:pt x="15" y="29"/>
                  </a:cubicBezTo>
                  <a:cubicBezTo>
                    <a:pt x="15" y="30"/>
                    <a:pt x="16" y="30"/>
                    <a:pt x="16" y="31"/>
                  </a:cubicBezTo>
                  <a:close/>
                  <a:moveTo>
                    <a:pt x="23" y="31"/>
                  </a:moveTo>
                  <a:cubicBezTo>
                    <a:pt x="24" y="31"/>
                    <a:pt x="24" y="32"/>
                    <a:pt x="24" y="32"/>
                  </a:cubicBezTo>
                  <a:cubicBezTo>
                    <a:pt x="25" y="32"/>
                    <a:pt x="25" y="31"/>
                    <a:pt x="25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30"/>
                    <a:pt x="24" y="30"/>
                    <a:pt x="23" y="31"/>
                  </a:cubicBezTo>
                  <a:close/>
                  <a:moveTo>
                    <a:pt x="27" y="32"/>
                  </a:moveTo>
                  <a:cubicBezTo>
                    <a:pt x="28" y="31"/>
                    <a:pt x="28" y="30"/>
                    <a:pt x="27" y="30"/>
                  </a:cubicBezTo>
                  <a:cubicBezTo>
                    <a:pt x="26" y="30"/>
                    <a:pt x="27" y="31"/>
                    <a:pt x="27" y="32"/>
                  </a:cubicBezTo>
                  <a:close/>
                  <a:moveTo>
                    <a:pt x="30" y="30"/>
                  </a:moveTo>
                  <a:cubicBezTo>
                    <a:pt x="30" y="30"/>
                    <a:pt x="30" y="31"/>
                    <a:pt x="30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lose/>
                  <a:moveTo>
                    <a:pt x="6" y="33"/>
                  </a:moveTo>
                  <a:cubicBezTo>
                    <a:pt x="6" y="33"/>
                    <a:pt x="5" y="32"/>
                    <a:pt x="6" y="31"/>
                  </a:cubicBezTo>
                  <a:cubicBezTo>
                    <a:pt x="6" y="31"/>
                    <a:pt x="6" y="30"/>
                    <a:pt x="5" y="30"/>
                  </a:cubicBezTo>
                  <a:cubicBezTo>
                    <a:pt x="4" y="31"/>
                    <a:pt x="5" y="34"/>
                    <a:pt x="6" y="33"/>
                  </a:cubicBezTo>
                  <a:close/>
                  <a:moveTo>
                    <a:pt x="8" y="33"/>
                  </a:moveTo>
                  <a:cubicBezTo>
                    <a:pt x="8" y="32"/>
                    <a:pt x="8" y="32"/>
                    <a:pt x="9" y="31"/>
                  </a:cubicBezTo>
                  <a:cubicBezTo>
                    <a:pt x="8" y="31"/>
                    <a:pt x="8" y="30"/>
                    <a:pt x="8" y="30"/>
                  </a:cubicBezTo>
                  <a:cubicBezTo>
                    <a:pt x="7" y="31"/>
                    <a:pt x="7" y="32"/>
                    <a:pt x="8" y="33"/>
                  </a:cubicBezTo>
                  <a:close/>
                  <a:moveTo>
                    <a:pt x="13" y="31"/>
                  </a:move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lose/>
                  <a:moveTo>
                    <a:pt x="17" y="31"/>
                  </a:moveTo>
                  <a:cubicBezTo>
                    <a:pt x="18" y="32"/>
                    <a:pt x="18" y="32"/>
                    <a:pt x="18" y="33"/>
                  </a:cubicBezTo>
                  <a:cubicBezTo>
                    <a:pt x="18" y="32"/>
                    <a:pt x="18" y="32"/>
                    <a:pt x="19" y="32"/>
                  </a:cubicBezTo>
                  <a:cubicBezTo>
                    <a:pt x="18" y="31"/>
                    <a:pt x="18" y="30"/>
                    <a:pt x="17" y="30"/>
                  </a:cubicBezTo>
                  <a:cubicBezTo>
                    <a:pt x="18" y="31"/>
                    <a:pt x="17" y="31"/>
                    <a:pt x="17" y="31"/>
                  </a:cubicBezTo>
                  <a:close/>
                  <a:moveTo>
                    <a:pt x="15" y="32"/>
                  </a:moveTo>
                  <a:cubicBezTo>
                    <a:pt x="16" y="32"/>
                    <a:pt x="15" y="31"/>
                    <a:pt x="15" y="31"/>
                  </a:cubicBezTo>
                  <a:cubicBezTo>
                    <a:pt x="14" y="31"/>
                    <a:pt x="15" y="32"/>
                    <a:pt x="15" y="32"/>
                  </a:cubicBezTo>
                  <a:close/>
                  <a:moveTo>
                    <a:pt x="12" y="33"/>
                  </a:moveTo>
                  <a:cubicBezTo>
                    <a:pt x="12" y="33"/>
                    <a:pt x="13" y="33"/>
                    <a:pt x="13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3"/>
                    <a:pt x="12" y="33"/>
                  </a:cubicBezTo>
                  <a:close/>
                  <a:moveTo>
                    <a:pt x="17" y="33"/>
                  </a:moveTo>
                  <a:cubicBezTo>
                    <a:pt x="18" y="33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3"/>
                    <a:pt x="17" y="33"/>
                  </a:cubicBezTo>
                  <a:close/>
                  <a:moveTo>
                    <a:pt x="26" y="32"/>
                  </a:moveTo>
                  <a:cubicBezTo>
                    <a:pt x="25" y="33"/>
                    <a:pt x="25" y="34"/>
                    <a:pt x="26" y="35"/>
                  </a:cubicBezTo>
                  <a:cubicBezTo>
                    <a:pt x="26" y="34"/>
                    <a:pt x="25" y="34"/>
                    <a:pt x="26" y="33"/>
                  </a:cubicBezTo>
                  <a:cubicBezTo>
                    <a:pt x="26" y="33"/>
                    <a:pt x="26" y="34"/>
                    <a:pt x="26" y="34"/>
                  </a:cubicBezTo>
                  <a:cubicBezTo>
                    <a:pt x="27" y="33"/>
                    <a:pt x="27" y="33"/>
                    <a:pt x="26" y="32"/>
                  </a:cubicBezTo>
                  <a:cubicBezTo>
                    <a:pt x="25" y="32"/>
                    <a:pt x="26" y="33"/>
                    <a:pt x="26" y="33"/>
                  </a:cubicBezTo>
                  <a:cubicBezTo>
                    <a:pt x="26" y="33"/>
                    <a:pt x="26" y="33"/>
                    <a:pt x="26" y="32"/>
                  </a:cubicBezTo>
                  <a:close/>
                  <a:moveTo>
                    <a:pt x="22" y="35"/>
                  </a:moveTo>
                  <a:cubicBezTo>
                    <a:pt x="23" y="35"/>
                    <a:pt x="23" y="34"/>
                    <a:pt x="24" y="33"/>
                  </a:cubicBezTo>
                  <a:cubicBezTo>
                    <a:pt x="23" y="33"/>
                    <a:pt x="23" y="32"/>
                    <a:pt x="23" y="32"/>
                  </a:cubicBezTo>
                  <a:cubicBezTo>
                    <a:pt x="22" y="33"/>
                    <a:pt x="21" y="34"/>
                    <a:pt x="22" y="35"/>
                  </a:cubicBezTo>
                  <a:close/>
                  <a:moveTo>
                    <a:pt x="15" y="33"/>
                  </a:moveTo>
                  <a:cubicBezTo>
                    <a:pt x="14" y="33"/>
                    <a:pt x="14" y="32"/>
                    <a:pt x="14" y="32"/>
                  </a:cubicBezTo>
                  <a:cubicBezTo>
                    <a:pt x="14" y="32"/>
                    <a:pt x="14" y="33"/>
                    <a:pt x="15" y="33"/>
                  </a:cubicBezTo>
                  <a:close/>
                  <a:moveTo>
                    <a:pt x="28" y="33"/>
                  </a:moveTo>
                  <a:cubicBezTo>
                    <a:pt x="29" y="33"/>
                    <a:pt x="28" y="34"/>
                    <a:pt x="29" y="34"/>
                  </a:cubicBezTo>
                  <a:cubicBezTo>
                    <a:pt x="29" y="33"/>
                    <a:pt x="29" y="32"/>
                    <a:pt x="29" y="32"/>
                  </a:cubicBezTo>
                  <a:cubicBezTo>
                    <a:pt x="28" y="32"/>
                    <a:pt x="28" y="33"/>
                    <a:pt x="28" y="33"/>
                  </a:cubicBezTo>
                  <a:close/>
                  <a:moveTo>
                    <a:pt x="19" y="36"/>
                  </a:moveTo>
                  <a:cubicBezTo>
                    <a:pt x="20" y="35"/>
                    <a:pt x="20" y="35"/>
                    <a:pt x="20" y="34"/>
                  </a:cubicBezTo>
                  <a:cubicBezTo>
                    <a:pt x="20" y="34"/>
                    <a:pt x="20" y="33"/>
                    <a:pt x="19" y="33"/>
                  </a:cubicBezTo>
                  <a:cubicBezTo>
                    <a:pt x="18" y="34"/>
                    <a:pt x="20" y="35"/>
                    <a:pt x="19" y="35"/>
                  </a:cubicBezTo>
                  <a:cubicBezTo>
                    <a:pt x="19" y="35"/>
                    <a:pt x="19" y="35"/>
                    <a:pt x="19" y="36"/>
                  </a:cubicBezTo>
                  <a:close/>
                  <a:moveTo>
                    <a:pt x="33" y="34"/>
                  </a:moveTo>
                  <a:cubicBezTo>
                    <a:pt x="34" y="34"/>
                    <a:pt x="34" y="33"/>
                    <a:pt x="34" y="33"/>
                  </a:cubicBezTo>
                  <a:cubicBezTo>
                    <a:pt x="34" y="33"/>
                    <a:pt x="33" y="33"/>
                    <a:pt x="33" y="34"/>
                  </a:cubicBezTo>
                  <a:close/>
                  <a:moveTo>
                    <a:pt x="9" y="34"/>
                  </a:moveTo>
                  <a:cubicBezTo>
                    <a:pt x="9" y="34"/>
                    <a:pt x="9" y="35"/>
                    <a:pt x="9" y="35"/>
                  </a:cubicBezTo>
                  <a:cubicBezTo>
                    <a:pt x="9" y="34"/>
                    <a:pt x="10" y="34"/>
                    <a:pt x="10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4"/>
                    <a:pt x="9" y="34"/>
                  </a:cubicBezTo>
                  <a:close/>
                  <a:moveTo>
                    <a:pt x="17" y="35"/>
                  </a:moveTo>
                  <a:cubicBezTo>
                    <a:pt x="18" y="35"/>
                    <a:pt x="17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5"/>
                    <a:pt x="17" y="35"/>
                  </a:cubicBezTo>
                  <a:close/>
                  <a:moveTo>
                    <a:pt x="3" y="34"/>
                  </a:moveTo>
                  <a:cubicBezTo>
                    <a:pt x="3" y="34"/>
                    <a:pt x="4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4"/>
                    <a:pt x="3" y="34"/>
                  </a:cubicBezTo>
                  <a:close/>
                  <a:moveTo>
                    <a:pt x="11" y="34"/>
                  </a:moveTo>
                  <a:cubicBezTo>
                    <a:pt x="11" y="34"/>
                    <a:pt x="11" y="34"/>
                    <a:pt x="12" y="34"/>
                  </a:cubicBezTo>
                  <a:cubicBezTo>
                    <a:pt x="12" y="34"/>
                    <a:pt x="12" y="33"/>
                    <a:pt x="11" y="33"/>
                  </a:cubicBezTo>
                  <a:cubicBezTo>
                    <a:pt x="11" y="34"/>
                    <a:pt x="11" y="33"/>
                    <a:pt x="11" y="34"/>
                  </a:cubicBezTo>
                  <a:close/>
                  <a:moveTo>
                    <a:pt x="13" y="36"/>
                  </a:moveTo>
                  <a:cubicBezTo>
                    <a:pt x="14" y="35"/>
                    <a:pt x="14" y="34"/>
                    <a:pt x="13" y="34"/>
                  </a:cubicBezTo>
                  <a:cubicBezTo>
                    <a:pt x="13" y="34"/>
                    <a:pt x="13" y="35"/>
                    <a:pt x="13" y="36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4"/>
                    <a:pt x="6" y="34"/>
                    <a:pt x="6" y="34"/>
                  </a:cubicBezTo>
                  <a:cubicBezTo>
                    <a:pt x="6" y="35"/>
                    <a:pt x="6" y="35"/>
                    <a:pt x="7" y="35"/>
                  </a:cubicBezTo>
                  <a:close/>
                  <a:moveTo>
                    <a:pt x="27" y="36"/>
                  </a:moveTo>
                  <a:cubicBezTo>
                    <a:pt x="28" y="36"/>
                    <a:pt x="28" y="35"/>
                    <a:pt x="28" y="35"/>
                  </a:cubicBezTo>
                  <a:cubicBezTo>
                    <a:pt x="28" y="35"/>
                    <a:pt x="28" y="34"/>
                    <a:pt x="27" y="34"/>
                  </a:cubicBezTo>
                  <a:cubicBezTo>
                    <a:pt x="27" y="35"/>
                    <a:pt x="27" y="35"/>
                    <a:pt x="27" y="36"/>
                  </a:cubicBezTo>
                  <a:close/>
                  <a:moveTo>
                    <a:pt x="23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6" y="35"/>
                    <a:pt x="24" y="35"/>
                  </a:cubicBezTo>
                  <a:cubicBezTo>
                    <a:pt x="24" y="35"/>
                    <a:pt x="24" y="36"/>
                    <a:pt x="23" y="37"/>
                  </a:cubicBezTo>
                  <a:close/>
                  <a:moveTo>
                    <a:pt x="30" y="36"/>
                  </a:move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5"/>
                    <a:pt x="30" y="35"/>
                  </a:cubicBezTo>
                  <a:cubicBezTo>
                    <a:pt x="30" y="35"/>
                    <a:pt x="30" y="35"/>
                    <a:pt x="30" y="36"/>
                  </a:cubicBezTo>
                  <a:close/>
                  <a:moveTo>
                    <a:pt x="10" y="37"/>
                  </a:moveTo>
                  <a:cubicBezTo>
                    <a:pt x="11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0" y="35"/>
                  </a:cubicBezTo>
                  <a:cubicBezTo>
                    <a:pt x="10" y="35"/>
                    <a:pt x="9" y="36"/>
                    <a:pt x="10" y="37"/>
                  </a:cubicBezTo>
                  <a:close/>
                  <a:moveTo>
                    <a:pt x="18" y="38"/>
                  </a:moveTo>
                  <a:cubicBezTo>
                    <a:pt x="18" y="38"/>
                    <a:pt x="19" y="37"/>
                    <a:pt x="19" y="37"/>
                  </a:cubicBezTo>
                  <a:cubicBezTo>
                    <a:pt x="18" y="36"/>
                    <a:pt x="18" y="36"/>
                    <a:pt x="18" y="35"/>
                  </a:cubicBezTo>
                  <a:cubicBezTo>
                    <a:pt x="17" y="36"/>
                    <a:pt x="17" y="37"/>
                    <a:pt x="18" y="38"/>
                  </a:cubicBezTo>
                  <a:close/>
                  <a:moveTo>
                    <a:pt x="21" y="38"/>
                  </a:moveTo>
                  <a:cubicBezTo>
                    <a:pt x="22" y="37"/>
                    <a:pt x="22" y="36"/>
                    <a:pt x="21" y="36"/>
                  </a:cubicBezTo>
                  <a:cubicBezTo>
                    <a:pt x="20" y="36"/>
                    <a:pt x="20" y="38"/>
                    <a:pt x="21" y="38"/>
                  </a:cubicBezTo>
                  <a:close/>
                  <a:moveTo>
                    <a:pt x="13" y="36"/>
                  </a:moveTo>
                  <a:cubicBezTo>
                    <a:pt x="13" y="36"/>
                    <a:pt x="13" y="36"/>
                    <a:pt x="12" y="36"/>
                  </a:cubicBezTo>
                  <a:cubicBezTo>
                    <a:pt x="12" y="36"/>
                    <a:pt x="12" y="36"/>
                    <a:pt x="13" y="36"/>
                  </a:cubicBezTo>
                  <a:close/>
                  <a:moveTo>
                    <a:pt x="14" y="37"/>
                  </a:moveTo>
                  <a:cubicBezTo>
                    <a:pt x="14" y="38"/>
                    <a:pt x="15" y="38"/>
                    <a:pt x="15" y="39"/>
                  </a:cubicBezTo>
                  <a:cubicBezTo>
                    <a:pt x="16" y="38"/>
                    <a:pt x="16" y="36"/>
                    <a:pt x="14" y="36"/>
                  </a:cubicBezTo>
                  <a:cubicBezTo>
                    <a:pt x="14" y="36"/>
                    <a:pt x="14" y="36"/>
                    <a:pt x="14" y="37"/>
                  </a:cubicBezTo>
                  <a:close/>
                  <a:moveTo>
                    <a:pt x="8" y="38"/>
                  </a:moveTo>
                  <a:cubicBezTo>
                    <a:pt x="8" y="38"/>
                    <a:pt x="8" y="38"/>
                    <a:pt x="9" y="38"/>
                  </a:cubicBezTo>
                  <a:cubicBezTo>
                    <a:pt x="8" y="38"/>
                    <a:pt x="8" y="37"/>
                    <a:pt x="8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7"/>
                    <a:pt x="8" y="37"/>
                    <a:pt x="8" y="38"/>
                  </a:cubicBezTo>
                  <a:close/>
                  <a:moveTo>
                    <a:pt x="25" y="39"/>
                  </a:moveTo>
                  <a:cubicBezTo>
                    <a:pt x="25" y="38"/>
                    <a:pt x="27" y="37"/>
                    <a:pt x="26" y="37"/>
                  </a:cubicBezTo>
                  <a:cubicBezTo>
                    <a:pt x="25" y="37"/>
                    <a:pt x="24" y="38"/>
                    <a:pt x="25" y="39"/>
                  </a:cubicBezTo>
                  <a:close/>
                  <a:moveTo>
                    <a:pt x="8" y="42"/>
                  </a:moveTo>
                  <a:cubicBezTo>
                    <a:pt x="8" y="41"/>
                    <a:pt x="7" y="41"/>
                    <a:pt x="7" y="40"/>
                  </a:cubicBezTo>
                  <a:cubicBezTo>
                    <a:pt x="6" y="39"/>
                    <a:pt x="6" y="37"/>
                    <a:pt x="5" y="37"/>
                  </a:cubicBezTo>
                  <a:cubicBezTo>
                    <a:pt x="5" y="39"/>
                    <a:pt x="6" y="41"/>
                    <a:pt x="8" y="42"/>
                  </a:cubicBezTo>
                  <a:close/>
                  <a:moveTo>
                    <a:pt x="28" y="39"/>
                  </a:moveTo>
                  <a:cubicBezTo>
                    <a:pt x="28" y="39"/>
                    <a:pt x="29" y="38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8" y="39"/>
                    <a:pt x="28" y="39"/>
                  </a:cubicBezTo>
                  <a:close/>
                  <a:moveTo>
                    <a:pt x="14" y="38"/>
                  </a:moveTo>
                  <a:cubicBezTo>
                    <a:pt x="14" y="38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lose/>
                  <a:moveTo>
                    <a:pt x="19" y="40"/>
                  </a:moveTo>
                  <a:cubicBezTo>
                    <a:pt x="19" y="40"/>
                    <a:pt x="19" y="40"/>
                    <a:pt x="20" y="41"/>
                  </a:cubicBezTo>
                  <a:cubicBezTo>
                    <a:pt x="20" y="40"/>
                    <a:pt x="20" y="40"/>
                    <a:pt x="20" y="39"/>
                  </a:cubicBezTo>
                  <a:cubicBezTo>
                    <a:pt x="20" y="39"/>
                    <a:pt x="20" y="38"/>
                    <a:pt x="20" y="38"/>
                  </a:cubicBezTo>
                  <a:cubicBezTo>
                    <a:pt x="19" y="39"/>
                    <a:pt x="19" y="39"/>
                    <a:pt x="19" y="40"/>
                  </a:cubicBezTo>
                  <a:close/>
                  <a:moveTo>
                    <a:pt x="16" y="41"/>
                  </a:moveTo>
                  <a:cubicBezTo>
                    <a:pt x="17" y="41"/>
                    <a:pt x="17" y="40"/>
                    <a:pt x="17" y="40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6" y="39"/>
                    <a:pt x="15" y="41"/>
                    <a:pt x="16" y="41"/>
                  </a:cubicBezTo>
                  <a:close/>
                  <a:moveTo>
                    <a:pt x="22" y="40"/>
                  </a:moveTo>
                  <a:cubicBezTo>
                    <a:pt x="23" y="39"/>
                    <a:pt x="23" y="39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9"/>
                    <a:pt x="22" y="39"/>
                    <a:pt x="22" y="40"/>
                  </a:cubicBezTo>
                  <a:close/>
                  <a:moveTo>
                    <a:pt x="25" y="42"/>
                  </a:moveTo>
                  <a:cubicBezTo>
                    <a:pt x="25" y="42"/>
                    <a:pt x="25" y="41"/>
                    <a:pt x="25" y="41"/>
                  </a:cubicBezTo>
                  <a:cubicBezTo>
                    <a:pt x="25" y="40"/>
                    <a:pt x="27" y="39"/>
                    <a:pt x="27" y="38"/>
                  </a:cubicBezTo>
                  <a:cubicBezTo>
                    <a:pt x="26" y="39"/>
                    <a:pt x="25" y="40"/>
                    <a:pt x="25" y="42"/>
                  </a:cubicBezTo>
                  <a:close/>
                  <a:moveTo>
                    <a:pt x="26" y="43"/>
                  </a:moveTo>
                  <a:cubicBezTo>
                    <a:pt x="26" y="43"/>
                    <a:pt x="27" y="42"/>
                    <a:pt x="27" y="43"/>
                  </a:cubicBezTo>
                  <a:cubicBezTo>
                    <a:pt x="28" y="41"/>
                    <a:pt x="29" y="40"/>
                    <a:pt x="30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40"/>
                    <a:pt x="27" y="41"/>
                    <a:pt x="26" y="43"/>
                  </a:cubicBezTo>
                  <a:close/>
                  <a:moveTo>
                    <a:pt x="14" y="41"/>
                  </a:moveTo>
                  <a:cubicBezTo>
                    <a:pt x="14" y="40"/>
                    <a:pt x="13" y="39"/>
                    <a:pt x="13" y="39"/>
                  </a:cubicBezTo>
                  <a:cubicBezTo>
                    <a:pt x="13" y="40"/>
                    <a:pt x="13" y="40"/>
                    <a:pt x="14" y="41"/>
                  </a:cubicBezTo>
                  <a:close/>
                  <a:moveTo>
                    <a:pt x="10" y="40"/>
                  </a:moveTo>
                  <a:cubicBezTo>
                    <a:pt x="10" y="40"/>
                    <a:pt x="10" y="41"/>
                    <a:pt x="10" y="41"/>
                  </a:cubicBezTo>
                  <a:cubicBezTo>
                    <a:pt x="10" y="40"/>
                    <a:pt x="11" y="40"/>
                    <a:pt x="11" y="40"/>
                  </a:cubicBezTo>
                  <a:cubicBezTo>
                    <a:pt x="11" y="40"/>
                    <a:pt x="10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lose/>
                  <a:moveTo>
                    <a:pt x="23" y="41"/>
                  </a:moveTo>
                  <a:cubicBezTo>
                    <a:pt x="24" y="41"/>
                    <a:pt x="24" y="40"/>
                    <a:pt x="24" y="40"/>
                  </a:cubicBezTo>
                  <a:cubicBezTo>
                    <a:pt x="24" y="41"/>
                    <a:pt x="23" y="41"/>
                    <a:pt x="23" y="41"/>
                  </a:cubicBezTo>
                  <a:close/>
                  <a:moveTo>
                    <a:pt x="21" y="42"/>
                  </a:moveTo>
                  <a:cubicBezTo>
                    <a:pt x="21" y="42"/>
                    <a:pt x="21" y="41"/>
                    <a:pt x="22" y="41"/>
                  </a:cubicBezTo>
                  <a:cubicBezTo>
                    <a:pt x="21" y="41"/>
                    <a:pt x="22" y="41"/>
                    <a:pt x="21" y="41"/>
                  </a:cubicBezTo>
                  <a:cubicBezTo>
                    <a:pt x="21" y="41"/>
                    <a:pt x="21" y="42"/>
                    <a:pt x="21" y="42"/>
                  </a:cubicBezTo>
                  <a:close/>
                  <a:moveTo>
                    <a:pt x="17" y="43"/>
                  </a:moveTo>
                  <a:cubicBezTo>
                    <a:pt x="18" y="43"/>
                    <a:pt x="18" y="43"/>
                    <a:pt x="19" y="43"/>
                  </a:cubicBezTo>
                  <a:cubicBezTo>
                    <a:pt x="19" y="42"/>
                    <a:pt x="18" y="41"/>
                    <a:pt x="18" y="41"/>
                  </a:cubicBezTo>
                  <a:cubicBezTo>
                    <a:pt x="18" y="42"/>
                    <a:pt x="17" y="42"/>
                    <a:pt x="17" y="43"/>
                  </a:cubicBezTo>
                  <a:close/>
                  <a:moveTo>
                    <a:pt x="11" y="41"/>
                  </a:moveTo>
                  <a:cubicBezTo>
                    <a:pt x="11" y="42"/>
                    <a:pt x="12" y="42"/>
                    <a:pt x="12" y="43"/>
                  </a:cubicBezTo>
                  <a:cubicBezTo>
                    <a:pt x="12" y="42"/>
                    <a:pt x="12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lose/>
                  <a:moveTo>
                    <a:pt x="13" y="43"/>
                  </a:moveTo>
                  <a:cubicBezTo>
                    <a:pt x="13" y="43"/>
                    <a:pt x="13" y="42"/>
                    <a:pt x="13" y="42"/>
                  </a:cubicBezTo>
                  <a:cubicBezTo>
                    <a:pt x="13" y="42"/>
                    <a:pt x="12" y="42"/>
                    <a:pt x="12" y="42"/>
                  </a:cubicBezTo>
                  <a:cubicBezTo>
                    <a:pt x="12" y="42"/>
                    <a:pt x="13" y="43"/>
                    <a:pt x="13" y="43"/>
                  </a:cubicBezTo>
                  <a:close/>
                  <a:moveTo>
                    <a:pt x="14" y="44"/>
                  </a:moveTo>
                  <a:cubicBezTo>
                    <a:pt x="14" y="44"/>
                    <a:pt x="14" y="43"/>
                    <a:pt x="13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4" y="44"/>
                    <a:pt x="14" y="45"/>
                  </a:cubicBezTo>
                  <a:cubicBezTo>
                    <a:pt x="14" y="45"/>
                    <a:pt x="14" y="45"/>
                    <a:pt x="14" y="44"/>
                  </a:cubicBezTo>
                  <a:cubicBezTo>
                    <a:pt x="14" y="45"/>
                    <a:pt x="14" y="44"/>
                    <a:pt x="14" y="44"/>
                  </a:cubicBezTo>
                  <a:close/>
                  <a:moveTo>
                    <a:pt x="22" y="44"/>
                  </a:moveTo>
                  <a:cubicBezTo>
                    <a:pt x="22" y="44"/>
                    <a:pt x="23" y="44"/>
                    <a:pt x="23" y="44"/>
                  </a:cubicBezTo>
                  <a:cubicBezTo>
                    <a:pt x="22" y="44"/>
                    <a:pt x="22" y="44"/>
                    <a:pt x="22" y="44"/>
                  </a:cubicBezTo>
                  <a:close/>
                  <a:moveTo>
                    <a:pt x="14" y="45"/>
                  </a:moveTo>
                  <a:cubicBezTo>
                    <a:pt x="15" y="46"/>
                    <a:pt x="17" y="47"/>
                    <a:pt x="18" y="46"/>
                  </a:cubicBezTo>
                  <a:cubicBezTo>
                    <a:pt x="17" y="46"/>
                    <a:pt x="16" y="45"/>
                    <a:pt x="16" y="45"/>
                  </a:cubicBezTo>
                  <a:cubicBezTo>
                    <a:pt x="16" y="45"/>
                    <a:pt x="16" y="45"/>
                    <a:pt x="15" y="45"/>
                  </a:cubicBezTo>
                  <a:cubicBezTo>
                    <a:pt x="15" y="46"/>
                    <a:pt x="15" y="45"/>
                    <a:pt x="14" y="45"/>
                  </a:cubicBezTo>
                  <a:close/>
                  <a:moveTo>
                    <a:pt x="19" y="46"/>
                  </a:moveTo>
                  <a:cubicBezTo>
                    <a:pt x="20" y="46"/>
                    <a:pt x="21" y="46"/>
                    <a:pt x="22" y="46"/>
                  </a:cubicBezTo>
                  <a:cubicBezTo>
                    <a:pt x="21" y="46"/>
                    <a:pt x="20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00579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p48"/>
          <p:cNvSpPr/>
          <p:nvPr/>
        </p:nvSpPr>
        <p:spPr>
          <a:xfrm>
            <a:off x="2446450" y="1448400"/>
            <a:ext cx="5735400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rPr>
              <a:t>　　將NBA所有球員資料(Ex: 薪水、年齡、得分、助攻、有效命中率、真實命中率、球權佔有率、籃板率、效率值…)，以AP演算法實作，計算各球員資料的負歐積里德距離，調整preference、Damping Factor參數，求出k個高質量聚類，且我們將多維度的資料透過PCA()方法壓縮為低維度的資料，實現可視化。</a:t>
            </a:r>
            <a:br>
              <a:rPr lang="zh-TW" sz="1600" b="1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rPr>
            </a:br>
            <a:endParaRPr sz="1600" b="1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79" name="Google Shape;3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1377" y="3203250"/>
            <a:ext cx="801900" cy="181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49"/>
          <p:cNvGrpSpPr/>
          <p:nvPr/>
        </p:nvGrpSpPr>
        <p:grpSpPr>
          <a:xfrm>
            <a:off x="1403648" y="137400"/>
            <a:ext cx="6192052" cy="897512"/>
            <a:chOff x="1492256" y="281416"/>
            <a:chExt cx="6192052" cy="897512"/>
          </a:xfrm>
        </p:grpSpPr>
        <p:sp>
          <p:nvSpPr>
            <p:cNvPr id="386" name="Google Shape;386;p49"/>
            <p:cNvSpPr/>
            <p:nvPr/>
          </p:nvSpPr>
          <p:spPr>
            <a:xfrm>
              <a:off x="1492256" y="994281"/>
              <a:ext cx="6192052" cy="184647"/>
            </a:xfrm>
            <a:custGeom>
              <a:avLst/>
              <a:gdLst/>
              <a:ahLst/>
              <a:cxnLst/>
              <a:rect l="l" t="t" r="r" b="b"/>
              <a:pathLst>
                <a:path w="3513221" h="64281" extrusionOk="0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9"/>
            <p:cNvSpPr txBox="1"/>
            <p:nvPr/>
          </p:nvSpPr>
          <p:spPr>
            <a:xfrm>
              <a:off x="3063082" y="281416"/>
              <a:ext cx="3348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zh-TW" sz="480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資料來源</a:t>
              </a:r>
              <a:endParaRPr sz="4800"/>
            </a:p>
          </p:txBody>
        </p:sp>
      </p:grpSp>
      <p:sp>
        <p:nvSpPr>
          <p:cNvPr id="388" name="Google Shape;388;p49"/>
          <p:cNvSpPr/>
          <p:nvPr/>
        </p:nvSpPr>
        <p:spPr>
          <a:xfrm>
            <a:off x="2073965" y="1376050"/>
            <a:ext cx="5015948" cy="335100"/>
          </a:xfrm>
          <a:prstGeom prst="rect">
            <a:avLst/>
          </a:prstGeom>
          <a:noFill/>
          <a:ln w="2857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dirty="0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rPr>
              <a:t/>
            </a:r>
            <a:br>
              <a:rPr lang="zh-TW" sz="1600" b="1" dirty="0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rPr>
            </a:br>
            <a:endParaRPr sz="1600" b="1" dirty="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89" name="Google Shape;3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475" y="1834700"/>
            <a:ext cx="6691202" cy="317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/>
          <p:cNvSpPr txBox="1"/>
          <p:nvPr/>
        </p:nvSpPr>
        <p:spPr>
          <a:xfrm>
            <a:off x="1543878" y="1389711"/>
            <a:ext cx="6051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zh-TW" b="1" i="1" dirty="0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rPr>
              <a:t>https://www.kaggle.com/acasalan/nba-player-stats-201718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/>
          <p:nvPr/>
        </p:nvSpPr>
        <p:spPr>
          <a:xfrm>
            <a:off x="251520" y="195486"/>
            <a:ext cx="8712900" cy="4752600"/>
          </a:xfrm>
          <a:prstGeom prst="rect">
            <a:avLst/>
          </a:prstGeom>
          <a:noFill/>
          <a:ln w="38100" cap="flat" cmpd="sng">
            <a:solidFill>
              <a:srgbClr val="395E89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50"/>
          <p:cNvSpPr txBox="1"/>
          <p:nvPr/>
        </p:nvSpPr>
        <p:spPr>
          <a:xfrm>
            <a:off x="2662241" y="2784576"/>
            <a:ext cx="201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實作</a:t>
            </a:r>
            <a:endParaRPr sz="30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2199513" y="2030860"/>
            <a:ext cx="2538139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PART03</a:t>
            </a:r>
            <a:endParaRPr sz="4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0192" y="-20538"/>
            <a:ext cx="2416027" cy="4348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51"/>
          <p:cNvGrpSpPr/>
          <p:nvPr/>
        </p:nvGrpSpPr>
        <p:grpSpPr>
          <a:xfrm>
            <a:off x="1403648" y="193000"/>
            <a:ext cx="6192052" cy="841912"/>
            <a:chOff x="1492256" y="337016"/>
            <a:chExt cx="6192052" cy="841912"/>
          </a:xfrm>
        </p:grpSpPr>
        <p:sp>
          <p:nvSpPr>
            <p:cNvPr id="405" name="Google Shape;405;p51"/>
            <p:cNvSpPr/>
            <p:nvPr/>
          </p:nvSpPr>
          <p:spPr>
            <a:xfrm>
              <a:off x="1492256" y="994281"/>
              <a:ext cx="6192052" cy="184647"/>
            </a:xfrm>
            <a:custGeom>
              <a:avLst/>
              <a:gdLst/>
              <a:ahLst/>
              <a:cxnLst/>
              <a:rect l="l" t="t" r="r" b="b"/>
              <a:pathLst>
                <a:path w="3513221" h="64281" extrusionOk="0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1"/>
            <p:cNvSpPr txBox="1"/>
            <p:nvPr/>
          </p:nvSpPr>
          <p:spPr>
            <a:xfrm>
              <a:off x="1492284" y="337016"/>
              <a:ext cx="6192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結果-1 所有球員資料:</a:t>
              </a:r>
              <a:br>
                <a:rPr lang="zh-TW" sz="360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</a:br>
              <a:endParaRPr sz="3600"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pic>
        <p:nvPicPr>
          <p:cNvPr id="407" name="Google Shape;407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2489" y="3836364"/>
            <a:ext cx="541413" cy="9743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" name="Google Shape;408;p51"/>
          <p:cNvGrpSpPr/>
          <p:nvPr/>
        </p:nvGrpSpPr>
        <p:grpSpPr>
          <a:xfrm>
            <a:off x="7298648" y="3836364"/>
            <a:ext cx="1652994" cy="1131513"/>
            <a:chOff x="645923" y="1635645"/>
            <a:chExt cx="3786929" cy="2592241"/>
          </a:xfrm>
        </p:grpSpPr>
        <p:sp>
          <p:nvSpPr>
            <p:cNvPr id="409" name="Google Shape;409;p51"/>
            <p:cNvSpPr/>
            <p:nvPr/>
          </p:nvSpPr>
          <p:spPr>
            <a:xfrm rot="5400000">
              <a:off x="1319051" y="1114085"/>
              <a:ext cx="2440674" cy="3786929"/>
            </a:xfrm>
            <a:custGeom>
              <a:avLst/>
              <a:gdLst/>
              <a:ahLst/>
              <a:cxnLst/>
              <a:rect l="l" t="t" r="r" b="b"/>
              <a:pathLst>
                <a:path w="648684" h="562276" extrusionOk="0">
                  <a:moveTo>
                    <a:pt x="31476" y="22718"/>
                  </a:moveTo>
                  <a:cubicBezTo>
                    <a:pt x="149400" y="4275"/>
                    <a:pt x="424155" y="-13389"/>
                    <a:pt x="648684" y="14573"/>
                  </a:cubicBezTo>
                  <a:cubicBezTo>
                    <a:pt x="609553" y="92898"/>
                    <a:pt x="618372" y="432838"/>
                    <a:pt x="643438" y="545699"/>
                  </a:cubicBezTo>
                  <a:cubicBezTo>
                    <a:pt x="542091" y="567277"/>
                    <a:pt x="109269" y="574431"/>
                    <a:pt x="11005" y="525560"/>
                  </a:cubicBezTo>
                  <a:cubicBezTo>
                    <a:pt x="-33861" y="453465"/>
                    <a:pt x="72720" y="362960"/>
                    <a:pt x="76132" y="279153"/>
                  </a:cubicBezTo>
                  <a:cubicBezTo>
                    <a:pt x="79544" y="195346"/>
                    <a:pt x="-41749" y="78155"/>
                    <a:pt x="31476" y="22718"/>
                  </a:cubicBezTo>
                  <a:close/>
                </a:path>
              </a:pathLst>
            </a:custGeom>
            <a:solidFill>
              <a:srgbClr val="C4BD97"/>
            </a:solidFill>
            <a:ln w="254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0" name="Google Shape;410;p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52203" y="1635645"/>
              <a:ext cx="1240350" cy="2232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1" name="Google Shape;411;p51"/>
          <p:cNvSpPr txBox="1"/>
          <p:nvPr/>
        </p:nvSpPr>
        <p:spPr>
          <a:xfrm>
            <a:off x="5153125" y="1531703"/>
            <a:ext cx="3000000" cy="21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Preference:中位數</a:t>
            </a:r>
            <a:endParaRPr sz="1800" b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Damping Factor:0.5</a:t>
            </a:r>
            <a:endParaRPr sz="1800" b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群集數: 43</a:t>
            </a:r>
            <a:endParaRPr/>
          </a:p>
        </p:txBody>
      </p:sp>
      <p:pic>
        <p:nvPicPr>
          <p:cNvPr id="412" name="Google Shape;41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700" y="1600000"/>
            <a:ext cx="4063675" cy="27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1125" y="1447306"/>
            <a:ext cx="4028825" cy="2812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8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2"/>
          <p:cNvSpPr/>
          <p:nvPr/>
        </p:nvSpPr>
        <p:spPr>
          <a:xfrm>
            <a:off x="1403648" y="850265"/>
            <a:ext cx="6192052" cy="184647"/>
          </a:xfrm>
          <a:custGeom>
            <a:avLst/>
            <a:gdLst/>
            <a:ahLst/>
            <a:cxnLst/>
            <a:rect l="l" t="t" r="r" b="b"/>
            <a:pathLst>
              <a:path w="3513221" h="64281" extrusionOk="0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52"/>
          <p:cNvSpPr txBox="1"/>
          <p:nvPr/>
        </p:nvSpPr>
        <p:spPr>
          <a:xfrm>
            <a:off x="541425" y="201925"/>
            <a:ext cx="78990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結果-2 調整參數 Damping Factor</a:t>
            </a:r>
            <a:br>
              <a:rPr lang="zh-TW" sz="3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</a:br>
            <a:endParaRPr sz="36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421" name="Google Shape;421;p52"/>
          <p:cNvSpPr/>
          <p:nvPr/>
        </p:nvSpPr>
        <p:spPr>
          <a:xfrm>
            <a:off x="2541856" y="1283051"/>
            <a:ext cx="4318225" cy="3054400"/>
          </a:xfrm>
          <a:custGeom>
            <a:avLst/>
            <a:gdLst/>
            <a:ahLst/>
            <a:cxnLst/>
            <a:rect l="l" t="t" r="r" b="b"/>
            <a:pathLst>
              <a:path w="153" h="52" extrusionOk="0">
                <a:moveTo>
                  <a:pt x="145" y="2"/>
                </a:moveTo>
                <a:cubicBezTo>
                  <a:pt x="145" y="4"/>
                  <a:pt x="142" y="3"/>
                  <a:pt x="143" y="4"/>
                </a:cubicBezTo>
                <a:cubicBezTo>
                  <a:pt x="135" y="4"/>
                  <a:pt x="129" y="2"/>
                  <a:pt x="121" y="3"/>
                </a:cubicBezTo>
                <a:cubicBezTo>
                  <a:pt x="110" y="3"/>
                  <a:pt x="98" y="4"/>
                  <a:pt x="84" y="4"/>
                </a:cubicBezTo>
                <a:cubicBezTo>
                  <a:pt x="66" y="4"/>
                  <a:pt x="47" y="3"/>
                  <a:pt x="29" y="3"/>
                </a:cubicBezTo>
                <a:cubicBezTo>
                  <a:pt x="27" y="3"/>
                  <a:pt x="25" y="4"/>
                  <a:pt x="23" y="4"/>
                </a:cubicBezTo>
                <a:cubicBezTo>
                  <a:pt x="18" y="4"/>
                  <a:pt x="12" y="3"/>
                  <a:pt x="7" y="4"/>
                </a:cubicBezTo>
                <a:cubicBezTo>
                  <a:pt x="4" y="13"/>
                  <a:pt x="4" y="23"/>
                  <a:pt x="4" y="33"/>
                </a:cubicBezTo>
                <a:cubicBezTo>
                  <a:pt x="4" y="37"/>
                  <a:pt x="4" y="41"/>
                  <a:pt x="5" y="45"/>
                </a:cubicBezTo>
                <a:cubicBezTo>
                  <a:pt x="3" y="51"/>
                  <a:pt x="12" y="49"/>
                  <a:pt x="17" y="49"/>
                </a:cubicBezTo>
                <a:cubicBezTo>
                  <a:pt x="20" y="49"/>
                  <a:pt x="24" y="49"/>
                  <a:pt x="27" y="49"/>
                </a:cubicBezTo>
                <a:cubicBezTo>
                  <a:pt x="31" y="49"/>
                  <a:pt x="33" y="48"/>
                  <a:pt x="38" y="48"/>
                </a:cubicBezTo>
                <a:cubicBezTo>
                  <a:pt x="39" y="48"/>
                  <a:pt x="40" y="49"/>
                  <a:pt x="41" y="49"/>
                </a:cubicBezTo>
                <a:cubicBezTo>
                  <a:pt x="47" y="49"/>
                  <a:pt x="51" y="48"/>
                  <a:pt x="57" y="48"/>
                </a:cubicBezTo>
                <a:cubicBezTo>
                  <a:pt x="59" y="48"/>
                  <a:pt x="60" y="49"/>
                  <a:pt x="61" y="49"/>
                </a:cubicBezTo>
                <a:cubicBezTo>
                  <a:pt x="63" y="50"/>
                  <a:pt x="66" y="49"/>
                  <a:pt x="68" y="49"/>
                </a:cubicBezTo>
                <a:cubicBezTo>
                  <a:pt x="79" y="50"/>
                  <a:pt x="91" y="50"/>
                  <a:pt x="102" y="49"/>
                </a:cubicBezTo>
                <a:cubicBezTo>
                  <a:pt x="118" y="48"/>
                  <a:pt x="132" y="47"/>
                  <a:pt x="149" y="49"/>
                </a:cubicBezTo>
                <a:cubicBezTo>
                  <a:pt x="149" y="40"/>
                  <a:pt x="150" y="33"/>
                  <a:pt x="150" y="24"/>
                </a:cubicBezTo>
                <a:cubicBezTo>
                  <a:pt x="150" y="16"/>
                  <a:pt x="149" y="11"/>
                  <a:pt x="150" y="3"/>
                </a:cubicBezTo>
                <a:cubicBezTo>
                  <a:pt x="151" y="3"/>
                  <a:pt x="151" y="2"/>
                  <a:pt x="151" y="1"/>
                </a:cubicBezTo>
                <a:cubicBezTo>
                  <a:pt x="152" y="1"/>
                  <a:pt x="153" y="3"/>
                  <a:pt x="153" y="3"/>
                </a:cubicBezTo>
                <a:cubicBezTo>
                  <a:pt x="153" y="4"/>
                  <a:pt x="152" y="4"/>
                  <a:pt x="152" y="5"/>
                </a:cubicBezTo>
                <a:cubicBezTo>
                  <a:pt x="151" y="12"/>
                  <a:pt x="152" y="18"/>
                  <a:pt x="152" y="24"/>
                </a:cubicBezTo>
                <a:cubicBezTo>
                  <a:pt x="152" y="25"/>
                  <a:pt x="151" y="26"/>
                  <a:pt x="151" y="27"/>
                </a:cubicBezTo>
                <a:cubicBezTo>
                  <a:pt x="151" y="30"/>
                  <a:pt x="152" y="33"/>
                  <a:pt x="152" y="36"/>
                </a:cubicBezTo>
                <a:cubicBezTo>
                  <a:pt x="151" y="41"/>
                  <a:pt x="149" y="47"/>
                  <a:pt x="153" y="49"/>
                </a:cubicBezTo>
                <a:cubicBezTo>
                  <a:pt x="152" y="50"/>
                  <a:pt x="152" y="51"/>
                  <a:pt x="152" y="52"/>
                </a:cubicBezTo>
                <a:cubicBezTo>
                  <a:pt x="147" y="49"/>
                  <a:pt x="140" y="51"/>
                  <a:pt x="135" y="49"/>
                </a:cubicBezTo>
                <a:cubicBezTo>
                  <a:pt x="128" y="49"/>
                  <a:pt x="116" y="50"/>
                  <a:pt x="109" y="50"/>
                </a:cubicBezTo>
                <a:cubicBezTo>
                  <a:pt x="107" y="51"/>
                  <a:pt x="103" y="51"/>
                  <a:pt x="100" y="51"/>
                </a:cubicBezTo>
                <a:cubicBezTo>
                  <a:pt x="91" y="51"/>
                  <a:pt x="81" y="52"/>
                  <a:pt x="72" y="52"/>
                </a:cubicBezTo>
                <a:cubicBezTo>
                  <a:pt x="67" y="52"/>
                  <a:pt x="61" y="52"/>
                  <a:pt x="57" y="50"/>
                </a:cubicBezTo>
                <a:cubicBezTo>
                  <a:pt x="44" y="50"/>
                  <a:pt x="30" y="51"/>
                  <a:pt x="17" y="51"/>
                </a:cubicBezTo>
                <a:cubicBezTo>
                  <a:pt x="13" y="52"/>
                  <a:pt x="7" y="52"/>
                  <a:pt x="3" y="52"/>
                </a:cubicBezTo>
                <a:cubicBezTo>
                  <a:pt x="2" y="50"/>
                  <a:pt x="3" y="48"/>
                  <a:pt x="3" y="46"/>
                </a:cubicBezTo>
                <a:cubicBezTo>
                  <a:pt x="3" y="45"/>
                  <a:pt x="2" y="44"/>
                  <a:pt x="2" y="43"/>
                </a:cubicBezTo>
                <a:cubicBezTo>
                  <a:pt x="1" y="30"/>
                  <a:pt x="3" y="19"/>
                  <a:pt x="4" y="4"/>
                </a:cubicBezTo>
                <a:cubicBezTo>
                  <a:pt x="4" y="3"/>
                  <a:pt x="1" y="4"/>
                  <a:pt x="0" y="3"/>
                </a:cubicBezTo>
                <a:cubicBezTo>
                  <a:pt x="1" y="1"/>
                  <a:pt x="2" y="1"/>
                  <a:pt x="3" y="2"/>
                </a:cubicBezTo>
                <a:cubicBezTo>
                  <a:pt x="8" y="1"/>
                  <a:pt x="14" y="2"/>
                  <a:pt x="19" y="2"/>
                </a:cubicBezTo>
                <a:cubicBezTo>
                  <a:pt x="22" y="2"/>
                  <a:pt x="25" y="1"/>
                  <a:pt x="27" y="1"/>
                </a:cubicBezTo>
                <a:cubicBezTo>
                  <a:pt x="30" y="1"/>
                  <a:pt x="32" y="2"/>
                  <a:pt x="35" y="2"/>
                </a:cubicBezTo>
                <a:cubicBezTo>
                  <a:pt x="38" y="2"/>
                  <a:pt x="41" y="2"/>
                  <a:pt x="44" y="1"/>
                </a:cubicBezTo>
                <a:cubicBezTo>
                  <a:pt x="56" y="1"/>
                  <a:pt x="70" y="2"/>
                  <a:pt x="83" y="2"/>
                </a:cubicBezTo>
                <a:cubicBezTo>
                  <a:pt x="86" y="2"/>
                  <a:pt x="89" y="2"/>
                  <a:pt x="92" y="2"/>
                </a:cubicBezTo>
                <a:cubicBezTo>
                  <a:pt x="101" y="2"/>
                  <a:pt x="113" y="1"/>
                  <a:pt x="123" y="1"/>
                </a:cubicBezTo>
                <a:cubicBezTo>
                  <a:pt x="127" y="1"/>
                  <a:pt x="131" y="1"/>
                  <a:pt x="135" y="1"/>
                </a:cubicBezTo>
                <a:cubicBezTo>
                  <a:pt x="138" y="2"/>
                  <a:pt x="142" y="0"/>
                  <a:pt x="145" y="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52"/>
          <p:cNvSpPr txBox="1"/>
          <p:nvPr/>
        </p:nvSpPr>
        <p:spPr>
          <a:xfrm>
            <a:off x="4709463" y="4407300"/>
            <a:ext cx="43098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Damping Factor = 0.9</a:t>
            </a:r>
            <a:endParaRPr sz="1800" b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Time = 1.2220699787139893 seconds.</a:t>
            </a:r>
            <a:endParaRPr sz="1800" b="1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423" name="Google Shape;423;p52"/>
          <p:cNvSpPr txBox="1"/>
          <p:nvPr/>
        </p:nvSpPr>
        <p:spPr>
          <a:xfrm>
            <a:off x="283688" y="4407300"/>
            <a:ext cx="43098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Damping Factor = 0.5</a:t>
            </a:r>
            <a:endParaRPr sz="1800" b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Time = 0.8640606880187988 seconds.</a:t>
            </a:r>
            <a:endParaRPr sz="1800" b="1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424" name="Google Shape;42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1700" y="1444547"/>
            <a:ext cx="3798550" cy="265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3"/>
          <p:cNvSpPr/>
          <p:nvPr/>
        </p:nvSpPr>
        <p:spPr>
          <a:xfrm>
            <a:off x="279481" y="1283051"/>
            <a:ext cx="4318225" cy="3054400"/>
          </a:xfrm>
          <a:custGeom>
            <a:avLst/>
            <a:gdLst/>
            <a:ahLst/>
            <a:cxnLst/>
            <a:rect l="l" t="t" r="r" b="b"/>
            <a:pathLst>
              <a:path w="153" h="52" extrusionOk="0">
                <a:moveTo>
                  <a:pt x="145" y="2"/>
                </a:moveTo>
                <a:cubicBezTo>
                  <a:pt x="145" y="4"/>
                  <a:pt x="142" y="3"/>
                  <a:pt x="143" y="4"/>
                </a:cubicBezTo>
                <a:cubicBezTo>
                  <a:pt x="135" y="4"/>
                  <a:pt x="129" y="2"/>
                  <a:pt x="121" y="3"/>
                </a:cubicBezTo>
                <a:cubicBezTo>
                  <a:pt x="110" y="3"/>
                  <a:pt x="98" y="4"/>
                  <a:pt x="84" y="4"/>
                </a:cubicBezTo>
                <a:cubicBezTo>
                  <a:pt x="66" y="4"/>
                  <a:pt x="47" y="3"/>
                  <a:pt x="29" y="3"/>
                </a:cubicBezTo>
                <a:cubicBezTo>
                  <a:pt x="27" y="3"/>
                  <a:pt x="25" y="4"/>
                  <a:pt x="23" y="4"/>
                </a:cubicBezTo>
                <a:cubicBezTo>
                  <a:pt x="18" y="4"/>
                  <a:pt x="12" y="3"/>
                  <a:pt x="7" y="4"/>
                </a:cubicBezTo>
                <a:cubicBezTo>
                  <a:pt x="4" y="13"/>
                  <a:pt x="4" y="23"/>
                  <a:pt x="4" y="33"/>
                </a:cubicBezTo>
                <a:cubicBezTo>
                  <a:pt x="4" y="37"/>
                  <a:pt x="4" y="41"/>
                  <a:pt x="5" y="45"/>
                </a:cubicBezTo>
                <a:cubicBezTo>
                  <a:pt x="3" y="51"/>
                  <a:pt x="12" y="49"/>
                  <a:pt x="17" y="49"/>
                </a:cubicBezTo>
                <a:cubicBezTo>
                  <a:pt x="20" y="49"/>
                  <a:pt x="24" y="49"/>
                  <a:pt x="27" y="49"/>
                </a:cubicBezTo>
                <a:cubicBezTo>
                  <a:pt x="31" y="49"/>
                  <a:pt x="33" y="48"/>
                  <a:pt x="38" y="48"/>
                </a:cubicBezTo>
                <a:cubicBezTo>
                  <a:pt x="39" y="48"/>
                  <a:pt x="40" y="49"/>
                  <a:pt x="41" y="49"/>
                </a:cubicBezTo>
                <a:cubicBezTo>
                  <a:pt x="47" y="49"/>
                  <a:pt x="51" y="48"/>
                  <a:pt x="57" y="48"/>
                </a:cubicBezTo>
                <a:cubicBezTo>
                  <a:pt x="59" y="48"/>
                  <a:pt x="60" y="49"/>
                  <a:pt x="61" y="49"/>
                </a:cubicBezTo>
                <a:cubicBezTo>
                  <a:pt x="63" y="50"/>
                  <a:pt x="66" y="49"/>
                  <a:pt x="68" y="49"/>
                </a:cubicBezTo>
                <a:cubicBezTo>
                  <a:pt x="79" y="50"/>
                  <a:pt x="91" y="50"/>
                  <a:pt x="102" y="49"/>
                </a:cubicBezTo>
                <a:cubicBezTo>
                  <a:pt x="118" y="48"/>
                  <a:pt x="132" y="47"/>
                  <a:pt x="149" y="49"/>
                </a:cubicBezTo>
                <a:cubicBezTo>
                  <a:pt x="149" y="40"/>
                  <a:pt x="150" y="33"/>
                  <a:pt x="150" y="24"/>
                </a:cubicBezTo>
                <a:cubicBezTo>
                  <a:pt x="150" y="16"/>
                  <a:pt x="149" y="11"/>
                  <a:pt x="150" y="3"/>
                </a:cubicBezTo>
                <a:cubicBezTo>
                  <a:pt x="151" y="3"/>
                  <a:pt x="151" y="2"/>
                  <a:pt x="151" y="1"/>
                </a:cubicBezTo>
                <a:cubicBezTo>
                  <a:pt x="152" y="1"/>
                  <a:pt x="153" y="3"/>
                  <a:pt x="153" y="3"/>
                </a:cubicBezTo>
                <a:cubicBezTo>
                  <a:pt x="153" y="4"/>
                  <a:pt x="152" y="4"/>
                  <a:pt x="152" y="5"/>
                </a:cubicBezTo>
                <a:cubicBezTo>
                  <a:pt x="151" y="12"/>
                  <a:pt x="152" y="18"/>
                  <a:pt x="152" y="24"/>
                </a:cubicBezTo>
                <a:cubicBezTo>
                  <a:pt x="152" y="25"/>
                  <a:pt x="151" y="26"/>
                  <a:pt x="151" y="27"/>
                </a:cubicBezTo>
                <a:cubicBezTo>
                  <a:pt x="151" y="30"/>
                  <a:pt x="152" y="33"/>
                  <a:pt x="152" y="36"/>
                </a:cubicBezTo>
                <a:cubicBezTo>
                  <a:pt x="151" y="41"/>
                  <a:pt x="149" y="47"/>
                  <a:pt x="153" y="49"/>
                </a:cubicBezTo>
                <a:cubicBezTo>
                  <a:pt x="152" y="50"/>
                  <a:pt x="152" y="51"/>
                  <a:pt x="152" y="52"/>
                </a:cubicBezTo>
                <a:cubicBezTo>
                  <a:pt x="147" y="49"/>
                  <a:pt x="140" y="51"/>
                  <a:pt x="135" y="49"/>
                </a:cubicBezTo>
                <a:cubicBezTo>
                  <a:pt x="128" y="49"/>
                  <a:pt x="116" y="50"/>
                  <a:pt x="109" y="50"/>
                </a:cubicBezTo>
                <a:cubicBezTo>
                  <a:pt x="107" y="51"/>
                  <a:pt x="103" y="51"/>
                  <a:pt x="100" y="51"/>
                </a:cubicBezTo>
                <a:cubicBezTo>
                  <a:pt x="91" y="51"/>
                  <a:pt x="81" y="52"/>
                  <a:pt x="72" y="52"/>
                </a:cubicBezTo>
                <a:cubicBezTo>
                  <a:pt x="67" y="52"/>
                  <a:pt x="61" y="52"/>
                  <a:pt x="57" y="50"/>
                </a:cubicBezTo>
                <a:cubicBezTo>
                  <a:pt x="44" y="50"/>
                  <a:pt x="30" y="51"/>
                  <a:pt x="17" y="51"/>
                </a:cubicBezTo>
                <a:cubicBezTo>
                  <a:pt x="13" y="52"/>
                  <a:pt x="7" y="52"/>
                  <a:pt x="3" y="52"/>
                </a:cubicBezTo>
                <a:cubicBezTo>
                  <a:pt x="2" y="50"/>
                  <a:pt x="3" y="48"/>
                  <a:pt x="3" y="46"/>
                </a:cubicBezTo>
                <a:cubicBezTo>
                  <a:pt x="3" y="45"/>
                  <a:pt x="2" y="44"/>
                  <a:pt x="2" y="43"/>
                </a:cubicBezTo>
                <a:cubicBezTo>
                  <a:pt x="1" y="30"/>
                  <a:pt x="3" y="19"/>
                  <a:pt x="4" y="4"/>
                </a:cubicBezTo>
                <a:cubicBezTo>
                  <a:pt x="4" y="3"/>
                  <a:pt x="1" y="4"/>
                  <a:pt x="0" y="3"/>
                </a:cubicBezTo>
                <a:cubicBezTo>
                  <a:pt x="1" y="1"/>
                  <a:pt x="2" y="1"/>
                  <a:pt x="3" y="2"/>
                </a:cubicBezTo>
                <a:cubicBezTo>
                  <a:pt x="8" y="1"/>
                  <a:pt x="14" y="2"/>
                  <a:pt x="19" y="2"/>
                </a:cubicBezTo>
                <a:cubicBezTo>
                  <a:pt x="22" y="2"/>
                  <a:pt x="25" y="1"/>
                  <a:pt x="27" y="1"/>
                </a:cubicBezTo>
                <a:cubicBezTo>
                  <a:pt x="30" y="1"/>
                  <a:pt x="32" y="2"/>
                  <a:pt x="35" y="2"/>
                </a:cubicBezTo>
                <a:cubicBezTo>
                  <a:pt x="38" y="2"/>
                  <a:pt x="41" y="2"/>
                  <a:pt x="44" y="1"/>
                </a:cubicBezTo>
                <a:cubicBezTo>
                  <a:pt x="56" y="1"/>
                  <a:pt x="70" y="2"/>
                  <a:pt x="83" y="2"/>
                </a:cubicBezTo>
                <a:cubicBezTo>
                  <a:pt x="86" y="2"/>
                  <a:pt x="89" y="2"/>
                  <a:pt x="92" y="2"/>
                </a:cubicBezTo>
                <a:cubicBezTo>
                  <a:pt x="101" y="2"/>
                  <a:pt x="113" y="1"/>
                  <a:pt x="123" y="1"/>
                </a:cubicBezTo>
                <a:cubicBezTo>
                  <a:pt x="127" y="1"/>
                  <a:pt x="131" y="1"/>
                  <a:pt x="135" y="1"/>
                </a:cubicBezTo>
                <a:cubicBezTo>
                  <a:pt x="138" y="2"/>
                  <a:pt x="142" y="0"/>
                  <a:pt x="145" y="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3"/>
          <p:cNvSpPr/>
          <p:nvPr/>
        </p:nvSpPr>
        <p:spPr>
          <a:xfrm>
            <a:off x="1403648" y="850265"/>
            <a:ext cx="6192052" cy="184647"/>
          </a:xfrm>
          <a:custGeom>
            <a:avLst/>
            <a:gdLst/>
            <a:ahLst/>
            <a:cxnLst/>
            <a:rect l="l" t="t" r="r" b="b"/>
            <a:pathLst>
              <a:path w="3513221" h="64281" extrusionOk="0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53"/>
          <p:cNvSpPr txBox="1"/>
          <p:nvPr/>
        </p:nvSpPr>
        <p:spPr>
          <a:xfrm>
            <a:off x="1403676" y="201925"/>
            <a:ext cx="619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結果-2 調整參數 Preference</a:t>
            </a:r>
            <a:endParaRPr sz="36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433" name="Google Shape;433;p53"/>
          <p:cNvSpPr/>
          <p:nvPr/>
        </p:nvSpPr>
        <p:spPr>
          <a:xfrm>
            <a:off x="4656906" y="1283051"/>
            <a:ext cx="4318225" cy="3054400"/>
          </a:xfrm>
          <a:custGeom>
            <a:avLst/>
            <a:gdLst/>
            <a:ahLst/>
            <a:cxnLst/>
            <a:rect l="l" t="t" r="r" b="b"/>
            <a:pathLst>
              <a:path w="153" h="52" extrusionOk="0">
                <a:moveTo>
                  <a:pt x="145" y="2"/>
                </a:moveTo>
                <a:cubicBezTo>
                  <a:pt x="145" y="4"/>
                  <a:pt x="142" y="3"/>
                  <a:pt x="143" y="4"/>
                </a:cubicBezTo>
                <a:cubicBezTo>
                  <a:pt x="135" y="4"/>
                  <a:pt x="129" y="2"/>
                  <a:pt x="121" y="3"/>
                </a:cubicBezTo>
                <a:cubicBezTo>
                  <a:pt x="110" y="3"/>
                  <a:pt x="98" y="4"/>
                  <a:pt x="84" y="4"/>
                </a:cubicBezTo>
                <a:cubicBezTo>
                  <a:pt x="66" y="4"/>
                  <a:pt x="47" y="3"/>
                  <a:pt x="29" y="3"/>
                </a:cubicBezTo>
                <a:cubicBezTo>
                  <a:pt x="27" y="3"/>
                  <a:pt x="25" y="4"/>
                  <a:pt x="23" y="4"/>
                </a:cubicBezTo>
                <a:cubicBezTo>
                  <a:pt x="18" y="4"/>
                  <a:pt x="12" y="3"/>
                  <a:pt x="7" y="4"/>
                </a:cubicBezTo>
                <a:cubicBezTo>
                  <a:pt x="4" y="13"/>
                  <a:pt x="4" y="23"/>
                  <a:pt x="4" y="33"/>
                </a:cubicBezTo>
                <a:cubicBezTo>
                  <a:pt x="4" y="37"/>
                  <a:pt x="4" y="41"/>
                  <a:pt x="5" y="45"/>
                </a:cubicBezTo>
                <a:cubicBezTo>
                  <a:pt x="3" y="51"/>
                  <a:pt x="12" y="49"/>
                  <a:pt x="17" y="49"/>
                </a:cubicBezTo>
                <a:cubicBezTo>
                  <a:pt x="20" y="49"/>
                  <a:pt x="24" y="49"/>
                  <a:pt x="27" y="49"/>
                </a:cubicBezTo>
                <a:cubicBezTo>
                  <a:pt x="31" y="49"/>
                  <a:pt x="33" y="48"/>
                  <a:pt x="38" y="48"/>
                </a:cubicBezTo>
                <a:cubicBezTo>
                  <a:pt x="39" y="48"/>
                  <a:pt x="40" y="49"/>
                  <a:pt x="41" y="49"/>
                </a:cubicBezTo>
                <a:cubicBezTo>
                  <a:pt x="47" y="49"/>
                  <a:pt x="51" y="48"/>
                  <a:pt x="57" y="48"/>
                </a:cubicBezTo>
                <a:cubicBezTo>
                  <a:pt x="59" y="48"/>
                  <a:pt x="60" y="49"/>
                  <a:pt x="61" y="49"/>
                </a:cubicBezTo>
                <a:cubicBezTo>
                  <a:pt x="63" y="50"/>
                  <a:pt x="66" y="49"/>
                  <a:pt x="68" y="49"/>
                </a:cubicBezTo>
                <a:cubicBezTo>
                  <a:pt x="79" y="50"/>
                  <a:pt x="91" y="50"/>
                  <a:pt x="102" y="49"/>
                </a:cubicBezTo>
                <a:cubicBezTo>
                  <a:pt x="118" y="48"/>
                  <a:pt x="132" y="47"/>
                  <a:pt x="149" y="49"/>
                </a:cubicBezTo>
                <a:cubicBezTo>
                  <a:pt x="149" y="40"/>
                  <a:pt x="150" y="33"/>
                  <a:pt x="150" y="24"/>
                </a:cubicBezTo>
                <a:cubicBezTo>
                  <a:pt x="150" y="16"/>
                  <a:pt x="149" y="11"/>
                  <a:pt x="150" y="3"/>
                </a:cubicBezTo>
                <a:cubicBezTo>
                  <a:pt x="151" y="3"/>
                  <a:pt x="151" y="2"/>
                  <a:pt x="151" y="1"/>
                </a:cubicBezTo>
                <a:cubicBezTo>
                  <a:pt x="152" y="1"/>
                  <a:pt x="153" y="3"/>
                  <a:pt x="153" y="3"/>
                </a:cubicBezTo>
                <a:cubicBezTo>
                  <a:pt x="153" y="4"/>
                  <a:pt x="152" y="4"/>
                  <a:pt x="152" y="5"/>
                </a:cubicBezTo>
                <a:cubicBezTo>
                  <a:pt x="151" y="12"/>
                  <a:pt x="152" y="18"/>
                  <a:pt x="152" y="24"/>
                </a:cubicBezTo>
                <a:cubicBezTo>
                  <a:pt x="152" y="25"/>
                  <a:pt x="151" y="26"/>
                  <a:pt x="151" y="27"/>
                </a:cubicBezTo>
                <a:cubicBezTo>
                  <a:pt x="151" y="30"/>
                  <a:pt x="152" y="33"/>
                  <a:pt x="152" y="36"/>
                </a:cubicBezTo>
                <a:cubicBezTo>
                  <a:pt x="151" y="41"/>
                  <a:pt x="149" y="47"/>
                  <a:pt x="153" y="49"/>
                </a:cubicBezTo>
                <a:cubicBezTo>
                  <a:pt x="152" y="50"/>
                  <a:pt x="152" y="51"/>
                  <a:pt x="152" y="52"/>
                </a:cubicBezTo>
                <a:cubicBezTo>
                  <a:pt x="147" y="49"/>
                  <a:pt x="140" y="51"/>
                  <a:pt x="135" y="49"/>
                </a:cubicBezTo>
                <a:cubicBezTo>
                  <a:pt x="128" y="49"/>
                  <a:pt x="116" y="50"/>
                  <a:pt x="109" y="50"/>
                </a:cubicBezTo>
                <a:cubicBezTo>
                  <a:pt x="107" y="51"/>
                  <a:pt x="103" y="51"/>
                  <a:pt x="100" y="51"/>
                </a:cubicBezTo>
                <a:cubicBezTo>
                  <a:pt x="91" y="51"/>
                  <a:pt x="81" y="52"/>
                  <a:pt x="72" y="52"/>
                </a:cubicBezTo>
                <a:cubicBezTo>
                  <a:pt x="67" y="52"/>
                  <a:pt x="61" y="52"/>
                  <a:pt x="57" y="50"/>
                </a:cubicBezTo>
                <a:cubicBezTo>
                  <a:pt x="44" y="50"/>
                  <a:pt x="30" y="51"/>
                  <a:pt x="17" y="51"/>
                </a:cubicBezTo>
                <a:cubicBezTo>
                  <a:pt x="13" y="52"/>
                  <a:pt x="7" y="52"/>
                  <a:pt x="3" y="52"/>
                </a:cubicBezTo>
                <a:cubicBezTo>
                  <a:pt x="2" y="50"/>
                  <a:pt x="3" y="48"/>
                  <a:pt x="3" y="46"/>
                </a:cubicBezTo>
                <a:cubicBezTo>
                  <a:pt x="3" y="45"/>
                  <a:pt x="2" y="44"/>
                  <a:pt x="2" y="43"/>
                </a:cubicBezTo>
                <a:cubicBezTo>
                  <a:pt x="1" y="30"/>
                  <a:pt x="3" y="19"/>
                  <a:pt x="4" y="4"/>
                </a:cubicBezTo>
                <a:cubicBezTo>
                  <a:pt x="4" y="3"/>
                  <a:pt x="1" y="4"/>
                  <a:pt x="0" y="3"/>
                </a:cubicBezTo>
                <a:cubicBezTo>
                  <a:pt x="1" y="1"/>
                  <a:pt x="2" y="1"/>
                  <a:pt x="3" y="2"/>
                </a:cubicBezTo>
                <a:cubicBezTo>
                  <a:pt x="8" y="1"/>
                  <a:pt x="14" y="2"/>
                  <a:pt x="19" y="2"/>
                </a:cubicBezTo>
                <a:cubicBezTo>
                  <a:pt x="22" y="2"/>
                  <a:pt x="25" y="1"/>
                  <a:pt x="27" y="1"/>
                </a:cubicBezTo>
                <a:cubicBezTo>
                  <a:pt x="30" y="1"/>
                  <a:pt x="32" y="2"/>
                  <a:pt x="35" y="2"/>
                </a:cubicBezTo>
                <a:cubicBezTo>
                  <a:pt x="38" y="2"/>
                  <a:pt x="41" y="2"/>
                  <a:pt x="44" y="1"/>
                </a:cubicBezTo>
                <a:cubicBezTo>
                  <a:pt x="56" y="1"/>
                  <a:pt x="70" y="2"/>
                  <a:pt x="83" y="2"/>
                </a:cubicBezTo>
                <a:cubicBezTo>
                  <a:pt x="86" y="2"/>
                  <a:pt x="89" y="2"/>
                  <a:pt x="92" y="2"/>
                </a:cubicBezTo>
                <a:cubicBezTo>
                  <a:pt x="101" y="2"/>
                  <a:pt x="113" y="1"/>
                  <a:pt x="123" y="1"/>
                </a:cubicBezTo>
                <a:cubicBezTo>
                  <a:pt x="127" y="1"/>
                  <a:pt x="131" y="1"/>
                  <a:pt x="135" y="1"/>
                </a:cubicBezTo>
                <a:cubicBezTo>
                  <a:pt x="138" y="2"/>
                  <a:pt x="142" y="0"/>
                  <a:pt x="145" y="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50" y="1461812"/>
            <a:ext cx="3862875" cy="26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7325" y="1531900"/>
            <a:ext cx="3662100" cy="255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3"/>
          <p:cNvSpPr txBox="1"/>
          <p:nvPr/>
        </p:nvSpPr>
        <p:spPr>
          <a:xfrm>
            <a:off x="4773475" y="4337450"/>
            <a:ext cx="43098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Preference = -500</a:t>
            </a:r>
            <a:endParaRPr sz="1800" b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群集數: 7</a:t>
            </a:r>
            <a:endParaRPr sz="1800" b="1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437" name="Google Shape;437;p53"/>
          <p:cNvSpPr txBox="1"/>
          <p:nvPr/>
        </p:nvSpPr>
        <p:spPr>
          <a:xfrm>
            <a:off x="283701" y="4407300"/>
            <a:ext cx="45795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Preference = 中位數(-62.5683289159)</a:t>
            </a:r>
            <a:endParaRPr sz="1800" b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群集數: 43</a:t>
            </a:r>
            <a:endParaRPr sz="1800" b="1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4"/>
          <p:cNvSpPr/>
          <p:nvPr/>
        </p:nvSpPr>
        <p:spPr>
          <a:xfrm>
            <a:off x="1403648" y="850265"/>
            <a:ext cx="6192052" cy="184647"/>
          </a:xfrm>
          <a:custGeom>
            <a:avLst/>
            <a:gdLst/>
            <a:ahLst/>
            <a:cxnLst/>
            <a:rect l="l" t="t" r="r" b="b"/>
            <a:pathLst>
              <a:path w="3513221" h="64281" extrusionOk="0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4"/>
          <p:cNvSpPr txBox="1"/>
          <p:nvPr/>
        </p:nvSpPr>
        <p:spPr>
          <a:xfrm>
            <a:off x="1403676" y="201925"/>
            <a:ext cx="619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結果-2 依所有球員為例分析</a:t>
            </a:r>
            <a:endParaRPr sz="36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445" name="Google Shape;4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225" y="1087825"/>
            <a:ext cx="2673475" cy="39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575" y="1579562"/>
            <a:ext cx="3790950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452;p55"/>
          <p:cNvGrpSpPr/>
          <p:nvPr/>
        </p:nvGrpSpPr>
        <p:grpSpPr>
          <a:xfrm>
            <a:off x="239887" y="1034901"/>
            <a:ext cx="2043015" cy="1304866"/>
            <a:chOff x="6208713" y="1243013"/>
            <a:chExt cx="706437" cy="620714"/>
          </a:xfrm>
        </p:grpSpPr>
        <p:sp>
          <p:nvSpPr>
            <p:cNvPr id="453" name="Google Shape;453;p55"/>
            <p:cNvSpPr/>
            <p:nvPr/>
          </p:nvSpPr>
          <p:spPr>
            <a:xfrm>
              <a:off x="6270626" y="1622425"/>
              <a:ext cx="26988" cy="68263"/>
            </a:xfrm>
            <a:custGeom>
              <a:avLst/>
              <a:gdLst/>
              <a:ahLst/>
              <a:cxnLst/>
              <a:rect l="l" t="t" r="r" b="b"/>
              <a:pathLst>
                <a:path w="51" h="129" extrusionOk="0">
                  <a:moveTo>
                    <a:pt x="51" y="5"/>
                  </a:moveTo>
                  <a:lnTo>
                    <a:pt x="51" y="5"/>
                  </a:lnTo>
                  <a:lnTo>
                    <a:pt x="50" y="3"/>
                  </a:lnTo>
                  <a:lnTo>
                    <a:pt x="49" y="1"/>
                  </a:lnTo>
                  <a:lnTo>
                    <a:pt x="48" y="1"/>
                  </a:lnTo>
                  <a:lnTo>
                    <a:pt x="46" y="0"/>
                  </a:lnTo>
                  <a:lnTo>
                    <a:pt x="44" y="1"/>
                  </a:lnTo>
                  <a:lnTo>
                    <a:pt x="43" y="1"/>
                  </a:lnTo>
                  <a:lnTo>
                    <a:pt x="42" y="3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0" y="14"/>
                  </a:lnTo>
                  <a:lnTo>
                    <a:pt x="37" y="25"/>
                  </a:lnTo>
                  <a:lnTo>
                    <a:pt x="34" y="35"/>
                  </a:lnTo>
                  <a:lnTo>
                    <a:pt x="30" y="44"/>
                  </a:lnTo>
                  <a:lnTo>
                    <a:pt x="21" y="64"/>
                  </a:lnTo>
                  <a:lnTo>
                    <a:pt x="13" y="82"/>
                  </a:lnTo>
                  <a:lnTo>
                    <a:pt x="13" y="82"/>
                  </a:lnTo>
                  <a:lnTo>
                    <a:pt x="9" y="92"/>
                  </a:lnTo>
                  <a:lnTo>
                    <a:pt x="3" y="105"/>
                  </a:lnTo>
                  <a:lnTo>
                    <a:pt x="1" y="112"/>
                  </a:lnTo>
                  <a:lnTo>
                    <a:pt x="0" y="119"/>
                  </a:lnTo>
                  <a:lnTo>
                    <a:pt x="1" y="124"/>
                  </a:lnTo>
                  <a:lnTo>
                    <a:pt x="2" y="126"/>
                  </a:lnTo>
                  <a:lnTo>
                    <a:pt x="4" y="128"/>
                  </a:lnTo>
                  <a:lnTo>
                    <a:pt x="4" y="128"/>
                  </a:lnTo>
                  <a:lnTo>
                    <a:pt x="6" y="129"/>
                  </a:lnTo>
                  <a:lnTo>
                    <a:pt x="9" y="129"/>
                  </a:lnTo>
                  <a:lnTo>
                    <a:pt x="12" y="128"/>
                  </a:lnTo>
                  <a:lnTo>
                    <a:pt x="13" y="126"/>
                  </a:lnTo>
                  <a:lnTo>
                    <a:pt x="13" y="125"/>
                  </a:lnTo>
                  <a:lnTo>
                    <a:pt x="13" y="123"/>
                  </a:lnTo>
                  <a:lnTo>
                    <a:pt x="11" y="122"/>
                  </a:lnTo>
                  <a:lnTo>
                    <a:pt x="11" y="122"/>
                  </a:lnTo>
                  <a:lnTo>
                    <a:pt x="11" y="120"/>
                  </a:lnTo>
                  <a:lnTo>
                    <a:pt x="10" y="117"/>
                  </a:lnTo>
                  <a:lnTo>
                    <a:pt x="11" y="109"/>
                  </a:lnTo>
                  <a:lnTo>
                    <a:pt x="14" y="100"/>
                  </a:lnTo>
                  <a:lnTo>
                    <a:pt x="19" y="90"/>
                  </a:lnTo>
                  <a:lnTo>
                    <a:pt x="27" y="69"/>
                  </a:lnTo>
                  <a:lnTo>
                    <a:pt x="33" y="58"/>
                  </a:lnTo>
                  <a:lnTo>
                    <a:pt x="33" y="58"/>
                  </a:lnTo>
                  <a:lnTo>
                    <a:pt x="43" y="36"/>
                  </a:lnTo>
                  <a:lnTo>
                    <a:pt x="46" y="26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50" y="13"/>
                  </a:lnTo>
                  <a:lnTo>
                    <a:pt x="51" y="11"/>
                  </a:lnTo>
                  <a:lnTo>
                    <a:pt x="51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55"/>
            <p:cNvSpPr/>
            <p:nvPr/>
          </p:nvSpPr>
          <p:spPr>
            <a:xfrm>
              <a:off x="6315076" y="1671638"/>
              <a:ext cx="15875" cy="41275"/>
            </a:xfrm>
            <a:custGeom>
              <a:avLst/>
              <a:gdLst/>
              <a:ahLst/>
              <a:cxnLst/>
              <a:rect l="l" t="t" r="r" b="b"/>
              <a:pathLst>
                <a:path w="29" h="78" extrusionOk="0">
                  <a:moveTo>
                    <a:pt x="20" y="3"/>
                  </a:moveTo>
                  <a:lnTo>
                    <a:pt x="20" y="3"/>
                  </a:lnTo>
                  <a:lnTo>
                    <a:pt x="7" y="38"/>
                  </a:lnTo>
                  <a:lnTo>
                    <a:pt x="2" y="56"/>
                  </a:lnTo>
                  <a:lnTo>
                    <a:pt x="1" y="65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76"/>
                  </a:lnTo>
                  <a:lnTo>
                    <a:pt x="2" y="77"/>
                  </a:lnTo>
                  <a:lnTo>
                    <a:pt x="3" y="78"/>
                  </a:lnTo>
                  <a:lnTo>
                    <a:pt x="5" y="78"/>
                  </a:lnTo>
                  <a:lnTo>
                    <a:pt x="6" y="78"/>
                  </a:lnTo>
                  <a:lnTo>
                    <a:pt x="8" y="77"/>
                  </a:lnTo>
                  <a:lnTo>
                    <a:pt x="9" y="76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10" y="65"/>
                  </a:lnTo>
                  <a:lnTo>
                    <a:pt x="11" y="57"/>
                  </a:lnTo>
                  <a:lnTo>
                    <a:pt x="16" y="39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1"/>
                  </a:lnTo>
                  <a:lnTo>
                    <a:pt x="21" y="2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55"/>
            <p:cNvSpPr/>
            <p:nvPr/>
          </p:nvSpPr>
          <p:spPr>
            <a:xfrm>
              <a:off x="6359526" y="1677988"/>
              <a:ext cx="20638" cy="69850"/>
            </a:xfrm>
            <a:custGeom>
              <a:avLst/>
              <a:gdLst/>
              <a:ahLst/>
              <a:cxnLst/>
              <a:rect l="l" t="t" r="r" b="b"/>
              <a:pathLst>
                <a:path w="41" h="130" extrusionOk="0">
                  <a:moveTo>
                    <a:pt x="32" y="4"/>
                  </a:moveTo>
                  <a:lnTo>
                    <a:pt x="32" y="4"/>
                  </a:lnTo>
                  <a:lnTo>
                    <a:pt x="20" y="33"/>
                  </a:lnTo>
                  <a:lnTo>
                    <a:pt x="11" y="63"/>
                  </a:lnTo>
                  <a:lnTo>
                    <a:pt x="6" y="79"/>
                  </a:lnTo>
                  <a:lnTo>
                    <a:pt x="3" y="94"/>
                  </a:lnTo>
                  <a:lnTo>
                    <a:pt x="1" y="11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7"/>
                  </a:lnTo>
                  <a:lnTo>
                    <a:pt x="1" y="128"/>
                  </a:lnTo>
                  <a:lnTo>
                    <a:pt x="3" y="129"/>
                  </a:lnTo>
                  <a:lnTo>
                    <a:pt x="4" y="130"/>
                  </a:lnTo>
                  <a:lnTo>
                    <a:pt x="6" y="129"/>
                  </a:lnTo>
                  <a:lnTo>
                    <a:pt x="7" y="128"/>
                  </a:lnTo>
                  <a:lnTo>
                    <a:pt x="9" y="127"/>
                  </a:lnTo>
                  <a:lnTo>
                    <a:pt x="9" y="125"/>
                  </a:lnTo>
                  <a:lnTo>
                    <a:pt x="9" y="125"/>
                  </a:lnTo>
                  <a:lnTo>
                    <a:pt x="10" y="110"/>
                  </a:lnTo>
                  <a:lnTo>
                    <a:pt x="12" y="94"/>
                  </a:lnTo>
                  <a:lnTo>
                    <a:pt x="16" y="80"/>
                  </a:lnTo>
                  <a:lnTo>
                    <a:pt x="20" y="64"/>
                  </a:lnTo>
                  <a:lnTo>
                    <a:pt x="30" y="35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1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55"/>
            <p:cNvSpPr/>
            <p:nvPr/>
          </p:nvSpPr>
          <p:spPr>
            <a:xfrm>
              <a:off x="6392863" y="1708150"/>
              <a:ext cx="20638" cy="55563"/>
            </a:xfrm>
            <a:custGeom>
              <a:avLst/>
              <a:gdLst/>
              <a:ahLst/>
              <a:cxnLst/>
              <a:rect l="l" t="t" r="r" b="b"/>
              <a:pathLst>
                <a:path w="41" h="104" extrusionOk="0">
                  <a:moveTo>
                    <a:pt x="32" y="4"/>
                  </a:moveTo>
                  <a:lnTo>
                    <a:pt x="32" y="4"/>
                  </a:lnTo>
                  <a:lnTo>
                    <a:pt x="27" y="17"/>
                  </a:lnTo>
                  <a:lnTo>
                    <a:pt x="23" y="28"/>
                  </a:lnTo>
                  <a:lnTo>
                    <a:pt x="13" y="51"/>
                  </a:lnTo>
                  <a:lnTo>
                    <a:pt x="8" y="63"/>
                  </a:lnTo>
                  <a:lnTo>
                    <a:pt x="4" y="74"/>
                  </a:lnTo>
                  <a:lnTo>
                    <a:pt x="1" y="8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0" y="87"/>
                  </a:lnTo>
                  <a:lnTo>
                    <a:pt x="13" y="75"/>
                  </a:lnTo>
                  <a:lnTo>
                    <a:pt x="17" y="64"/>
                  </a:lnTo>
                  <a:lnTo>
                    <a:pt x="22" y="53"/>
                  </a:lnTo>
                  <a:lnTo>
                    <a:pt x="33" y="30"/>
                  </a:lnTo>
                  <a:lnTo>
                    <a:pt x="37" y="19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1"/>
                  </a:lnTo>
                  <a:lnTo>
                    <a:pt x="35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55"/>
            <p:cNvSpPr/>
            <p:nvPr/>
          </p:nvSpPr>
          <p:spPr>
            <a:xfrm>
              <a:off x="6438900" y="1719263"/>
              <a:ext cx="31750" cy="65088"/>
            </a:xfrm>
            <a:custGeom>
              <a:avLst/>
              <a:gdLst/>
              <a:ahLst/>
              <a:cxnLst/>
              <a:rect l="l" t="t" r="r" b="b"/>
              <a:pathLst>
                <a:path w="60" h="123" extrusionOk="0">
                  <a:moveTo>
                    <a:pt x="51" y="2"/>
                  </a:moveTo>
                  <a:lnTo>
                    <a:pt x="51" y="2"/>
                  </a:lnTo>
                  <a:lnTo>
                    <a:pt x="37" y="25"/>
                  </a:lnTo>
                  <a:lnTo>
                    <a:pt x="25" y="44"/>
                  </a:lnTo>
                  <a:lnTo>
                    <a:pt x="14" y="64"/>
                  </a:lnTo>
                  <a:lnTo>
                    <a:pt x="6" y="83"/>
                  </a:lnTo>
                  <a:lnTo>
                    <a:pt x="2" y="93"/>
                  </a:lnTo>
                  <a:lnTo>
                    <a:pt x="0" y="101"/>
                  </a:lnTo>
                  <a:lnTo>
                    <a:pt x="0" y="108"/>
                  </a:lnTo>
                  <a:lnTo>
                    <a:pt x="1" y="114"/>
                  </a:lnTo>
                  <a:lnTo>
                    <a:pt x="2" y="116"/>
                  </a:lnTo>
                  <a:lnTo>
                    <a:pt x="5" y="119"/>
                  </a:lnTo>
                  <a:lnTo>
                    <a:pt x="7" y="120"/>
                  </a:lnTo>
                  <a:lnTo>
                    <a:pt x="10" y="123"/>
                  </a:lnTo>
                  <a:lnTo>
                    <a:pt x="10" y="123"/>
                  </a:lnTo>
                  <a:lnTo>
                    <a:pt x="12" y="123"/>
                  </a:lnTo>
                  <a:lnTo>
                    <a:pt x="14" y="123"/>
                  </a:lnTo>
                  <a:lnTo>
                    <a:pt x="15" y="120"/>
                  </a:lnTo>
                  <a:lnTo>
                    <a:pt x="16" y="119"/>
                  </a:lnTo>
                  <a:lnTo>
                    <a:pt x="15" y="115"/>
                  </a:lnTo>
                  <a:lnTo>
                    <a:pt x="14" y="114"/>
                  </a:lnTo>
                  <a:lnTo>
                    <a:pt x="13" y="113"/>
                  </a:lnTo>
                  <a:lnTo>
                    <a:pt x="13" y="113"/>
                  </a:lnTo>
                  <a:lnTo>
                    <a:pt x="11" y="112"/>
                  </a:lnTo>
                  <a:lnTo>
                    <a:pt x="10" y="111"/>
                  </a:lnTo>
                  <a:lnTo>
                    <a:pt x="10" y="107"/>
                  </a:lnTo>
                  <a:lnTo>
                    <a:pt x="10" y="102"/>
                  </a:lnTo>
                  <a:lnTo>
                    <a:pt x="12" y="96"/>
                  </a:lnTo>
                  <a:lnTo>
                    <a:pt x="18" y="80"/>
                  </a:lnTo>
                  <a:lnTo>
                    <a:pt x="27" y="62"/>
                  </a:lnTo>
                  <a:lnTo>
                    <a:pt x="47" y="2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60" y="5"/>
                  </a:lnTo>
                  <a:lnTo>
                    <a:pt x="59" y="3"/>
                  </a:lnTo>
                  <a:lnTo>
                    <a:pt x="59" y="1"/>
                  </a:lnTo>
                  <a:lnTo>
                    <a:pt x="57" y="0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1" y="2"/>
                  </a:lnTo>
                  <a:lnTo>
                    <a:pt x="51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55"/>
            <p:cNvSpPr/>
            <p:nvPr/>
          </p:nvSpPr>
          <p:spPr>
            <a:xfrm>
              <a:off x="6478588" y="1731963"/>
              <a:ext cx="28575" cy="65088"/>
            </a:xfrm>
            <a:custGeom>
              <a:avLst/>
              <a:gdLst/>
              <a:ahLst/>
              <a:cxnLst/>
              <a:rect l="l" t="t" r="r" b="b"/>
              <a:pathLst>
                <a:path w="54" h="123" extrusionOk="0">
                  <a:moveTo>
                    <a:pt x="45" y="1"/>
                  </a:moveTo>
                  <a:lnTo>
                    <a:pt x="45" y="1"/>
                  </a:lnTo>
                  <a:lnTo>
                    <a:pt x="40" y="8"/>
                  </a:lnTo>
                  <a:lnTo>
                    <a:pt x="34" y="14"/>
                  </a:lnTo>
                  <a:lnTo>
                    <a:pt x="25" y="26"/>
                  </a:lnTo>
                  <a:lnTo>
                    <a:pt x="16" y="41"/>
                  </a:lnTo>
                  <a:lnTo>
                    <a:pt x="10" y="55"/>
                  </a:lnTo>
                  <a:lnTo>
                    <a:pt x="6" y="71"/>
                  </a:lnTo>
                  <a:lnTo>
                    <a:pt x="3" y="87"/>
                  </a:lnTo>
                  <a:lnTo>
                    <a:pt x="1" y="103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5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119"/>
                  </a:lnTo>
                  <a:lnTo>
                    <a:pt x="10" y="104"/>
                  </a:lnTo>
                  <a:lnTo>
                    <a:pt x="12" y="88"/>
                  </a:lnTo>
                  <a:lnTo>
                    <a:pt x="15" y="74"/>
                  </a:lnTo>
                  <a:lnTo>
                    <a:pt x="19" y="59"/>
                  </a:lnTo>
                  <a:lnTo>
                    <a:pt x="25" y="45"/>
                  </a:lnTo>
                  <a:lnTo>
                    <a:pt x="33" y="31"/>
                  </a:lnTo>
                  <a:lnTo>
                    <a:pt x="41" y="19"/>
                  </a:lnTo>
                  <a:lnTo>
                    <a:pt x="53" y="9"/>
                  </a:lnTo>
                  <a:lnTo>
                    <a:pt x="53" y="9"/>
                  </a:lnTo>
                  <a:lnTo>
                    <a:pt x="54" y="7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50" y="1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55"/>
            <p:cNvSpPr/>
            <p:nvPr/>
          </p:nvSpPr>
          <p:spPr>
            <a:xfrm>
              <a:off x="6523038" y="1739900"/>
              <a:ext cx="25400" cy="61913"/>
            </a:xfrm>
            <a:custGeom>
              <a:avLst/>
              <a:gdLst/>
              <a:ahLst/>
              <a:cxnLst/>
              <a:rect l="l" t="t" r="r" b="b"/>
              <a:pathLst>
                <a:path w="48" h="117" extrusionOk="0">
                  <a:moveTo>
                    <a:pt x="39" y="3"/>
                  </a:moveTo>
                  <a:lnTo>
                    <a:pt x="39" y="3"/>
                  </a:lnTo>
                  <a:lnTo>
                    <a:pt x="27" y="29"/>
                  </a:lnTo>
                  <a:lnTo>
                    <a:pt x="17" y="56"/>
                  </a:lnTo>
                  <a:lnTo>
                    <a:pt x="8" y="82"/>
                  </a:lnTo>
                  <a:lnTo>
                    <a:pt x="4" y="96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1" y="113"/>
                  </a:lnTo>
                  <a:lnTo>
                    <a:pt x="4" y="116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10" y="112"/>
                  </a:lnTo>
                  <a:lnTo>
                    <a:pt x="10" y="112"/>
                  </a:lnTo>
                  <a:lnTo>
                    <a:pt x="13" y="99"/>
                  </a:lnTo>
                  <a:lnTo>
                    <a:pt x="16" y="85"/>
                  </a:lnTo>
                  <a:lnTo>
                    <a:pt x="25" y="58"/>
                  </a:lnTo>
                  <a:lnTo>
                    <a:pt x="37" y="32"/>
                  </a:lnTo>
                  <a:lnTo>
                    <a:pt x="47" y="5"/>
                  </a:lnTo>
                  <a:lnTo>
                    <a:pt x="47" y="5"/>
                  </a:lnTo>
                  <a:lnTo>
                    <a:pt x="48" y="3"/>
                  </a:lnTo>
                  <a:lnTo>
                    <a:pt x="47" y="2"/>
                  </a:lnTo>
                  <a:lnTo>
                    <a:pt x="46" y="1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9" y="3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55"/>
            <p:cNvSpPr/>
            <p:nvPr/>
          </p:nvSpPr>
          <p:spPr>
            <a:xfrm>
              <a:off x="6572250" y="1743075"/>
              <a:ext cx="28575" cy="61913"/>
            </a:xfrm>
            <a:custGeom>
              <a:avLst/>
              <a:gdLst/>
              <a:ahLst/>
              <a:cxnLst/>
              <a:rect l="l" t="t" r="r" b="b"/>
              <a:pathLst>
                <a:path w="54" h="117" extrusionOk="0">
                  <a:moveTo>
                    <a:pt x="45" y="2"/>
                  </a:moveTo>
                  <a:lnTo>
                    <a:pt x="45" y="2"/>
                  </a:lnTo>
                  <a:lnTo>
                    <a:pt x="37" y="14"/>
                  </a:lnTo>
                  <a:lnTo>
                    <a:pt x="28" y="27"/>
                  </a:lnTo>
                  <a:lnTo>
                    <a:pt x="22" y="40"/>
                  </a:lnTo>
                  <a:lnTo>
                    <a:pt x="16" y="54"/>
                  </a:lnTo>
                  <a:lnTo>
                    <a:pt x="11" y="67"/>
                  </a:lnTo>
                  <a:lnTo>
                    <a:pt x="7" y="82"/>
                  </a:lnTo>
                  <a:lnTo>
                    <a:pt x="3" y="96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4"/>
                  </a:lnTo>
                  <a:lnTo>
                    <a:pt x="3" y="116"/>
                  </a:lnTo>
                  <a:lnTo>
                    <a:pt x="6" y="117"/>
                  </a:lnTo>
                  <a:lnTo>
                    <a:pt x="8" y="115"/>
                  </a:lnTo>
                  <a:lnTo>
                    <a:pt x="14" y="108"/>
                  </a:lnTo>
                  <a:lnTo>
                    <a:pt x="14" y="108"/>
                  </a:lnTo>
                  <a:lnTo>
                    <a:pt x="16" y="106"/>
                  </a:lnTo>
                  <a:lnTo>
                    <a:pt x="15" y="104"/>
                  </a:lnTo>
                  <a:lnTo>
                    <a:pt x="14" y="102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18" y="75"/>
                  </a:lnTo>
                  <a:lnTo>
                    <a:pt x="22" y="63"/>
                  </a:lnTo>
                  <a:lnTo>
                    <a:pt x="27" y="52"/>
                  </a:lnTo>
                  <a:lnTo>
                    <a:pt x="33" y="39"/>
                  </a:lnTo>
                  <a:lnTo>
                    <a:pt x="39" y="28"/>
                  </a:lnTo>
                  <a:lnTo>
                    <a:pt x="45" y="18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4" y="5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52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5" y="2"/>
                  </a:lnTo>
                  <a:lnTo>
                    <a:pt x="45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55"/>
            <p:cNvSpPr/>
            <p:nvPr/>
          </p:nvSpPr>
          <p:spPr>
            <a:xfrm>
              <a:off x="6629400" y="1741488"/>
              <a:ext cx="28575" cy="55563"/>
            </a:xfrm>
            <a:custGeom>
              <a:avLst/>
              <a:gdLst/>
              <a:ahLst/>
              <a:cxnLst/>
              <a:rect l="l" t="t" r="r" b="b"/>
              <a:pathLst>
                <a:path w="53" h="105" extrusionOk="0">
                  <a:moveTo>
                    <a:pt x="44" y="3"/>
                  </a:moveTo>
                  <a:lnTo>
                    <a:pt x="44" y="3"/>
                  </a:lnTo>
                  <a:lnTo>
                    <a:pt x="39" y="14"/>
                  </a:lnTo>
                  <a:lnTo>
                    <a:pt x="35" y="26"/>
                  </a:lnTo>
                  <a:lnTo>
                    <a:pt x="35" y="26"/>
                  </a:lnTo>
                  <a:lnTo>
                    <a:pt x="34" y="32"/>
                  </a:lnTo>
                  <a:lnTo>
                    <a:pt x="33" y="38"/>
                  </a:lnTo>
                  <a:lnTo>
                    <a:pt x="32" y="44"/>
                  </a:lnTo>
                  <a:lnTo>
                    <a:pt x="31" y="48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25" y="55"/>
                  </a:lnTo>
                  <a:lnTo>
                    <a:pt x="22" y="61"/>
                  </a:lnTo>
                  <a:lnTo>
                    <a:pt x="15" y="73"/>
                  </a:lnTo>
                  <a:lnTo>
                    <a:pt x="9" y="86"/>
                  </a:lnTo>
                  <a:lnTo>
                    <a:pt x="5" y="91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7" y="103"/>
                  </a:lnTo>
                  <a:lnTo>
                    <a:pt x="14" y="94"/>
                  </a:lnTo>
                  <a:lnTo>
                    <a:pt x="21" y="84"/>
                  </a:lnTo>
                  <a:lnTo>
                    <a:pt x="31" y="63"/>
                  </a:lnTo>
                  <a:lnTo>
                    <a:pt x="31" y="63"/>
                  </a:lnTo>
                  <a:lnTo>
                    <a:pt x="34" y="60"/>
                  </a:lnTo>
                  <a:lnTo>
                    <a:pt x="37" y="57"/>
                  </a:lnTo>
                  <a:lnTo>
                    <a:pt x="39" y="54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42" y="38"/>
                  </a:lnTo>
                  <a:lnTo>
                    <a:pt x="44" y="28"/>
                  </a:lnTo>
                  <a:lnTo>
                    <a:pt x="48" y="18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3" y="5"/>
                  </a:lnTo>
                  <a:lnTo>
                    <a:pt x="53" y="4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55"/>
            <p:cNvSpPr/>
            <p:nvPr/>
          </p:nvSpPr>
          <p:spPr>
            <a:xfrm>
              <a:off x="6673850" y="1739900"/>
              <a:ext cx="20638" cy="53975"/>
            </a:xfrm>
            <a:custGeom>
              <a:avLst/>
              <a:gdLst/>
              <a:ahLst/>
              <a:cxnLst/>
              <a:rect l="l" t="t" r="r" b="b"/>
              <a:pathLst>
                <a:path w="41" h="103" extrusionOk="0">
                  <a:moveTo>
                    <a:pt x="32" y="4"/>
                  </a:moveTo>
                  <a:lnTo>
                    <a:pt x="32" y="4"/>
                  </a:lnTo>
                  <a:lnTo>
                    <a:pt x="29" y="16"/>
                  </a:lnTo>
                  <a:lnTo>
                    <a:pt x="26" y="28"/>
                  </a:lnTo>
                  <a:lnTo>
                    <a:pt x="22" y="40"/>
                  </a:lnTo>
                  <a:lnTo>
                    <a:pt x="18" y="51"/>
                  </a:lnTo>
                  <a:lnTo>
                    <a:pt x="8" y="74"/>
                  </a:lnTo>
                  <a:lnTo>
                    <a:pt x="4" y="8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1" y="101"/>
                  </a:lnTo>
                  <a:lnTo>
                    <a:pt x="2" y="102"/>
                  </a:lnTo>
                  <a:lnTo>
                    <a:pt x="4" y="103"/>
                  </a:lnTo>
                  <a:lnTo>
                    <a:pt x="5" y="103"/>
                  </a:lnTo>
                  <a:lnTo>
                    <a:pt x="7" y="103"/>
                  </a:lnTo>
                  <a:lnTo>
                    <a:pt x="8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2" y="88"/>
                  </a:lnTo>
                  <a:lnTo>
                    <a:pt x="17" y="76"/>
                  </a:lnTo>
                  <a:lnTo>
                    <a:pt x="27" y="53"/>
                  </a:lnTo>
                  <a:lnTo>
                    <a:pt x="32" y="41"/>
                  </a:lnTo>
                  <a:lnTo>
                    <a:pt x="36" y="29"/>
                  </a:lnTo>
                  <a:lnTo>
                    <a:pt x="39" y="16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3" y="1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55"/>
            <p:cNvSpPr/>
            <p:nvPr/>
          </p:nvSpPr>
          <p:spPr>
            <a:xfrm>
              <a:off x="6811963" y="1671638"/>
              <a:ext cx="9525" cy="38100"/>
            </a:xfrm>
            <a:custGeom>
              <a:avLst/>
              <a:gdLst/>
              <a:ahLst/>
              <a:cxnLst/>
              <a:rect l="l" t="t" r="r" b="b"/>
              <a:pathLst>
                <a:path w="17" h="72" extrusionOk="0">
                  <a:moveTo>
                    <a:pt x="11" y="58"/>
                  </a:moveTo>
                  <a:lnTo>
                    <a:pt x="11" y="58"/>
                  </a:lnTo>
                  <a:lnTo>
                    <a:pt x="10" y="51"/>
                  </a:lnTo>
                  <a:lnTo>
                    <a:pt x="9" y="44"/>
                  </a:lnTo>
                  <a:lnTo>
                    <a:pt x="10" y="33"/>
                  </a:lnTo>
                  <a:lnTo>
                    <a:pt x="10" y="33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1" y="20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2" y="59"/>
                  </a:lnTo>
                  <a:lnTo>
                    <a:pt x="3" y="63"/>
                  </a:lnTo>
                  <a:lnTo>
                    <a:pt x="5" y="66"/>
                  </a:lnTo>
                  <a:lnTo>
                    <a:pt x="7" y="69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3" y="72"/>
                  </a:lnTo>
                  <a:lnTo>
                    <a:pt x="15" y="72"/>
                  </a:lnTo>
                  <a:lnTo>
                    <a:pt x="17" y="70"/>
                  </a:lnTo>
                  <a:lnTo>
                    <a:pt x="17" y="68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17" y="59"/>
                  </a:lnTo>
                  <a:lnTo>
                    <a:pt x="15" y="58"/>
                  </a:lnTo>
                  <a:lnTo>
                    <a:pt x="13" y="57"/>
                  </a:lnTo>
                  <a:lnTo>
                    <a:pt x="11" y="58"/>
                  </a:lnTo>
                  <a:lnTo>
                    <a:pt x="11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55"/>
            <p:cNvSpPr/>
            <p:nvPr/>
          </p:nvSpPr>
          <p:spPr>
            <a:xfrm>
              <a:off x="6843713" y="1644650"/>
              <a:ext cx="22225" cy="55563"/>
            </a:xfrm>
            <a:custGeom>
              <a:avLst/>
              <a:gdLst/>
              <a:ahLst/>
              <a:cxnLst/>
              <a:rect l="l" t="t" r="r" b="b"/>
              <a:pathLst>
                <a:path w="41" h="104" extrusionOk="0">
                  <a:moveTo>
                    <a:pt x="33" y="1"/>
                  </a:moveTo>
                  <a:lnTo>
                    <a:pt x="33" y="1"/>
                  </a:lnTo>
                  <a:lnTo>
                    <a:pt x="29" y="6"/>
                  </a:lnTo>
                  <a:lnTo>
                    <a:pt x="26" y="12"/>
                  </a:lnTo>
                  <a:lnTo>
                    <a:pt x="20" y="23"/>
                  </a:lnTo>
                  <a:lnTo>
                    <a:pt x="16" y="35"/>
                  </a:lnTo>
                  <a:lnTo>
                    <a:pt x="13" y="48"/>
                  </a:lnTo>
                  <a:lnTo>
                    <a:pt x="8" y="73"/>
                  </a:lnTo>
                  <a:lnTo>
                    <a:pt x="5" y="86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1" y="101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3" y="91"/>
                  </a:lnTo>
                  <a:lnTo>
                    <a:pt x="17" y="81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45"/>
                  </a:lnTo>
                  <a:lnTo>
                    <a:pt x="28" y="32"/>
                  </a:lnTo>
                  <a:lnTo>
                    <a:pt x="30" y="26"/>
                  </a:lnTo>
                  <a:lnTo>
                    <a:pt x="33" y="20"/>
                  </a:lnTo>
                  <a:lnTo>
                    <a:pt x="36" y="14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41" y="6"/>
                  </a:lnTo>
                  <a:lnTo>
                    <a:pt x="41" y="4"/>
                  </a:lnTo>
                  <a:lnTo>
                    <a:pt x="40" y="3"/>
                  </a:lnTo>
                  <a:lnTo>
                    <a:pt x="39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3" y="1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55"/>
            <p:cNvSpPr/>
            <p:nvPr/>
          </p:nvSpPr>
          <p:spPr>
            <a:xfrm>
              <a:off x="6719888" y="1743075"/>
              <a:ext cx="9525" cy="47625"/>
            </a:xfrm>
            <a:custGeom>
              <a:avLst/>
              <a:gdLst/>
              <a:ahLst/>
              <a:cxnLst/>
              <a:rect l="l" t="t" r="r" b="b"/>
              <a:pathLst>
                <a:path w="17" h="91" extrusionOk="0">
                  <a:moveTo>
                    <a:pt x="16" y="4"/>
                  </a:moveTo>
                  <a:lnTo>
                    <a:pt x="16" y="4"/>
                  </a:lnTo>
                  <a:lnTo>
                    <a:pt x="16" y="2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7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8" y="25"/>
                  </a:lnTo>
                  <a:lnTo>
                    <a:pt x="8" y="44"/>
                  </a:lnTo>
                  <a:lnTo>
                    <a:pt x="8" y="55"/>
                  </a:lnTo>
                  <a:lnTo>
                    <a:pt x="7" y="65"/>
                  </a:lnTo>
                  <a:lnTo>
                    <a:pt x="4" y="74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3" y="91"/>
                  </a:lnTo>
                  <a:lnTo>
                    <a:pt x="4" y="91"/>
                  </a:lnTo>
                  <a:lnTo>
                    <a:pt x="7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3" y="79"/>
                  </a:lnTo>
                  <a:lnTo>
                    <a:pt x="15" y="68"/>
                  </a:lnTo>
                  <a:lnTo>
                    <a:pt x="17" y="58"/>
                  </a:lnTo>
                  <a:lnTo>
                    <a:pt x="17" y="48"/>
                  </a:lnTo>
                  <a:lnTo>
                    <a:pt x="17" y="2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55"/>
            <p:cNvSpPr/>
            <p:nvPr/>
          </p:nvSpPr>
          <p:spPr>
            <a:xfrm>
              <a:off x="6754813" y="1758950"/>
              <a:ext cx="12700" cy="49213"/>
            </a:xfrm>
            <a:custGeom>
              <a:avLst/>
              <a:gdLst/>
              <a:ahLst/>
              <a:cxnLst/>
              <a:rect l="l" t="t" r="r" b="b"/>
              <a:pathLst>
                <a:path w="24" h="92" extrusionOk="0">
                  <a:moveTo>
                    <a:pt x="24" y="5"/>
                  </a:moveTo>
                  <a:lnTo>
                    <a:pt x="24" y="5"/>
                  </a:lnTo>
                  <a:lnTo>
                    <a:pt x="24" y="3"/>
                  </a:lnTo>
                  <a:lnTo>
                    <a:pt x="23" y="1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7" y="1"/>
                  </a:lnTo>
                  <a:lnTo>
                    <a:pt x="16" y="3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18"/>
                  </a:lnTo>
                  <a:lnTo>
                    <a:pt x="13" y="30"/>
                  </a:lnTo>
                  <a:lnTo>
                    <a:pt x="11" y="42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5" y="63"/>
                  </a:lnTo>
                  <a:lnTo>
                    <a:pt x="2" y="72"/>
                  </a:lnTo>
                  <a:lnTo>
                    <a:pt x="0" y="76"/>
                  </a:lnTo>
                  <a:lnTo>
                    <a:pt x="0" y="82"/>
                  </a:lnTo>
                  <a:lnTo>
                    <a:pt x="2" y="86"/>
                  </a:lnTo>
                  <a:lnTo>
                    <a:pt x="4" y="90"/>
                  </a:lnTo>
                  <a:lnTo>
                    <a:pt x="4" y="90"/>
                  </a:lnTo>
                  <a:lnTo>
                    <a:pt x="5" y="91"/>
                  </a:lnTo>
                  <a:lnTo>
                    <a:pt x="7" y="92"/>
                  </a:lnTo>
                  <a:lnTo>
                    <a:pt x="8" y="92"/>
                  </a:lnTo>
                  <a:lnTo>
                    <a:pt x="10" y="91"/>
                  </a:lnTo>
                  <a:lnTo>
                    <a:pt x="11" y="90"/>
                  </a:lnTo>
                  <a:lnTo>
                    <a:pt x="12" y="88"/>
                  </a:lnTo>
                  <a:lnTo>
                    <a:pt x="12" y="87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0" y="82"/>
                  </a:lnTo>
                  <a:lnTo>
                    <a:pt x="10" y="77"/>
                  </a:lnTo>
                  <a:lnTo>
                    <a:pt x="11" y="72"/>
                  </a:lnTo>
                  <a:lnTo>
                    <a:pt x="13" y="68"/>
                  </a:lnTo>
                  <a:lnTo>
                    <a:pt x="16" y="59"/>
                  </a:lnTo>
                  <a:lnTo>
                    <a:pt x="18" y="51"/>
                  </a:lnTo>
                  <a:lnTo>
                    <a:pt x="18" y="51"/>
                  </a:lnTo>
                  <a:lnTo>
                    <a:pt x="20" y="39"/>
                  </a:lnTo>
                  <a:lnTo>
                    <a:pt x="22" y="28"/>
                  </a:lnTo>
                  <a:lnTo>
                    <a:pt x="24" y="17"/>
                  </a:lnTo>
                  <a:lnTo>
                    <a:pt x="24" y="5"/>
                  </a:lnTo>
                  <a:lnTo>
                    <a:pt x="24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55"/>
            <p:cNvSpPr/>
            <p:nvPr/>
          </p:nvSpPr>
          <p:spPr>
            <a:xfrm>
              <a:off x="6418263" y="1346200"/>
              <a:ext cx="39688" cy="65088"/>
            </a:xfrm>
            <a:custGeom>
              <a:avLst/>
              <a:gdLst/>
              <a:ahLst/>
              <a:cxnLst/>
              <a:rect l="l" t="t" r="r" b="b"/>
              <a:pathLst>
                <a:path w="73" h="123" extrusionOk="0">
                  <a:moveTo>
                    <a:pt x="63" y="3"/>
                  </a:moveTo>
                  <a:lnTo>
                    <a:pt x="63" y="3"/>
                  </a:lnTo>
                  <a:lnTo>
                    <a:pt x="61" y="12"/>
                  </a:lnTo>
                  <a:lnTo>
                    <a:pt x="59" y="19"/>
                  </a:lnTo>
                  <a:lnTo>
                    <a:pt x="52" y="33"/>
                  </a:lnTo>
                  <a:lnTo>
                    <a:pt x="43" y="48"/>
                  </a:lnTo>
                  <a:lnTo>
                    <a:pt x="33" y="61"/>
                  </a:lnTo>
                  <a:lnTo>
                    <a:pt x="24" y="75"/>
                  </a:lnTo>
                  <a:lnTo>
                    <a:pt x="15" y="88"/>
                  </a:lnTo>
                  <a:lnTo>
                    <a:pt x="6" y="102"/>
                  </a:lnTo>
                  <a:lnTo>
                    <a:pt x="3" y="110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2" y="122"/>
                  </a:lnTo>
                  <a:lnTo>
                    <a:pt x="3" y="123"/>
                  </a:lnTo>
                  <a:lnTo>
                    <a:pt x="5" y="123"/>
                  </a:lnTo>
                  <a:lnTo>
                    <a:pt x="6" y="123"/>
                  </a:lnTo>
                  <a:lnTo>
                    <a:pt x="8" y="121"/>
                  </a:lnTo>
                  <a:lnTo>
                    <a:pt x="10" y="120"/>
                  </a:lnTo>
                  <a:lnTo>
                    <a:pt x="10" y="120"/>
                  </a:lnTo>
                  <a:lnTo>
                    <a:pt x="13" y="112"/>
                  </a:lnTo>
                  <a:lnTo>
                    <a:pt x="16" y="105"/>
                  </a:lnTo>
                  <a:lnTo>
                    <a:pt x="24" y="90"/>
                  </a:lnTo>
                  <a:lnTo>
                    <a:pt x="33" y="77"/>
                  </a:lnTo>
                  <a:lnTo>
                    <a:pt x="43" y="63"/>
                  </a:lnTo>
                  <a:lnTo>
                    <a:pt x="52" y="50"/>
                  </a:lnTo>
                  <a:lnTo>
                    <a:pt x="61" y="36"/>
                  </a:lnTo>
                  <a:lnTo>
                    <a:pt x="67" y="22"/>
                  </a:lnTo>
                  <a:lnTo>
                    <a:pt x="70" y="14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73" y="4"/>
                  </a:lnTo>
                  <a:lnTo>
                    <a:pt x="71" y="2"/>
                  </a:lnTo>
                  <a:lnTo>
                    <a:pt x="70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0"/>
                  </a:lnTo>
                  <a:lnTo>
                    <a:pt x="64" y="1"/>
                  </a:lnTo>
                  <a:lnTo>
                    <a:pt x="63" y="3"/>
                  </a:lnTo>
                  <a:lnTo>
                    <a:pt x="63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55"/>
            <p:cNvSpPr/>
            <p:nvPr/>
          </p:nvSpPr>
          <p:spPr>
            <a:xfrm>
              <a:off x="6462713" y="1366838"/>
              <a:ext cx="34925" cy="50800"/>
            </a:xfrm>
            <a:custGeom>
              <a:avLst/>
              <a:gdLst/>
              <a:ahLst/>
              <a:cxnLst/>
              <a:rect l="l" t="t" r="r" b="b"/>
              <a:pathLst>
                <a:path w="67" h="97" extrusionOk="0">
                  <a:moveTo>
                    <a:pt x="58" y="2"/>
                  </a:moveTo>
                  <a:lnTo>
                    <a:pt x="58" y="2"/>
                  </a:lnTo>
                  <a:lnTo>
                    <a:pt x="42" y="24"/>
                  </a:lnTo>
                  <a:lnTo>
                    <a:pt x="29" y="4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0" y="92"/>
                  </a:lnTo>
                  <a:lnTo>
                    <a:pt x="1" y="94"/>
                  </a:lnTo>
                  <a:lnTo>
                    <a:pt x="1" y="95"/>
                  </a:lnTo>
                  <a:lnTo>
                    <a:pt x="3" y="97"/>
                  </a:lnTo>
                  <a:lnTo>
                    <a:pt x="4" y="97"/>
                  </a:lnTo>
                  <a:lnTo>
                    <a:pt x="6" y="97"/>
                  </a:lnTo>
                  <a:lnTo>
                    <a:pt x="8" y="97"/>
                  </a:lnTo>
                  <a:lnTo>
                    <a:pt x="9" y="95"/>
                  </a:lnTo>
                  <a:lnTo>
                    <a:pt x="9" y="95"/>
                  </a:lnTo>
                  <a:lnTo>
                    <a:pt x="37" y="51"/>
                  </a:lnTo>
                  <a:lnTo>
                    <a:pt x="50" y="28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7" y="3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55"/>
            <p:cNvSpPr/>
            <p:nvPr/>
          </p:nvSpPr>
          <p:spPr>
            <a:xfrm>
              <a:off x="6569075" y="1604963"/>
              <a:ext cx="28575" cy="68263"/>
            </a:xfrm>
            <a:custGeom>
              <a:avLst/>
              <a:gdLst/>
              <a:ahLst/>
              <a:cxnLst/>
              <a:rect l="l" t="t" r="r" b="b"/>
              <a:pathLst>
                <a:path w="54" h="129" extrusionOk="0">
                  <a:moveTo>
                    <a:pt x="45" y="3"/>
                  </a:moveTo>
                  <a:lnTo>
                    <a:pt x="45" y="3"/>
                  </a:lnTo>
                  <a:lnTo>
                    <a:pt x="43" y="10"/>
                  </a:lnTo>
                  <a:lnTo>
                    <a:pt x="40" y="16"/>
                  </a:lnTo>
                  <a:lnTo>
                    <a:pt x="32" y="29"/>
                  </a:lnTo>
                  <a:lnTo>
                    <a:pt x="25" y="41"/>
                  </a:lnTo>
                  <a:lnTo>
                    <a:pt x="22" y="47"/>
                  </a:lnTo>
                  <a:lnTo>
                    <a:pt x="20" y="53"/>
                  </a:lnTo>
                  <a:lnTo>
                    <a:pt x="20" y="53"/>
                  </a:lnTo>
                  <a:lnTo>
                    <a:pt x="14" y="71"/>
                  </a:lnTo>
                  <a:lnTo>
                    <a:pt x="9" y="89"/>
                  </a:lnTo>
                  <a:lnTo>
                    <a:pt x="3" y="106"/>
                  </a:lnTo>
                  <a:lnTo>
                    <a:pt x="1" y="11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1" y="127"/>
                  </a:lnTo>
                  <a:lnTo>
                    <a:pt x="2" y="128"/>
                  </a:lnTo>
                  <a:lnTo>
                    <a:pt x="3" y="129"/>
                  </a:lnTo>
                  <a:lnTo>
                    <a:pt x="5" y="129"/>
                  </a:lnTo>
                  <a:lnTo>
                    <a:pt x="6" y="129"/>
                  </a:lnTo>
                  <a:lnTo>
                    <a:pt x="9" y="128"/>
                  </a:lnTo>
                  <a:lnTo>
                    <a:pt x="10" y="127"/>
                  </a:lnTo>
                  <a:lnTo>
                    <a:pt x="10" y="125"/>
                  </a:lnTo>
                  <a:lnTo>
                    <a:pt x="10" y="125"/>
                  </a:lnTo>
                  <a:lnTo>
                    <a:pt x="12" y="108"/>
                  </a:lnTo>
                  <a:lnTo>
                    <a:pt x="16" y="93"/>
                  </a:lnTo>
                  <a:lnTo>
                    <a:pt x="21" y="78"/>
                  </a:lnTo>
                  <a:lnTo>
                    <a:pt x="28" y="64"/>
                  </a:lnTo>
                  <a:lnTo>
                    <a:pt x="42" y="35"/>
                  </a:lnTo>
                  <a:lnTo>
                    <a:pt x="49" y="2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4" y="2"/>
                  </a:lnTo>
                  <a:lnTo>
                    <a:pt x="53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1"/>
                  </a:lnTo>
                  <a:lnTo>
                    <a:pt x="46" y="2"/>
                  </a:lnTo>
                  <a:lnTo>
                    <a:pt x="45" y="3"/>
                  </a:lnTo>
                  <a:lnTo>
                    <a:pt x="45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55"/>
            <p:cNvSpPr/>
            <p:nvPr/>
          </p:nvSpPr>
          <p:spPr>
            <a:xfrm>
              <a:off x="6619875" y="1614488"/>
              <a:ext cx="25400" cy="44450"/>
            </a:xfrm>
            <a:custGeom>
              <a:avLst/>
              <a:gdLst/>
              <a:ahLst/>
              <a:cxnLst/>
              <a:rect l="l" t="t" r="r" b="b"/>
              <a:pathLst>
                <a:path w="48" h="86" extrusionOk="0">
                  <a:moveTo>
                    <a:pt x="40" y="2"/>
                  </a:moveTo>
                  <a:lnTo>
                    <a:pt x="40" y="2"/>
                  </a:lnTo>
                  <a:lnTo>
                    <a:pt x="32" y="11"/>
                  </a:lnTo>
                  <a:lnTo>
                    <a:pt x="25" y="19"/>
                  </a:lnTo>
                  <a:lnTo>
                    <a:pt x="19" y="28"/>
                  </a:lnTo>
                  <a:lnTo>
                    <a:pt x="13" y="39"/>
                  </a:lnTo>
                  <a:lnTo>
                    <a:pt x="8" y="49"/>
                  </a:lnTo>
                  <a:lnTo>
                    <a:pt x="4" y="59"/>
                  </a:lnTo>
                  <a:lnTo>
                    <a:pt x="1" y="71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1" y="85"/>
                  </a:lnTo>
                  <a:lnTo>
                    <a:pt x="3" y="86"/>
                  </a:lnTo>
                  <a:lnTo>
                    <a:pt x="5" y="86"/>
                  </a:lnTo>
                  <a:lnTo>
                    <a:pt x="6" y="86"/>
                  </a:lnTo>
                  <a:lnTo>
                    <a:pt x="9" y="85"/>
                  </a:lnTo>
                  <a:lnTo>
                    <a:pt x="10" y="83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1" y="71"/>
                  </a:lnTo>
                  <a:lnTo>
                    <a:pt x="14" y="61"/>
                  </a:lnTo>
                  <a:lnTo>
                    <a:pt x="17" y="51"/>
                  </a:lnTo>
                  <a:lnTo>
                    <a:pt x="22" y="42"/>
                  </a:lnTo>
                  <a:lnTo>
                    <a:pt x="27" y="33"/>
                  </a:lnTo>
                  <a:lnTo>
                    <a:pt x="33" y="24"/>
                  </a:lnTo>
                  <a:lnTo>
                    <a:pt x="40" y="16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48" y="8"/>
                  </a:lnTo>
                  <a:lnTo>
                    <a:pt x="48" y="5"/>
                  </a:lnTo>
                  <a:lnTo>
                    <a:pt x="47" y="3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2" y="1"/>
                  </a:lnTo>
                  <a:lnTo>
                    <a:pt x="40" y="2"/>
                  </a:lnTo>
                  <a:lnTo>
                    <a:pt x="40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55"/>
            <p:cNvSpPr/>
            <p:nvPr/>
          </p:nvSpPr>
          <p:spPr>
            <a:xfrm>
              <a:off x="6659563" y="1624013"/>
              <a:ext cx="28575" cy="46038"/>
            </a:xfrm>
            <a:custGeom>
              <a:avLst/>
              <a:gdLst/>
              <a:ahLst/>
              <a:cxnLst/>
              <a:rect l="l" t="t" r="r" b="b"/>
              <a:pathLst>
                <a:path w="53" h="85" extrusionOk="0">
                  <a:moveTo>
                    <a:pt x="44" y="2"/>
                  </a:moveTo>
                  <a:lnTo>
                    <a:pt x="44" y="2"/>
                  </a:lnTo>
                  <a:lnTo>
                    <a:pt x="38" y="10"/>
                  </a:lnTo>
                  <a:lnTo>
                    <a:pt x="32" y="17"/>
                  </a:lnTo>
                  <a:lnTo>
                    <a:pt x="25" y="26"/>
                  </a:lnTo>
                  <a:lnTo>
                    <a:pt x="19" y="34"/>
                  </a:lnTo>
                  <a:lnTo>
                    <a:pt x="19" y="34"/>
                  </a:lnTo>
                  <a:lnTo>
                    <a:pt x="13" y="44"/>
                  </a:lnTo>
                  <a:lnTo>
                    <a:pt x="9" y="56"/>
                  </a:lnTo>
                  <a:lnTo>
                    <a:pt x="5" y="6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9"/>
                  </a:lnTo>
                  <a:lnTo>
                    <a:pt x="0" y="82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3"/>
                  </a:lnTo>
                  <a:lnTo>
                    <a:pt x="8" y="83"/>
                  </a:lnTo>
                  <a:lnTo>
                    <a:pt x="16" y="63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8" y="37"/>
                  </a:lnTo>
                  <a:lnTo>
                    <a:pt x="31" y="33"/>
                  </a:lnTo>
                  <a:lnTo>
                    <a:pt x="38" y="25"/>
                  </a:lnTo>
                  <a:lnTo>
                    <a:pt x="46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3" y="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55"/>
            <p:cNvSpPr/>
            <p:nvPr/>
          </p:nvSpPr>
          <p:spPr>
            <a:xfrm>
              <a:off x="6746875" y="1463675"/>
              <a:ext cx="23813" cy="41275"/>
            </a:xfrm>
            <a:custGeom>
              <a:avLst/>
              <a:gdLst/>
              <a:ahLst/>
              <a:cxnLst/>
              <a:rect l="l" t="t" r="r" b="b"/>
              <a:pathLst>
                <a:path w="46" h="79" extrusionOk="0">
                  <a:moveTo>
                    <a:pt x="39" y="1"/>
                  </a:moveTo>
                  <a:lnTo>
                    <a:pt x="39" y="1"/>
                  </a:lnTo>
                  <a:lnTo>
                    <a:pt x="32" y="10"/>
                  </a:lnTo>
                  <a:lnTo>
                    <a:pt x="27" y="18"/>
                  </a:lnTo>
                  <a:lnTo>
                    <a:pt x="22" y="27"/>
                  </a:lnTo>
                  <a:lnTo>
                    <a:pt x="18" y="35"/>
                  </a:lnTo>
                  <a:lnTo>
                    <a:pt x="9" y="54"/>
                  </a:lnTo>
                  <a:lnTo>
                    <a:pt x="5" y="6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7"/>
                  </a:lnTo>
                  <a:lnTo>
                    <a:pt x="8" y="77"/>
                  </a:lnTo>
                  <a:lnTo>
                    <a:pt x="13" y="68"/>
                  </a:lnTo>
                  <a:lnTo>
                    <a:pt x="18" y="59"/>
                  </a:lnTo>
                  <a:lnTo>
                    <a:pt x="26" y="42"/>
                  </a:lnTo>
                  <a:lnTo>
                    <a:pt x="30" y="32"/>
                  </a:lnTo>
                  <a:lnTo>
                    <a:pt x="34" y="24"/>
                  </a:lnTo>
                  <a:lnTo>
                    <a:pt x="39" y="16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6" y="3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55"/>
            <p:cNvSpPr/>
            <p:nvPr/>
          </p:nvSpPr>
          <p:spPr>
            <a:xfrm>
              <a:off x="6792913" y="1493838"/>
              <a:ext cx="9525" cy="7938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8" y="1"/>
                  </a:moveTo>
                  <a:lnTo>
                    <a:pt x="2" y="8"/>
                  </a:lnTo>
                  <a:lnTo>
                    <a:pt x="2" y="8"/>
                  </a:lnTo>
                  <a:lnTo>
                    <a:pt x="1" y="9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2" y="14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7" y="16"/>
                  </a:lnTo>
                  <a:lnTo>
                    <a:pt x="8" y="14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5" y="6"/>
                  </a:lnTo>
                  <a:lnTo>
                    <a:pt x="16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55"/>
            <p:cNvSpPr/>
            <p:nvPr/>
          </p:nvSpPr>
          <p:spPr>
            <a:xfrm>
              <a:off x="6208713" y="1243013"/>
              <a:ext cx="706437" cy="620714"/>
            </a:xfrm>
            <a:custGeom>
              <a:avLst/>
              <a:gdLst/>
              <a:ahLst/>
              <a:cxnLst/>
              <a:rect l="l" t="t" r="r" b="b"/>
              <a:pathLst>
                <a:path w="1336" h="1175" extrusionOk="0">
                  <a:moveTo>
                    <a:pt x="1214" y="1175"/>
                  </a:moveTo>
                  <a:lnTo>
                    <a:pt x="1214" y="1175"/>
                  </a:lnTo>
                  <a:lnTo>
                    <a:pt x="1210" y="1175"/>
                  </a:lnTo>
                  <a:lnTo>
                    <a:pt x="1209" y="1175"/>
                  </a:lnTo>
                  <a:lnTo>
                    <a:pt x="1208" y="1175"/>
                  </a:lnTo>
                  <a:lnTo>
                    <a:pt x="1208" y="1175"/>
                  </a:lnTo>
                  <a:lnTo>
                    <a:pt x="1202" y="1174"/>
                  </a:lnTo>
                  <a:lnTo>
                    <a:pt x="1198" y="1173"/>
                  </a:lnTo>
                  <a:lnTo>
                    <a:pt x="1198" y="1173"/>
                  </a:lnTo>
                  <a:lnTo>
                    <a:pt x="1172" y="1162"/>
                  </a:lnTo>
                  <a:lnTo>
                    <a:pt x="1147" y="1152"/>
                  </a:lnTo>
                  <a:lnTo>
                    <a:pt x="1095" y="1131"/>
                  </a:lnTo>
                  <a:lnTo>
                    <a:pt x="1095" y="1131"/>
                  </a:lnTo>
                  <a:lnTo>
                    <a:pt x="1050" y="1113"/>
                  </a:lnTo>
                  <a:lnTo>
                    <a:pt x="1005" y="1095"/>
                  </a:lnTo>
                  <a:lnTo>
                    <a:pt x="982" y="1084"/>
                  </a:lnTo>
                  <a:lnTo>
                    <a:pt x="960" y="1073"/>
                  </a:lnTo>
                  <a:lnTo>
                    <a:pt x="938" y="1062"/>
                  </a:lnTo>
                  <a:lnTo>
                    <a:pt x="918" y="1048"/>
                  </a:lnTo>
                  <a:lnTo>
                    <a:pt x="911" y="1044"/>
                  </a:lnTo>
                  <a:lnTo>
                    <a:pt x="904" y="1048"/>
                  </a:lnTo>
                  <a:lnTo>
                    <a:pt x="904" y="1048"/>
                  </a:lnTo>
                  <a:lnTo>
                    <a:pt x="899" y="1051"/>
                  </a:lnTo>
                  <a:lnTo>
                    <a:pt x="899" y="1051"/>
                  </a:lnTo>
                  <a:lnTo>
                    <a:pt x="873" y="1061"/>
                  </a:lnTo>
                  <a:lnTo>
                    <a:pt x="847" y="1068"/>
                  </a:lnTo>
                  <a:lnTo>
                    <a:pt x="819" y="1075"/>
                  </a:lnTo>
                  <a:lnTo>
                    <a:pt x="789" y="1080"/>
                  </a:lnTo>
                  <a:lnTo>
                    <a:pt x="759" y="1084"/>
                  </a:lnTo>
                  <a:lnTo>
                    <a:pt x="728" y="1088"/>
                  </a:lnTo>
                  <a:lnTo>
                    <a:pt x="696" y="1090"/>
                  </a:lnTo>
                  <a:lnTo>
                    <a:pt x="664" y="1090"/>
                  </a:lnTo>
                  <a:lnTo>
                    <a:pt x="664" y="1090"/>
                  </a:lnTo>
                  <a:lnTo>
                    <a:pt x="620" y="1089"/>
                  </a:lnTo>
                  <a:lnTo>
                    <a:pt x="576" y="1086"/>
                  </a:lnTo>
                  <a:lnTo>
                    <a:pt x="531" y="1080"/>
                  </a:lnTo>
                  <a:lnTo>
                    <a:pt x="488" y="1073"/>
                  </a:lnTo>
                  <a:lnTo>
                    <a:pt x="445" y="1064"/>
                  </a:lnTo>
                  <a:lnTo>
                    <a:pt x="402" y="1052"/>
                  </a:lnTo>
                  <a:lnTo>
                    <a:pt x="361" y="1040"/>
                  </a:lnTo>
                  <a:lnTo>
                    <a:pt x="322" y="1026"/>
                  </a:lnTo>
                  <a:lnTo>
                    <a:pt x="322" y="1026"/>
                  </a:lnTo>
                  <a:lnTo>
                    <a:pt x="292" y="1012"/>
                  </a:lnTo>
                  <a:lnTo>
                    <a:pt x="263" y="997"/>
                  </a:lnTo>
                  <a:lnTo>
                    <a:pt x="235" y="980"/>
                  </a:lnTo>
                  <a:lnTo>
                    <a:pt x="209" y="962"/>
                  </a:lnTo>
                  <a:lnTo>
                    <a:pt x="184" y="942"/>
                  </a:lnTo>
                  <a:lnTo>
                    <a:pt x="161" y="920"/>
                  </a:lnTo>
                  <a:lnTo>
                    <a:pt x="138" y="898"/>
                  </a:lnTo>
                  <a:lnTo>
                    <a:pt x="117" y="873"/>
                  </a:lnTo>
                  <a:lnTo>
                    <a:pt x="99" y="847"/>
                  </a:lnTo>
                  <a:lnTo>
                    <a:pt x="81" y="820"/>
                  </a:lnTo>
                  <a:lnTo>
                    <a:pt x="66" y="792"/>
                  </a:lnTo>
                  <a:lnTo>
                    <a:pt x="51" y="762"/>
                  </a:lnTo>
                  <a:lnTo>
                    <a:pt x="39" y="732"/>
                  </a:lnTo>
                  <a:lnTo>
                    <a:pt x="28" y="700"/>
                  </a:lnTo>
                  <a:lnTo>
                    <a:pt x="19" y="668"/>
                  </a:lnTo>
                  <a:lnTo>
                    <a:pt x="12" y="634"/>
                  </a:lnTo>
                  <a:lnTo>
                    <a:pt x="12" y="634"/>
                  </a:lnTo>
                  <a:lnTo>
                    <a:pt x="8" y="609"/>
                  </a:lnTo>
                  <a:lnTo>
                    <a:pt x="5" y="582"/>
                  </a:lnTo>
                  <a:lnTo>
                    <a:pt x="2" y="554"/>
                  </a:lnTo>
                  <a:lnTo>
                    <a:pt x="1" y="524"/>
                  </a:lnTo>
                  <a:lnTo>
                    <a:pt x="0" y="492"/>
                  </a:lnTo>
                  <a:lnTo>
                    <a:pt x="1" y="459"/>
                  </a:lnTo>
                  <a:lnTo>
                    <a:pt x="4" y="424"/>
                  </a:lnTo>
                  <a:lnTo>
                    <a:pt x="9" y="389"/>
                  </a:lnTo>
                  <a:lnTo>
                    <a:pt x="16" y="354"/>
                  </a:lnTo>
                  <a:lnTo>
                    <a:pt x="21" y="337"/>
                  </a:lnTo>
                  <a:lnTo>
                    <a:pt x="26" y="320"/>
                  </a:lnTo>
                  <a:lnTo>
                    <a:pt x="33" y="303"/>
                  </a:lnTo>
                  <a:lnTo>
                    <a:pt x="39" y="285"/>
                  </a:lnTo>
                  <a:lnTo>
                    <a:pt x="46" y="267"/>
                  </a:lnTo>
                  <a:lnTo>
                    <a:pt x="54" y="251"/>
                  </a:lnTo>
                  <a:lnTo>
                    <a:pt x="64" y="234"/>
                  </a:lnTo>
                  <a:lnTo>
                    <a:pt x="74" y="218"/>
                  </a:lnTo>
                  <a:lnTo>
                    <a:pt x="84" y="201"/>
                  </a:lnTo>
                  <a:lnTo>
                    <a:pt x="97" y="185"/>
                  </a:lnTo>
                  <a:lnTo>
                    <a:pt x="109" y="169"/>
                  </a:lnTo>
                  <a:lnTo>
                    <a:pt x="123" y="154"/>
                  </a:lnTo>
                  <a:lnTo>
                    <a:pt x="138" y="139"/>
                  </a:lnTo>
                  <a:lnTo>
                    <a:pt x="153" y="125"/>
                  </a:lnTo>
                  <a:lnTo>
                    <a:pt x="153" y="125"/>
                  </a:lnTo>
                  <a:lnTo>
                    <a:pt x="167" y="114"/>
                  </a:lnTo>
                  <a:lnTo>
                    <a:pt x="180" y="103"/>
                  </a:lnTo>
                  <a:lnTo>
                    <a:pt x="195" y="94"/>
                  </a:lnTo>
                  <a:lnTo>
                    <a:pt x="209" y="86"/>
                  </a:lnTo>
                  <a:lnTo>
                    <a:pt x="224" y="76"/>
                  </a:lnTo>
                  <a:lnTo>
                    <a:pt x="239" y="69"/>
                  </a:lnTo>
                  <a:lnTo>
                    <a:pt x="255" y="62"/>
                  </a:lnTo>
                  <a:lnTo>
                    <a:pt x="270" y="56"/>
                  </a:lnTo>
                  <a:lnTo>
                    <a:pt x="303" y="43"/>
                  </a:lnTo>
                  <a:lnTo>
                    <a:pt x="336" y="34"/>
                  </a:lnTo>
                  <a:lnTo>
                    <a:pt x="369" y="26"/>
                  </a:lnTo>
                  <a:lnTo>
                    <a:pt x="403" y="20"/>
                  </a:lnTo>
                  <a:lnTo>
                    <a:pt x="439" y="14"/>
                  </a:lnTo>
                  <a:lnTo>
                    <a:pt x="473" y="11"/>
                  </a:lnTo>
                  <a:lnTo>
                    <a:pt x="507" y="8"/>
                  </a:lnTo>
                  <a:lnTo>
                    <a:pt x="541" y="6"/>
                  </a:lnTo>
                  <a:lnTo>
                    <a:pt x="607" y="5"/>
                  </a:lnTo>
                  <a:lnTo>
                    <a:pt x="669" y="5"/>
                  </a:lnTo>
                  <a:lnTo>
                    <a:pt x="700" y="5"/>
                  </a:lnTo>
                  <a:lnTo>
                    <a:pt x="700" y="5"/>
                  </a:lnTo>
                  <a:lnTo>
                    <a:pt x="704" y="5"/>
                  </a:lnTo>
                  <a:lnTo>
                    <a:pt x="708" y="6"/>
                  </a:lnTo>
                  <a:lnTo>
                    <a:pt x="711" y="7"/>
                  </a:lnTo>
                  <a:lnTo>
                    <a:pt x="714" y="7"/>
                  </a:lnTo>
                  <a:lnTo>
                    <a:pt x="714" y="7"/>
                  </a:lnTo>
                  <a:lnTo>
                    <a:pt x="732" y="4"/>
                  </a:lnTo>
                  <a:lnTo>
                    <a:pt x="749" y="2"/>
                  </a:lnTo>
                  <a:lnTo>
                    <a:pt x="768" y="1"/>
                  </a:lnTo>
                  <a:lnTo>
                    <a:pt x="787" y="0"/>
                  </a:lnTo>
                  <a:lnTo>
                    <a:pt x="787" y="0"/>
                  </a:lnTo>
                  <a:lnTo>
                    <a:pt x="803" y="0"/>
                  </a:lnTo>
                  <a:lnTo>
                    <a:pt x="821" y="1"/>
                  </a:lnTo>
                  <a:lnTo>
                    <a:pt x="856" y="5"/>
                  </a:lnTo>
                  <a:lnTo>
                    <a:pt x="891" y="11"/>
                  </a:lnTo>
                  <a:lnTo>
                    <a:pt x="926" y="21"/>
                  </a:lnTo>
                  <a:lnTo>
                    <a:pt x="960" y="31"/>
                  </a:lnTo>
                  <a:lnTo>
                    <a:pt x="994" y="43"/>
                  </a:lnTo>
                  <a:lnTo>
                    <a:pt x="1028" y="59"/>
                  </a:lnTo>
                  <a:lnTo>
                    <a:pt x="1060" y="75"/>
                  </a:lnTo>
                  <a:lnTo>
                    <a:pt x="1091" y="93"/>
                  </a:lnTo>
                  <a:lnTo>
                    <a:pt x="1121" y="112"/>
                  </a:lnTo>
                  <a:lnTo>
                    <a:pt x="1149" y="134"/>
                  </a:lnTo>
                  <a:lnTo>
                    <a:pt x="1175" y="156"/>
                  </a:lnTo>
                  <a:lnTo>
                    <a:pt x="1199" y="180"/>
                  </a:lnTo>
                  <a:lnTo>
                    <a:pt x="1210" y="192"/>
                  </a:lnTo>
                  <a:lnTo>
                    <a:pt x="1220" y="204"/>
                  </a:lnTo>
                  <a:lnTo>
                    <a:pt x="1230" y="217"/>
                  </a:lnTo>
                  <a:lnTo>
                    <a:pt x="1239" y="229"/>
                  </a:lnTo>
                  <a:lnTo>
                    <a:pt x="1247" y="243"/>
                  </a:lnTo>
                  <a:lnTo>
                    <a:pt x="1256" y="255"/>
                  </a:lnTo>
                  <a:lnTo>
                    <a:pt x="1256" y="255"/>
                  </a:lnTo>
                  <a:lnTo>
                    <a:pt x="1264" y="273"/>
                  </a:lnTo>
                  <a:lnTo>
                    <a:pt x="1272" y="290"/>
                  </a:lnTo>
                  <a:lnTo>
                    <a:pt x="1280" y="310"/>
                  </a:lnTo>
                  <a:lnTo>
                    <a:pt x="1289" y="328"/>
                  </a:lnTo>
                  <a:lnTo>
                    <a:pt x="1296" y="349"/>
                  </a:lnTo>
                  <a:lnTo>
                    <a:pt x="1302" y="370"/>
                  </a:lnTo>
                  <a:lnTo>
                    <a:pt x="1308" y="390"/>
                  </a:lnTo>
                  <a:lnTo>
                    <a:pt x="1314" y="412"/>
                  </a:lnTo>
                  <a:lnTo>
                    <a:pt x="1320" y="434"/>
                  </a:lnTo>
                  <a:lnTo>
                    <a:pt x="1324" y="456"/>
                  </a:lnTo>
                  <a:lnTo>
                    <a:pt x="1328" y="478"/>
                  </a:lnTo>
                  <a:lnTo>
                    <a:pt x="1331" y="501"/>
                  </a:lnTo>
                  <a:lnTo>
                    <a:pt x="1333" y="524"/>
                  </a:lnTo>
                  <a:lnTo>
                    <a:pt x="1335" y="547"/>
                  </a:lnTo>
                  <a:lnTo>
                    <a:pt x="1336" y="570"/>
                  </a:lnTo>
                  <a:lnTo>
                    <a:pt x="1336" y="593"/>
                  </a:lnTo>
                  <a:lnTo>
                    <a:pt x="1335" y="616"/>
                  </a:lnTo>
                  <a:lnTo>
                    <a:pt x="1334" y="638"/>
                  </a:lnTo>
                  <a:lnTo>
                    <a:pt x="1332" y="660"/>
                  </a:lnTo>
                  <a:lnTo>
                    <a:pt x="1328" y="683"/>
                  </a:lnTo>
                  <a:lnTo>
                    <a:pt x="1324" y="704"/>
                  </a:lnTo>
                  <a:lnTo>
                    <a:pt x="1319" y="726"/>
                  </a:lnTo>
                  <a:lnTo>
                    <a:pt x="1312" y="747"/>
                  </a:lnTo>
                  <a:lnTo>
                    <a:pt x="1305" y="767"/>
                  </a:lnTo>
                  <a:lnTo>
                    <a:pt x="1297" y="787"/>
                  </a:lnTo>
                  <a:lnTo>
                    <a:pt x="1288" y="806"/>
                  </a:lnTo>
                  <a:lnTo>
                    <a:pt x="1277" y="824"/>
                  </a:lnTo>
                  <a:lnTo>
                    <a:pt x="1266" y="842"/>
                  </a:lnTo>
                  <a:lnTo>
                    <a:pt x="1253" y="859"/>
                  </a:lnTo>
                  <a:lnTo>
                    <a:pt x="1239" y="875"/>
                  </a:lnTo>
                  <a:lnTo>
                    <a:pt x="1225" y="890"/>
                  </a:lnTo>
                  <a:lnTo>
                    <a:pt x="1208" y="904"/>
                  </a:lnTo>
                  <a:lnTo>
                    <a:pt x="1208" y="904"/>
                  </a:lnTo>
                  <a:lnTo>
                    <a:pt x="1204" y="907"/>
                  </a:lnTo>
                  <a:lnTo>
                    <a:pt x="1197" y="911"/>
                  </a:lnTo>
                  <a:lnTo>
                    <a:pt x="1197" y="918"/>
                  </a:lnTo>
                  <a:lnTo>
                    <a:pt x="1197" y="918"/>
                  </a:lnTo>
                  <a:lnTo>
                    <a:pt x="1198" y="937"/>
                  </a:lnTo>
                  <a:lnTo>
                    <a:pt x="1200" y="954"/>
                  </a:lnTo>
                  <a:lnTo>
                    <a:pt x="1205" y="990"/>
                  </a:lnTo>
                  <a:lnTo>
                    <a:pt x="1212" y="1026"/>
                  </a:lnTo>
                  <a:lnTo>
                    <a:pt x="1220" y="1061"/>
                  </a:lnTo>
                  <a:lnTo>
                    <a:pt x="1220" y="1061"/>
                  </a:lnTo>
                  <a:lnTo>
                    <a:pt x="1231" y="1104"/>
                  </a:lnTo>
                  <a:lnTo>
                    <a:pt x="1235" y="1127"/>
                  </a:lnTo>
                  <a:lnTo>
                    <a:pt x="1239" y="1150"/>
                  </a:lnTo>
                  <a:lnTo>
                    <a:pt x="1239" y="1150"/>
                  </a:lnTo>
                  <a:lnTo>
                    <a:pt x="1239" y="1154"/>
                  </a:lnTo>
                  <a:lnTo>
                    <a:pt x="1238" y="1159"/>
                  </a:lnTo>
                  <a:lnTo>
                    <a:pt x="1236" y="1163"/>
                  </a:lnTo>
                  <a:lnTo>
                    <a:pt x="1234" y="1167"/>
                  </a:lnTo>
                  <a:lnTo>
                    <a:pt x="1234" y="1167"/>
                  </a:lnTo>
                  <a:lnTo>
                    <a:pt x="1230" y="1170"/>
                  </a:lnTo>
                  <a:lnTo>
                    <a:pt x="1225" y="1173"/>
                  </a:lnTo>
                  <a:lnTo>
                    <a:pt x="1219" y="1175"/>
                  </a:lnTo>
                  <a:lnTo>
                    <a:pt x="1214" y="1175"/>
                  </a:lnTo>
                  <a:lnTo>
                    <a:pt x="1214" y="1175"/>
                  </a:lnTo>
                  <a:close/>
                  <a:moveTo>
                    <a:pt x="912" y="999"/>
                  </a:moveTo>
                  <a:lnTo>
                    <a:pt x="912" y="999"/>
                  </a:lnTo>
                  <a:lnTo>
                    <a:pt x="916" y="1000"/>
                  </a:lnTo>
                  <a:lnTo>
                    <a:pt x="920" y="1003"/>
                  </a:lnTo>
                  <a:lnTo>
                    <a:pt x="920" y="1003"/>
                  </a:lnTo>
                  <a:lnTo>
                    <a:pt x="944" y="1018"/>
                  </a:lnTo>
                  <a:lnTo>
                    <a:pt x="967" y="1032"/>
                  </a:lnTo>
                  <a:lnTo>
                    <a:pt x="992" y="1045"/>
                  </a:lnTo>
                  <a:lnTo>
                    <a:pt x="1017" y="1057"/>
                  </a:lnTo>
                  <a:lnTo>
                    <a:pt x="1043" y="1068"/>
                  </a:lnTo>
                  <a:lnTo>
                    <a:pt x="1069" y="1078"/>
                  </a:lnTo>
                  <a:lnTo>
                    <a:pt x="1119" y="1098"/>
                  </a:lnTo>
                  <a:lnTo>
                    <a:pt x="1119" y="1098"/>
                  </a:lnTo>
                  <a:lnTo>
                    <a:pt x="1173" y="1120"/>
                  </a:lnTo>
                  <a:lnTo>
                    <a:pt x="1195" y="1128"/>
                  </a:lnTo>
                  <a:lnTo>
                    <a:pt x="1189" y="1105"/>
                  </a:lnTo>
                  <a:lnTo>
                    <a:pt x="1189" y="1105"/>
                  </a:lnTo>
                  <a:lnTo>
                    <a:pt x="1181" y="1067"/>
                  </a:lnTo>
                  <a:lnTo>
                    <a:pt x="1181" y="1067"/>
                  </a:lnTo>
                  <a:lnTo>
                    <a:pt x="1172" y="1029"/>
                  </a:lnTo>
                  <a:lnTo>
                    <a:pt x="1165" y="990"/>
                  </a:lnTo>
                  <a:lnTo>
                    <a:pt x="1162" y="971"/>
                  </a:lnTo>
                  <a:lnTo>
                    <a:pt x="1158" y="951"/>
                  </a:lnTo>
                  <a:lnTo>
                    <a:pt x="1157" y="932"/>
                  </a:lnTo>
                  <a:lnTo>
                    <a:pt x="1156" y="912"/>
                  </a:lnTo>
                  <a:lnTo>
                    <a:pt x="1156" y="912"/>
                  </a:lnTo>
                  <a:lnTo>
                    <a:pt x="1156" y="907"/>
                  </a:lnTo>
                  <a:lnTo>
                    <a:pt x="1158" y="903"/>
                  </a:lnTo>
                  <a:lnTo>
                    <a:pt x="1161" y="899"/>
                  </a:lnTo>
                  <a:lnTo>
                    <a:pt x="1165" y="896"/>
                  </a:lnTo>
                  <a:lnTo>
                    <a:pt x="1170" y="893"/>
                  </a:lnTo>
                  <a:lnTo>
                    <a:pt x="1171" y="887"/>
                  </a:lnTo>
                  <a:lnTo>
                    <a:pt x="1171" y="887"/>
                  </a:lnTo>
                  <a:lnTo>
                    <a:pt x="1173" y="882"/>
                  </a:lnTo>
                  <a:lnTo>
                    <a:pt x="1177" y="878"/>
                  </a:lnTo>
                  <a:lnTo>
                    <a:pt x="1177" y="878"/>
                  </a:lnTo>
                  <a:lnTo>
                    <a:pt x="1193" y="864"/>
                  </a:lnTo>
                  <a:lnTo>
                    <a:pt x="1207" y="849"/>
                  </a:lnTo>
                  <a:lnTo>
                    <a:pt x="1220" y="833"/>
                  </a:lnTo>
                  <a:lnTo>
                    <a:pt x="1233" y="817"/>
                  </a:lnTo>
                  <a:lnTo>
                    <a:pt x="1243" y="799"/>
                  </a:lnTo>
                  <a:lnTo>
                    <a:pt x="1253" y="782"/>
                  </a:lnTo>
                  <a:lnTo>
                    <a:pt x="1262" y="762"/>
                  </a:lnTo>
                  <a:lnTo>
                    <a:pt x="1270" y="743"/>
                  </a:lnTo>
                  <a:lnTo>
                    <a:pt x="1276" y="723"/>
                  </a:lnTo>
                  <a:lnTo>
                    <a:pt x="1282" y="701"/>
                  </a:lnTo>
                  <a:lnTo>
                    <a:pt x="1287" y="681"/>
                  </a:lnTo>
                  <a:lnTo>
                    <a:pt x="1291" y="659"/>
                  </a:lnTo>
                  <a:lnTo>
                    <a:pt x="1294" y="636"/>
                  </a:lnTo>
                  <a:lnTo>
                    <a:pt x="1296" y="614"/>
                  </a:lnTo>
                  <a:lnTo>
                    <a:pt x="1297" y="592"/>
                  </a:lnTo>
                  <a:lnTo>
                    <a:pt x="1297" y="569"/>
                  </a:lnTo>
                  <a:lnTo>
                    <a:pt x="1296" y="546"/>
                  </a:lnTo>
                  <a:lnTo>
                    <a:pt x="1295" y="525"/>
                  </a:lnTo>
                  <a:lnTo>
                    <a:pt x="1293" y="502"/>
                  </a:lnTo>
                  <a:lnTo>
                    <a:pt x="1290" y="479"/>
                  </a:lnTo>
                  <a:lnTo>
                    <a:pt x="1286" y="457"/>
                  </a:lnTo>
                  <a:lnTo>
                    <a:pt x="1281" y="436"/>
                  </a:lnTo>
                  <a:lnTo>
                    <a:pt x="1276" y="414"/>
                  </a:lnTo>
                  <a:lnTo>
                    <a:pt x="1271" y="393"/>
                  </a:lnTo>
                  <a:lnTo>
                    <a:pt x="1265" y="373"/>
                  </a:lnTo>
                  <a:lnTo>
                    <a:pt x="1258" y="353"/>
                  </a:lnTo>
                  <a:lnTo>
                    <a:pt x="1250" y="334"/>
                  </a:lnTo>
                  <a:lnTo>
                    <a:pt x="1242" y="316"/>
                  </a:lnTo>
                  <a:lnTo>
                    <a:pt x="1233" y="298"/>
                  </a:lnTo>
                  <a:lnTo>
                    <a:pt x="1225" y="281"/>
                  </a:lnTo>
                  <a:lnTo>
                    <a:pt x="1214" y="265"/>
                  </a:lnTo>
                  <a:lnTo>
                    <a:pt x="1205" y="251"/>
                  </a:lnTo>
                  <a:lnTo>
                    <a:pt x="1205" y="251"/>
                  </a:lnTo>
                  <a:lnTo>
                    <a:pt x="1187" y="229"/>
                  </a:lnTo>
                  <a:lnTo>
                    <a:pt x="1169" y="208"/>
                  </a:lnTo>
                  <a:lnTo>
                    <a:pt x="1147" y="187"/>
                  </a:lnTo>
                  <a:lnTo>
                    <a:pt x="1124" y="168"/>
                  </a:lnTo>
                  <a:lnTo>
                    <a:pt x="1101" y="150"/>
                  </a:lnTo>
                  <a:lnTo>
                    <a:pt x="1075" y="132"/>
                  </a:lnTo>
                  <a:lnTo>
                    <a:pt x="1048" y="116"/>
                  </a:lnTo>
                  <a:lnTo>
                    <a:pt x="1020" y="101"/>
                  </a:lnTo>
                  <a:lnTo>
                    <a:pt x="991" y="88"/>
                  </a:lnTo>
                  <a:lnTo>
                    <a:pt x="962" y="75"/>
                  </a:lnTo>
                  <a:lnTo>
                    <a:pt x="932" y="65"/>
                  </a:lnTo>
                  <a:lnTo>
                    <a:pt x="902" y="56"/>
                  </a:lnTo>
                  <a:lnTo>
                    <a:pt x="872" y="49"/>
                  </a:lnTo>
                  <a:lnTo>
                    <a:pt x="843" y="44"/>
                  </a:lnTo>
                  <a:lnTo>
                    <a:pt x="815" y="41"/>
                  </a:lnTo>
                  <a:lnTo>
                    <a:pt x="786" y="39"/>
                  </a:lnTo>
                  <a:lnTo>
                    <a:pt x="786" y="39"/>
                  </a:lnTo>
                  <a:lnTo>
                    <a:pt x="765" y="40"/>
                  </a:lnTo>
                  <a:lnTo>
                    <a:pt x="744" y="42"/>
                  </a:lnTo>
                  <a:lnTo>
                    <a:pt x="725" y="45"/>
                  </a:lnTo>
                  <a:lnTo>
                    <a:pt x="705" y="49"/>
                  </a:lnTo>
                  <a:lnTo>
                    <a:pt x="705" y="49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695" y="49"/>
                  </a:lnTo>
                  <a:lnTo>
                    <a:pt x="690" y="47"/>
                  </a:lnTo>
                  <a:lnTo>
                    <a:pt x="686" y="45"/>
                  </a:lnTo>
                  <a:lnTo>
                    <a:pt x="686" y="45"/>
                  </a:lnTo>
                  <a:lnTo>
                    <a:pt x="633" y="44"/>
                  </a:lnTo>
                  <a:lnTo>
                    <a:pt x="633" y="44"/>
                  </a:lnTo>
                  <a:lnTo>
                    <a:pt x="575" y="45"/>
                  </a:lnTo>
                  <a:lnTo>
                    <a:pt x="516" y="47"/>
                  </a:lnTo>
                  <a:lnTo>
                    <a:pt x="488" y="49"/>
                  </a:lnTo>
                  <a:lnTo>
                    <a:pt x="459" y="52"/>
                  </a:lnTo>
                  <a:lnTo>
                    <a:pt x="430" y="56"/>
                  </a:lnTo>
                  <a:lnTo>
                    <a:pt x="402" y="60"/>
                  </a:lnTo>
                  <a:lnTo>
                    <a:pt x="374" y="65"/>
                  </a:lnTo>
                  <a:lnTo>
                    <a:pt x="348" y="71"/>
                  </a:lnTo>
                  <a:lnTo>
                    <a:pt x="321" y="79"/>
                  </a:lnTo>
                  <a:lnTo>
                    <a:pt x="295" y="89"/>
                  </a:lnTo>
                  <a:lnTo>
                    <a:pt x="270" y="99"/>
                  </a:lnTo>
                  <a:lnTo>
                    <a:pt x="245" y="111"/>
                  </a:lnTo>
                  <a:lnTo>
                    <a:pt x="223" y="125"/>
                  </a:lnTo>
                  <a:lnTo>
                    <a:pt x="200" y="140"/>
                  </a:lnTo>
                  <a:lnTo>
                    <a:pt x="200" y="140"/>
                  </a:lnTo>
                  <a:lnTo>
                    <a:pt x="184" y="153"/>
                  </a:lnTo>
                  <a:lnTo>
                    <a:pt x="169" y="165"/>
                  </a:lnTo>
                  <a:lnTo>
                    <a:pt x="156" y="179"/>
                  </a:lnTo>
                  <a:lnTo>
                    <a:pt x="142" y="193"/>
                  </a:lnTo>
                  <a:lnTo>
                    <a:pt x="131" y="208"/>
                  </a:lnTo>
                  <a:lnTo>
                    <a:pt x="119" y="223"/>
                  </a:lnTo>
                  <a:lnTo>
                    <a:pt x="109" y="238"/>
                  </a:lnTo>
                  <a:lnTo>
                    <a:pt x="99" y="254"/>
                  </a:lnTo>
                  <a:lnTo>
                    <a:pt x="90" y="271"/>
                  </a:lnTo>
                  <a:lnTo>
                    <a:pt x="82" y="287"/>
                  </a:lnTo>
                  <a:lnTo>
                    <a:pt x="74" y="305"/>
                  </a:lnTo>
                  <a:lnTo>
                    <a:pt x="68" y="321"/>
                  </a:lnTo>
                  <a:lnTo>
                    <a:pt x="62" y="340"/>
                  </a:lnTo>
                  <a:lnTo>
                    <a:pt x="56" y="357"/>
                  </a:lnTo>
                  <a:lnTo>
                    <a:pt x="52" y="375"/>
                  </a:lnTo>
                  <a:lnTo>
                    <a:pt x="48" y="393"/>
                  </a:lnTo>
                  <a:lnTo>
                    <a:pt x="45" y="412"/>
                  </a:lnTo>
                  <a:lnTo>
                    <a:pt x="42" y="431"/>
                  </a:lnTo>
                  <a:lnTo>
                    <a:pt x="40" y="448"/>
                  </a:lnTo>
                  <a:lnTo>
                    <a:pt x="39" y="467"/>
                  </a:lnTo>
                  <a:lnTo>
                    <a:pt x="38" y="504"/>
                  </a:lnTo>
                  <a:lnTo>
                    <a:pt x="39" y="541"/>
                  </a:lnTo>
                  <a:lnTo>
                    <a:pt x="43" y="577"/>
                  </a:lnTo>
                  <a:lnTo>
                    <a:pt x="48" y="612"/>
                  </a:lnTo>
                  <a:lnTo>
                    <a:pt x="55" y="647"/>
                  </a:lnTo>
                  <a:lnTo>
                    <a:pt x="65" y="679"/>
                  </a:lnTo>
                  <a:lnTo>
                    <a:pt x="65" y="679"/>
                  </a:lnTo>
                  <a:lnTo>
                    <a:pt x="77" y="713"/>
                  </a:lnTo>
                  <a:lnTo>
                    <a:pt x="90" y="745"/>
                  </a:lnTo>
                  <a:lnTo>
                    <a:pt x="105" y="776"/>
                  </a:lnTo>
                  <a:lnTo>
                    <a:pt x="121" y="805"/>
                  </a:lnTo>
                  <a:lnTo>
                    <a:pt x="139" y="831"/>
                  </a:lnTo>
                  <a:lnTo>
                    <a:pt x="159" y="856"/>
                  </a:lnTo>
                  <a:lnTo>
                    <a:pt x="179" y="880"/>
                  </a:lnTo>
                  <a:lnTo>
                    <a:pt x="201" y="902"/>
                  </a:lnTo>
                  <a:lnTo>
                    <a:pt x="225" y="922"/>
                  </a:lnTo>
                  <a:lnTo>
                    <a:pt x="251" y="941"/>
                  </a:lnTo>
                  <a:lnTo>
                    <a:pt x="277" y="957"/>
                  </a:lnTo>
                  <a:lnTo>
                    <a:pt x="305" y="973"/>
                  </a:lnTo>
                  <a:lnTo>
                    <a:pt x="335" y="986"/>
                  </a:lnTo>
                  <a:lnTo>
                    <a:pt x="367" y="998"/>
                  </a:lnTo>
                  <a:lnTo>
                    <a:pt x="400" y="1008"/>
                  </a:lnTo>
                  <a:lnTo>
                    <a:pt x="434" y="1017"/>
                  </a:lnTo>
                  <a:lnTo>
                    <a:pt x="434" y="1017"/>
                  </a:lnTo>
                  <a:lnTo>
                    <a:pt x="468" y="1025"/>
                  </a:lnTo>
                  <a:lnTo>
                    <a:pt x="500" y="1031"/>
                  </a:lnTo>
                  <a:lnTo>
                    <a:pt x="533" y="1036"/>
                  </a:lnTo>
                  <a:lnTo>
                    <a:pt x="562" y="1040"/>
                  </a:lnTo>
                  <a:lnTo>
                    <a:pt x="592" y="1043"/>
                  </a:lnTo>
                  <a:lnTo>
                    <a:pt x="622" y="1045"/>
                  </a:lnTo>
                  <a:lnTo>
                    <a:pt x="650" y="1046"/>
                  </a:lnTo>
                  <a:lnTo>
                    <a:pt x="678" y="1047"/>
                  </a:lnTo>
                  <a:lnTo>
                    <a:pt x="678" y="1047"/>
                  </a:lnTo>
                  <a:lnTo>
                    <a:pt x="707" y="1046"/>
                  </a:lnTo>
                  <a:lnTo>
                    <a:pt x="736" y="1045"/>
                  </a:lnTo>
                  <a:lnTo>
                    <a:pt x="764" y="1042"/>
                  </a:lnTo>
                  <a:lnTo>
                    <a:pt x="791" y="1038"/>
                  </a:lnTo>
                  <a:lnTo>
                    <a:pt x="817" y="1033"/>
                  </a:lnTo>
                  <a:lnTo>
                    <a:pt x="842" y="1028"/>
                  </a:lnTo>
                  <a:lnTo>
                    <a:pt x="866" y="1020"/>
                  </a:lnTo>
                  <a:lnTo>
                    <a:pt x="890" y="1012"/>
                  </a:lnTo>
                  <a:lnTo>
                    <a:pt x="890" y="1012"/>
                  </a:lnTo>
                  <a:lnTo>
                    <a:pt x="892" y="1011"/>
                  </a:lnTo>
                  <a:lnTo>
                    <a:pt x="895" y="1010"/>
                  </a:lnTo>
                  <a:lnTo>
                    <a:pt x="897" y="1007"/>
                  </a:lnTo>
                  <a:lnTo>
                    <a:pt x="897" y="1007"/>
                  </a:lnTo>
                  <a:lnTo>
                    <a:pt x="900" y="1005"/>
                  </a:lnTo>
                  <a:lnTo>
                    <a:pt x="903" y="1002"/>
                  </a:lnTo>
                  <a:lnTo>
                    <a:pt x="912" y="999"/>
                  </a:lnTo>
                  <a:lnTo>
                    <a:pt x="912" y="9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5" name="Google Shape;475;p55"/>
          <p:cNvSpPr/>
          <p:nvPr/>
        </p:nvSpPr>
        <p:spPr>
          <a:xfrm>
            <a:off x="1403648" y="850265"/>
            <a:ext cx="6192052" cy="184647"/>
          </a:xfrm>
          <a:custGeom>
            <a:avLst/>
            <a:gdLst/>
            <a:ahLst/>
            <a:cxnLst/>
            <a:rect l="l" t="t" r="r" b="b"/>
            <a:pathLst>
              <a:path w="3513221" h="64281" extrusionOk="0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55"/>
          <p:cNvSpPr txBox="1"/>
          <p:nvPr/>
        </p:nvSpPr>
        <p:spPr>
          <a:xfrm>
            <a:off x="419137" y="1363600"/>
            <a:ext cx="16845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DFKai-SB"/>
                <a:ea typeface="DFKai-SB"/>
                <a:cs typeface="DFKai-SB"/>
                <a:sym typeface="DFKai-SB"/>
              </a:rPr>
              <a:t>小前鋒 SF </a:t>
            </a:r>
            <a:endParaRPr sz="18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477" name="Google Shape;477;p55"/>
          <p:cNvSpPr txBox="1"/>
          <p:nvPr/>
        </p:nvSpPr>
        <p:spPr>
          <a:xfrm>
            <a:off x="1403676" y="175425"/>
            <a:ext cx="619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結果-3 依球員打球的位置:</a:t>
            </a:r>
            <a:endParaRPr sz="36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478" name="Google Shape;47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750" y="1119575"/>
            <a:ext cx="3861126" cy="19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800" y="2501841"/>
            <a:ext cx="4520617" cy="2498933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5"/>
          <p:cNvSpPr txBox="1"/>
          <p:nvPr/>
        </p:nvSpPr>
        <p:spPr>
          <a:xfrm>
            <a:off x="5466800" y="3118575"/>
            <a:ext cx="31053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 b="1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群集數: 12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56"/>
          <p:cNvGrpSpPr/>
          <p:nvPr/>
        </p:nvGrpSpPr>
        <p:grpSpPr>
          <a:xfrm>
            <a:off x="179127" y="1034980"/>
            <a:ext cx="1677010" cy="1304866"/>
            <a:chOff x="6208713" y="1243013"/>
            <a:chExt cx="706437" cy="620714"/>
          </a:xfrm>
        </p:grpSpPr>
        <p:sp>
          <p:nvSpPr>
            <p:cNvPr id="487" name="Google Shape;487;p56"/>
            <p:cNvSpPr/>
            <p:nvPr/>
          </p:nvSpPr>
          <p:spPr>
            <a:xfrm>
              <a:off x="6270626" y="1622425"/>
              <a:ext cx="26988" cy="68263"/>
            </a:xfrm>
            <a:custGeom>
              <a:avLst/>
              <a:gdLst/>
              <a:ahLst/>
              <a:cxnLst/>
              <a:rect l="l" t="t" r="r" b="b"/>
              <a:pathLst>
                <a:path w="51" h="129" extrusionOk="0">
                  <a:moveTo>
                    <a:pt x="51" y="5"/>
                  </a:moveTo>
                  <a:lnTo>
                    <a:pt x="51" y="5"/>
                  </a:lnTo>
                  <a:lnTo>
                    <a:pt x="50" y="3"/>
                  </a:lnTo>
                  <a:lnTo>
                    <a:pt x="49" y="1"/>
                  </a:lnTo>
                  <a:lnTo>
                    <a:pt x="48" y="1"/>
                  </a:lnTo>
                  <a:lnTo>
                    <a:pt x="46" y="0"/>
                  </a:lnTo>
                  <a:lnTo>
                    <a:pt x="44" y="1"/>
                  </a:lnTo>
                  <a:lnTo>
                    <a:pt x="43" y="1"/>
                  </a:lnTo>
                  <a:lnTo>
                    <a:pt x="42" y="3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0" y="14"/>
                  </a:lnTo>
                  <a:lnTo>
                    <a:pt x="37" y="25"/>
                  </a:lnTo>
                  <a:lnTo>
                    <a:pt x="34" y="35"/>
                  </a:lnTo>
                  <a:lnTo>
                    <a:pt x="30" y="44"/>
                  </a:lnTo>
                  <a:lnTo>
                    <a:pt x="21" y="64"/>
                  </a:lnTo>
                  <a:lnTo>
                    <a:pt x="13" y="82"/>
                  </a:lnTo>
                  <a:lnTo>
                    <a:pt x="13" y="82"/>
                  </a:lnTo>
                  <a:lnTo>
                    <a:pt x="9" y="92"/>
                  </a:lnTo>
                  <a:lnTo>
                    <a:pt x="3" y="105"/>
                  </a:lnTo>
                  <a:lnTo>
                    <a:pt x="1" y="112"/>
                  </a:lnTo>
                  <a:lnTo>
                    <a:pt x="0" y="119"/>
                  </a:lnTo>
                  <a:lnTo>
                    <a:pt x="1" y="124"/>
                  </a:lnTo>
                  <a:lnTo>
                    <a:pt x="2" y="126"/>
                  </a:lnTo>
                  <a:lnTo>
                    <a:pt x="4" y="128"/>
                  </a:lnTo>
                  <a:lnTo>
                    <a:pt x="4" y="128"/>
                  </a:lnTo>
                  <a:lnTo>
                    <a:pt x="6" y="129"/>
                  </a:lnTo>
                  <a:lnTo>
                    <a:pt x="9" y="129"/>
                  </a:lnTo>
                  <a:lnTo>
                    <a:pt x="12" y="128"/>
                  </a:lnTo>
                  <a:lnTo>
                    <a:pt x="13" y="126"/>
                  </a:lnTo>
                  <a:lnTo>
                    <a:pt x="13" y="125"/>
                  </a:lnTo>
                  <a:lnTo>
                    <a:pt x="13" y="123"/>
                  </a:lnTo>
                  <a:lnTo>
                    <a:pt x="11" y="122"/>
                  </a:lnTo>
                  <a:lnTo>
                    <a:pt x="11" y="122"/>
                  </a:lnTo>
                  <a:lnTo>
                    <a:pt x="11" y="120"/>
                  </a:lnTo>
                  <a:lnTo>
                    <a:pt x="10" y="117"/>
                  </a:lnTo>
                  <a:lnTo>
                    <a:pt x="11" y="109"/>
                  </a:lnTo>
                  <a:lnTo>
                    <a:pt x="14" y="100"/>
                  </a:lnTo>
                  <a:lnTo>
                    <a:pt x="19" y="90"/>
                  </a:lnTo>
                  <a:lnTo>
                    <a:pt x="27" y="69"/>
                  </a:lnTo>
                  <a:lnTo>
                    <a:pt x="33" y="58"/>
                  </a:lnTo>
                  <a:lnTo>
                    <a:pt x="33" y="58"/>
                  </a:lnTo>
                  <a:lnTo>
                    <a:pt x="43" y="36"/>
                  </a:lnTo>
                  <a:lnTo>
                    <a:pt x="46" y="26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50" y="13"/>
                  </a:lnTo>
                  <a:lnTo>
                    <a:pt x="51" y="11"/>
                  </a:lnTo>
                  <a:lnTo>
                    <a:pt x="51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56"/>
            <p:cNvSpPr/>
            <p:nvPr/>
          </p:nvSpPr>
          <p:spPr>
            <a:xfrm>
              <a:off x="6315076" y="1671638"/>
              <a:ext cx="15875" cy="41275"/>
            </a:xfrm>
            <a:custGeom>
              <a:avLst/>
              <a:gdLst/>
              <a:ahLst/>
              <a:cxnLst/>
              <a:rect l="l" t="t" r="r" b="b"/>
              <a:pathLst>
                <a:path w="29" h="78" extrusionOk="0">
                  <a:moveTo>
                    <a:pt x="20" y="3"/>
                  </a:moveTo>
                  <a:lnTo>
                    <a:pt x="20" y="3"/>
                  </a:lnTo>
                  <a:lnTo>
                    <a:pt x="7" y="38"/>
                  </a:lnTo>
                  <a:lnTo>
                    <a:pt x="2" y="56"/>
                  </a:lnTo>
                  <a:lnTo>
                    <a:pt x="1" y="65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76"/>
                  </a:lnTo>
                  <a:lnTo>
                    <a:pt x="2" y="77"/>
                  </a:lnTo>
                  <a:lnTo>
                    <a:pt x="3" y="78"/>
                  </a:lnTo>
                  <a:lnTo>
                    <a:pt x="5" y="78"/>
                  </a:lnTo>
                  <a:lnTo>
                    <a:pt x="6" y="78"/>
                  </a:lnTo>
                  <a:lnTo>
                    <a:pt x="8" y="77"/>
                  </a:lnTo>
                  <a:lnTo>
                    <a:pt x="9" y="76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10" y="65"/>
                  </a:lnTo>
                  <a:lnTo>
                    <a:pt x="11" y="57"/>
                  </a:lnTo>
                  <a:lnTo>
                    <a:pt x="16" y="39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1"/>
                  </a:lnTo>
                  <a:lnTo>
                    <a:pt x="21" y="2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56"/>
            <p:cNvSpPr/>
            <p:nvPr/>
          </p:nvSpPr>
          <p:spPr>
            <a:xfrm>
              <a:off x="6359526" y="1677988"/>
              <a:ext cx="20638" cy="69850"/>
            </a:xfrm>
            <a:custGeom>
              <a:avLst/>
              <a:gdLst/>
              <a:ahLst/>
              <a:cxnLst/>
              <a:rect l="l" t="t" r="r" b="b"/>
              <a:pathLst>
                <a:path w="41" h="130" extrusionOk="0">
                  <a:moveTo>
                    <a:pt x="32" y="4"/>
                  </a:moveTo>
                  <a:lnTo>
                    <a:pt x="32" y="4"/>
                  </a:lnTo>
                  <a:lnTo>
                    <a:pt x="20" y="33"/>
                  </a:lnTo>
                  <a:lnTo>
                    <a:pt x="11" y="63"/>
                  </a:lnTo>
                  <a:lnTo>
                    <a:pt x="6" y="79"/>
                  </a:lnTo>
                  <a:lnTo>
                    <a:pt x="3" y="94"/>
                  </a:lnTo>
                  <a:lnTo>
                    <a:pt x="1" y="11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7"/>
                  </a:lnTo>
                  <a:lnTo>
                    <a:pt x="1" y="128"/>
                  </a:lnTo>
                  <a:lnTo>
                    <a:pt x="3" y="129"/>
                  </a:lnTo>
                  <a:lnTo>
                    <a:pt x="4" y="130"/>
                  </a:lnTo>
                  <a:lnTo>
                    <a:pt x="6" y="129"/>
                  </a:lnTo>
                  <a:lnTo>
                    <a:pt x="7" y="128"/>
                  </a:lnTo>
                  <a:lnTo>
                    <a:pt x="9" y="127"/>
                  </a:lnTo>
                  <a:lnTo>
                    <a:pt x="9" y="125"/>
                  </a:lnTo>
                  <a:lnTo>
                    <a:pt x="9" y="125"/>
                  </a:lnTo>
                  <a:lnTo>
                    <a:pt x="10" y="110"/>
                  </a:lnTo>
                  <a:lnTo>
                    <a:pt x="12" y="94"/>
                  </a:lnTo>
                  <a:lnTo>
                    <a:pt x="16" y="80"/>
                  </a:lnTo>
                  <a:lnTo>
                    <a:pt x="20" y="64"/>
                  </a:lnTo>
                  <a:lnTo>
                    <a:pt x="30" y="35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1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56"/>
            <p:cNvSpPr/>
            <p:nvPr/>
          </p:nvSpPr>
          <p:spPr>
            <a:xfrm>
              <a:off x="6392863" y="1708150"/>
              <a:ext cx="20638" cy="55563"/>
            </a:xfrm>
            <a:custGeom>
              <a:avLst/>
              <a:gdLst/>
              <a:ahLst/>
              <a:cxnLst/>
              <a:rect l="l" t="t" r="r" b="b"/>
              <a:pathLst>
                <a:path w="41" h="104" extrusionOk="0">
                  <a:moveTo>
                    <a:pt x="32" y="4"/>
                  </a:moveTo>
                  <a:lnTo>
                    <a:pt x="32" y="4"/>
                  </a:lnTo>
                  <a:lnTo>
                    <a:pt x="27" y="17"/>
                  </a:lnTo>
                  <a:lnTo>
                    <a:pt x="23" y="28"/>
                  </a:lnTo>
                  <a:lnTo>
                    <a:pt x="13" y="51"/>
                  </a:lnTo>
                  <a:lnTo>
                    <a:pt x="8" y="63"/>
                  </a:lnTo>
                  <a:lnTo>
                    <a:pt x="4" y="74"/>
                  </a:lnTo>
                  <a:lnTo>
                    <a:pt x="1" y="8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0" y="87"/>
                  </a:lnTo>
                  <a:lnTo>
                    <a:pt x="13" y="75"/>
                  </a:lnTo>
                  <a:lnTo>
                    <a:pt x="17" y="64"/>
                  </a:lnTo>
                  <a:lnTo>
                    <a:pt x="22" y="53"/>
                  </a:lnTo>
                  <a:lnTo>
                    <a:pt x="33" y="30"/>
                  </a:lnTo>
                  <a:lnTo>
                    <a:pt x="37" y="19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1"/>
                  </a:lnTo>
                  <a:lnTo>
                    <a:pt x="35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56"/>
            <p:cNvSpPr/>
            <p:nvPr/>
          </p:nvSpPr>
          <p:spPr>
            <a:xfrm>
              <a:off x="6438900" y="1719263"/>
              <a:ext cx="31750" cy="65088"/>
            </a:xfrm>
            <a:custGeom>
              <a:avLst/>
              <a:gdLst/>
              <a:ahLst/>
              <a:cxnLst/>
              <a:rect l="l" t="t" r="r" b="b"/>
              <a:pathLst>
                <a:path w="60" h="123" extrusionOk="0">
                  <a:moveTo>
                    <a:pt x="51" y="2"/>
                  </a:moveTo>
                  <a:lnTo>
                    <a:pt x="51" y="2"/>
                  </a:lnTo>
                  <a:lnTo>
                    <a:pt x="37" y="25"/>
                  </a:lnTo>
                  <a:lnTo>
                    <a:pt x="25" y="44"/>
                  </a:lnTo>
                  <a:lnTo>
                    <a:pt x="14" y="64"/>
                  </a:lnTo>
                  <a:lnTo>
                    <a:pt x="6" y="83"/>
                  </a:lnTo>
                  <a:lnTo>
                    <a:pt x="2" y="93"/>
                  </a:lnTo>
                  <a:lnTo>
                    <a:pt x="0" y="101"/>
                  </a:lnTo>
                  <a:lnTo>
                    <a:pt x="0" y="108"/>
                  </a:lnTo>
                  <a:lnTo>
                    <a:pt x="1" y="114"/>
                  </a:lnTo>
                  <a:lnTo>
                    <a:pt x="2" y="116"/>
                  </a:lnTo>
                  <a:lnTo>
                    <a:pt x="5" y="119"/>
                  </a:lnTo>
                  <a:lnTo>
                    <a:pt x="7" y="120"/>
                  </a:lnTo>
                  <a:lnTo>
                    <a:pt x="10" y="123"/>
                  </a:lnTo>
                  <a:lnTo>
                    <a:pt x="10" y="123"/>
                  </a:lnTo>
                  <a:lnTo>
                    <a:pt x="12" y="123"/>
                  </a:lnTo>
                  <a:lnTo>
                    <a:pt x="14" y="123"/>
                  </a:lnTo>
                  <a:lnTo>
                    <a:pt x="15" y="120"/>
                  </a:lnTo>
                  <a:lnTo>
                    <a:pt x="16" y="119"/>
                  </a:lnTo>
                  <a:lnTo>
                    <a:pt x="15" y="115"/>
                  </a:lnTo>
                  <a:lnTo>
                    <a:pt x="14" y="114"/>
                  </a:lnTo>
                  <a:lnTo>
                    <a:pt x="13" y="113"/>
                  </a:lnTo>
                  <a:lnTo>
                    <a:pt x="13" y="113"/>
                  </a:lnTo>
                  <a:lnTo>
                    <a:pt x="11" y="112"/>
                  </a:lnTo>
                  <a:lnTo>
                    <a:pt x="10" y="111"/>
                  </a:lnTo>
                  <a:lnTo>
                    <a:pt x="10" y="107"/>
                  </a:lnTo>
                  <a:lnTo>
                    <a:pt x="10" y="102"/>
                  </a:lnTo>
                  <a:lnTo>
                    <a:pt x="12" y="96"/>
                  </a:lnTo>
                  <a:lnTo>
                    <a:pt x="18" y="80"/>
                  </a:lnTo>
                  <a:lnTo>
                    <a:pt x="27" y="62"/>
                  </a:lnTo>
                  <a:lnTo>
                    <a:pt x="47" y="2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60" y="5"/>
                  </a:lnTo>
                  <a:lnTo>
                    <a:pt x="59" y="3"/>
                  </a:lnTo>
                  <a:lnTo>
                    <a:pt x="59" y="1"/>
                  </a:lnTo>
                  <a:lnTo>
                    <a:pt x="57" y="0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1" y="2"/>
                  </a:lnTo>
                  <a:lnTo>
                    <a:pt x="51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56"/>
            <p:cNvSpPr/>
            <p:nvPr/>
          </p:nvSpPr>
          <p:spPr>
            <a:xfrm>
              <a:off x="6478588" y="1731963"/>
              <a:ext cx="28575" cy="65088"/>
            </a:xfrm>
            <a:custGeom>
              <a:avLst/>
              <a:gdLst/>
              <a:ahLst/>
              <a:cxnLst/>
              <a:rect l="l" t="t" r="r" b="b"/>
              <a:pathLst>
                <a:path w="54" h="123" extrusionOk="0">
                  <a:moveTo>
                    <a:pt x="45" y="1"/>
                  </a:moveTo>
                  <a:lnTo>
                    <a:pt x="45" y="1"/>
                  </a:lnTo>
                  <a:lnTo>
                    <a:pt x="40" y="8"/>
                  </a:lnTo>
                  <a:lnTo>
                    <a:pt x="34" y="14"/>
                  </a:lnTo>
                  <a:lnTo>
                    <a:pt x="25" y="26"/>
                  </a:lnTo>
                  <a:lnTo>
                    <a:pt x="16" y="41"/>
                  </a:lnTo>
                  <a:lnTo>
                    <a:pt x="10" y="55"/>
                  </a:lnTo>
                  <a:lnTo>
                    <a:pt x="6" y="71"/>
                  </a:lnTo>
                  <a:lnTo>
                    <a:pt x="3" y="87"/>
                  </a:lnTo>
                  <a:lnTo>
                    <a:pt x="1" y="103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5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119"/>
                  </a:lnTo>
                  <a:lnTo>
                    <a:pt x="10" y="104"/>
                  </a:lnTo>
                  <a:lnTo>
                    <a:pt x="12" y="88"/>
                  </a:lnTo>
                  <a:lnTo>
                    <a:pt x="15" y="74"/>
                  </a:lnTo>
                  <a:lnTo>
                    <a:pt x="19" y="59"/>
                  </a:lnTo>
                  <a:lnTo>
                    <a:pt x="25" y="45"/>
                  </a:lnTo>
                  <a:lnTo>
                    <a:pt x="33" y="31"/>
                  </a:lnTo>
                  <a:lnTo>
                    <a:pt x="41" y="19"/>
                  </a:lnTo>
                  <a:lnTo>
                    <a:pt x="53" y="9"/>
                  </a:lnTo>
                  <a:lnTo>
                    <a:pt x="53" y="9"/>
                  </a:lnTo>
                  <a:lnTo>
                    <a:pt x="54" y="7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50" y="1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56"/>
            <p:cNvSpPr/>
            <p:nvPr/>
          </p:nvSpPr>
          <p:spPr>
            <a:xfrm>
              <a:off x="6523038" y="1739900"/>
              <a:ext cx="25400" cy="61913"/>
            </a:xfrm>
            <a:custGeom>
              <a:avLst/>
              <a:gdLst/>
              <a:ahLst/>
              <a:cxnLst/>
              <a:rect l="l" t="t" r="r" b="b"/>
              <a:pathLst>
                <a:path w="48" h="117" extrusionOk="0">
                  <a:moveTo>
                    <a:pt x="39" y="3"/>
                  </a:moveTo>
                  <a:lnTo>
                    <a:pt x="39" y="3"/>
                  </a:lnTo>
                  <a:lnTo>
                    <a:pt x="27" y="29"/>
                  </a:lnTo>
                  <a:lnTo>
                    <a:pt x="17" y="56"/>
                  </a:lnTo>
                  <a:lnTo>
                    <a:pt x="8" y="82"/>
                  </a:lnTo>
                  <a:lnTo>
                    <a:pt x="4" y="96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1" y="113"/>
                  </a:lnTo>
                  <a:lnTo>
                    <a:pt x="4" y="116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10" y="112"/>
                  </a:lnTo>
                  <a:lnTo>
                    <a:pt x="10" y="112"/>
                  </a:lnTo>
                  <a:lnTo>
                    <a:pt x="13" y="99"/>
                  </a:lnTo>
                  <a:lnTo>
                    <a:pt x="16" y="85"/>
                  </a:lnTo>
                  <a:lnTo>
                    <a:pt x="25" y="58"/>
                  </a:lnTo>
                  <a:lnTo>
                    <a:pt x="37" y="32"/>
                  </a:lnTo>
                  <a:lnTo>
                    <a:pt x="47" y="5"/>
                  </a:lnTo>
                  <a:lnTo>
                    <a:pt x="47" y="5"/>
                  </a:lnTo>
                  <a:lnTo>
                    <a:pt x="48" y="3"/>
                  </a:lnTo>
                  <a:lnTo>
                    <a:pt x="47" y="2"/>
                  </a:lnTo>
                  <a:lnTo>
                    <a:pt x="46" y="1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9" y="3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56"/>
            <p:cNvSpPr/>
            <p:nvPr/>
          </p:nvSpPr>
          <p:spPr>
            <a:xfrm>
              <a:off x="6572250" y="1743075"/>
              <a:ext cx="28575" cy="61913"/>
            </a:xfrm>
            <a:custGeom>
              <a:avLst/>
              <a:gdLst/>
              <a:ahLst/>
              <a:cxnLst/>
              <a:rect l="l" t="t" r="r" b="b"/>
              <a:pathLst>
                <a:path w="54" h="117" extrusionOk="0">
                  <a:moveTo>
                    <a:pt x="45" y="2"/>
                  </a:moveTo>
                  <a:lnTo>
                    <a:pt x="45" y="2"/>
                  </a:lnTo>
                  <a:lnTo>
                    <a:pt x="37" y="14"/>
                  </a:lnTo>
                  <a:lnTo>
                    <a:pt x="28" y="27"/>
                  </a:lnTo>
                  <a:lnTo>
                    <a:pt x="22" y="40"/>
                  </a:lnTo>
                  <a:lnTo>
                    <a:pt x="16" y="54"/>
                  </a:lnTo>
                  <a:lnTo>
                    <a:pt x="11" y="67"/>
                  </a:lnTo>
                  <a:lnTo>
                    <a:pt x="7" y="82"/>
                  </a:lnTo>
                  <a:lnTo>
                    <a:pt x="3" y="96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4"/>
                  </a:lnTo>
                  <a:lnTo>
                    <a:pt x="3" y="116"/>
                  </a:lnTo>
                  <a:lnTo>
                    <a:pt x="6" y="117"/>
                  </a:lnTo>
                  <a:lnTo>
                    <a:pt x="8" y="115"/>
                  </a:lnTo>
                  <a:lnTo>
                    <a:pt x="14" y="108"/>
                  </a:lnTo>
                  <a:lnTo>
                    <a:pt x="14" y="108"/>
                  </a:lnTo>
                  <a:lnTo>
                    <a:pt x="16" y="106"/>
                  </a:lnTo>
                  <a:lnTo>
                    <a:pt x="15" y="104"/>
                  </a:lnTo>
                  <a:lnTo>
                    <a:pt x="14" y="102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18" y="75"/>
                  </a:lnTo>
                  <a:lnTo>
                    <a:pt x="22" y="63"/>
                  </a:lnTo>
                  <a:lnTo>
                    <a:pt x="27" y="52"/>
                  </a:lnTo>
                  <a:lnTo>
                    <a:pt x="33" y="39"/>
                  </a:lnTo>
                  <a:lnTo>
                    <a:pt x="39" y="28"/>
                  </a:lnTo>
                  <a:lnTo>
                    <a:pt x="45" y="18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4" y="5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52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5" y="2"/>
                  </a:lnTo>
                  <a:lnTo>
                    <a:pt x="45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56"/>
            <p:cNvSpPr/>
            <p:nvPr/>
          </p:nvSpPr>
          <p:spPr>
            <a:xfrm>
              <a:off x="6629400" y="1741488"/>
              <a:ext cx="28575" cy="55563"/>
            </a:xfrm>
            <a:custGeom>
              <a:avLst/>
              <a:gdLst/>
              <a:ahLst/>
              <a:cxnLst/>
              <a:rect l="l" t="t" r="r" b="b"/>
              <a:pathLst>
                <a:path w="53" h="105" extrusionOk="0">
                  <a:moveTo>
                    <a:pt x="44" y="3"/>
                  </a:moveTo>
                  <a:lnTo>
                    <a:pt x="44" y="3"/>
                  </a:lnTo>
                  <a:lnTo>
                    <a:pt x="39" y="14"/>
                  </a:lnTo>
                  <a:lnTo>
                    <a:pt x="35" y="26"/>
                  </a:lnTo>
                  <a:lnTo>
                    <a:pt x="35" y="26"/>
                  </a:lnTo>
                  <a:lnTo>
                    <a:pt x="34" y="32"/>
                  </a:lnTo>
                  <a:lnTo>
                    <a:pt x="33" y="38"/>
                  </a:lnTo>
                  <a:lnTo>
                    <a:pt x="32" y="44"/>
                  </a:lnTo>
                  <a:lnTo>
                    <a:pt x="31" y="48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25" y="55"/>
                  </a:lnTo>
                  <a:lnTo>
                    <a:pt x="22" y="61"/>
                  </a:lnTo>
                  <a:lnTo>
                    <a:pt x="15" y="73"/>
                  </a:lnTo>
                  <a:lnTo>
                    <a:pt x="9" y="86"/>
                  </a:lnTo>
                  <a:lnTo>
                    <a:pt x="5" y="91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7" y="103"/>
                  </a:lnTo>
                  <a:lnTo>
                    <a:pt x="14" y="94"/>
                  </a:lnTo>
                  <a:lnTo>
                    <a:pt x="21" y="84"/>
                  </a:lnTo>
                  <a:lnTo>
                    <a:pt x="31" y="63"/>
                  </a:lnTo>
                  <a:lnTo>
                    <a:pt x="31" y="63"/>
                  </a:lnTo>
                  <a:lnTo>
                    <a:pt x="34" y="60"/>
                  </a:lnTo>
                  <a:lnTo>
                    <a:pt x="37" y="57"/>
                  </a:lnTo>
                  <a:lnTo>
                    <a:pt x="39" y="54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42" y="38"/>
                  </a:lnTo>
                  <a:lnTo>
                    <a:pt x="44" y="28"/>
                  </a:lnTo>
                  <a:lnTo>
                    <a:pt x="48" y="18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3" y="5"/>
                  </a:lnTo>
                  <a:lnTo>
                    <a:pt x="53" y="4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56"/>
            <p:cNvSpPr/>
            <p:nvPr/>
          </p:nvSpPr>
          <p:spPr>
            <a:xfrm>
              <a:off x="6673850" y="1739900"/>
              <a:ext cx="20638" cy="53975"/>
            </a:xfrm>
            <a:custGeom>
              <a:avLst/>
              <a:gdLst/>
              <a:ahLst/>
              <a:cxnLst/>
              <a:rect l="l" t="t" r="r" b="b"/>
              <a:pathLst>
                <a:path w="41" h="103" extrusionOk="0">
                  <a:moveTo>
                    <a:pt x="32" y="4"/>
                  </a:moveTo>
                  <a:lnTo>
                    <a:pt x="32" y="4"/>
                  </a:lnTo>
                  <a:lnTo>
                    <a:pt x="29" y="16"/>
                  </a:lnTo>
                  <a:lnTo>
                    <a:pt x="26" y="28"/>
                  </a:lnTo>
                  <a:lnTo>
                    <a:pt x="22" y="40"/>
                  </a:lnTo>
                  <a:lnTo>
                    <a:pt x="18" y="51"/>
                  </a:lnTo>
                  <a:lnTo>
                    <a:pt x="8" y="74"/>
                  </a:lnTo>
                  <a:lnTo>
                    <a:pt x="4" y="8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1" y="101"/>
                  </a:lnTo>
                  <a:lnTo>
                    <a:pt x="2" y="102"/>
                  </a:lnTo>
                  <a:lnTo>
                    <a:pt x="4" y="103"/>
                  </a:lnTo>
                  <a:lnTo>
                    <a:pt x="5" y="103"/>
                  </a:lnTo>
                  <a:lnTo>
                    <a:pt x="7" y="103"/>
                  </a:lnTo>
                  <a:lnTo>
                    <a:pt x="8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2" y="88"/>
                  </a:lnTo>
                  <a:lnTo>
                    <a:pt x="17" y="76"/>
                  </a:lnTo>
                  <a:lnTo>
                    <a:pt x="27" y="53"/>
                  </a:lnTo>
                  <a:lnTo>
                    <a:pt x="32" y="41"/>
                  </a:lnTo>
                  <a:lnTo>
                    <a:pt x="36" y="29"/>
                  </a:lnTo>
                  <a:lnTo>
                    <a:pt x="39" y="16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3" y="1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56"/>
            <p:cNvSpPr/>
            <p:nvPr/>
          </p:nvSpPr>
          <p:spPr>
            <a:xfrm>
              <a:off x="6811963" y="1671638"/>
              <a:ext cx="9525" cy="38100"/>
            </a:xfrm>
            <a:custGeom>
              <a:avLst/>
              <a:gdLst/>
              <a:ahLst/>
              <a:cxnLst/>
              <a:rect l="l" t="t" r="r" b="b"/>
              <a:pathLst>
                <a:path w="17" h="72" extrusionOk="0">
                  <a:moveTo>
                    <a:pt x="11" y="58"/>
                  </a:moveTo>
                  <a:lnTo>
                    <a:pt x="11" y="58"/>
                  </a:lnTo>
                  <a:lnTo>
                    <a:pt x="10" y="51"/>
                  </a:lnTo>
                  <a:lnTo>
                    <a:pt x="9" y="44"/>
                  </a:lnTo>
                  <a:lnTo>
                    <a:pt x="10" y="33"/>
                  </a:lnTo>
                  <a:lnTo>
                    <a:pt x="10" y="33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1" y="20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2" y="59"/>
                  </a:lnTo>
                  <a:lnTo>
                    <a:pt x="3" y="63"/>
                  </a:lnTo>
                  <a:lnTo>
                    <a:pt x="5" y="66"/>
                  </a:lnTo>
                  <a:lnTo>
                    <a:pt x="7" y="69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3" y="72"/>
                  </a:lnTo>
                  <a:lnTo>
                    <a:pt x="15" y="72"/>
                  </a:lnTo>
                  <a:lnTo>
                    <a:pt x="17" y="70"/>
                  </a:lnTo>
                  <a:lnTo>
                    <a:pt x="17" y="68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17" y="59"/>
                  </a:lnTo>
                  <a:lnTo>
                    <a:pt x="15" y="58"/>
                  </a:lnTo>
                  <a:lnTo>
                    <a:pt x="13" y="57"/>
                  </a:lnTo>
                  <a:lnTo>
                    <a:pt x="11" y="58"/>
                  </a:lnTo>
                  <a:lnTo>
                    <a:pt x="11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56"/>
            <p:cNvSpPr/>
            <p:nvPr/>
          </p:nvSpPr>
          <p:spPr>
            <a:xfrm>
              <a:off x="6843713" y="1644650"/>
              <a:ext cx="22225" cy="55563"/>
            </a:xfrm>
            <a:custGeom>
              <a:avLst/>
              <a:gdLst/>
              <a:ahLst/>
              <a:cxnLst/>
              <a:rect l="l" t="t" r="r" b="b"/>
              <a:pathLst>
                <a:path w="41" h="104" extrusionOk="0">
                  <a:moveTo>
                    <a:pt x="33" y="1"/>
                  </a:moveTo>
                  <a:lnTo>
                    <a:pt x="33" y="1"/>
                  </a:lnTo>
                  <a:lnTo>
                    <a:pt x="29" y="6"/>
                  </a:lnTo>
                  <a:lnTo>
                    <a:pt x="26" y="12"/>
                  </a:lnTo>
                  <a:lnTo>
                    <a:pt x="20" y="23"/>
                  </a:lnTo>
                  <a:lnTo>
                    <a:pt x="16" y="35"/>
                  </a:lnTo>
                  <a:lnTo>
                    <a:pt x="13" y="48"/>
                  </a:lnTo>
                  <a:lnTo>
                    <a:pt x="8" y="73"/>
                  </a:lnTo>
                  <a:lnTo>
                    <a:pt x="5" y="86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1" y="101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3" y="91"/>
                  </a:lnTo>
                  <a:lnTo>
                    <a:pt x="17" y="81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45"/>
                  </a:lnTo>
                  <a:lnTo>
                    <a:pt x="28" y="32"/>
                  </a:lnTo>
                  <a:lnTo>
                    <a:pt x="30" y="26"/>
                  </a:lnTo>
                  <a:lnTo>
                    <a:pt x="33" y="20"/>
                  </a:lnTo>
                  <a:lnTo>
                    <a:pt x="36" y="14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41" y="6"/>
                  </a:lnTo>
                  <a:lnTo>
                    <a:pt x="41" y="4"/>
                  </a:lnTo>
                  <a:lnTo>
                    <a:pt x="40" y="3"/>
                  </a:lnTo>
                  <a:lnTo>
                    <a:pt x="39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3" y="1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56"/>
            <p:cNvSpPr/>
            <p:nvPr/>
          </p:nvSpPr>
          <p:spPr>
            <a:xfrm>
              <a:off x="6719888" y="1743075"/>
              <a:ext cx="9525" cy="47625"/>
            </a:xfrm>
            <a:custGeom>
              <a:avLst/>
              <a:gdLst/>
              <a:ahLst/>
              <a:cxnLst/>
              <a:rect l="l" t="t" r="r" b="b"/>
              <a:pathLst>
                <a:path w="17" h="91" extrusionOk="0">
                  <a:moveTo>
                    <a:pt x="16" y="4"/>
                  </a:moveTo>
                  <a:lnTo>
                    <a:pt x="16" y="4"/>
                  </a:lnTo>
                  <a:lnTo>
                    <a:pt x="16" y="2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7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8" y="25"/>
                  </a:lnTo>
                  <a:lnTo>
                    <a:pt x="8" y="44"/>
                  </a:lnTo>
                  <a:lnTo>
                    <a:pt x="8" y="55"/>
                  </a:lnTo>
                  <a:lnTo>
                    <a:pt x="7" y="65"/>
                  </a:lnTo>
                  <a:lnTo>
                    <a:pt x="4" y="74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3" y="91"/>
                  </a:lnTo>
                  <a:lnTo>
                    <a:pt x="4" y="91"/>
                  </a:lnTo>
                  <a:lnTo>
                    <a:pt x="7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3" y="79"/>
                  </a:lnTo>
                  <a:lnTo>
                    <a:pt x="15" y="68"/>
                  </a:lnTo>
                  <a:lnTo>
                    <a:pt x="17" y="58"/>
                  </a:lnTo>
                  <a:lnTo>
                    <a:pt x="17" y="48"/>
                  </a:lnTo>
                  <a:lnTo>
                    <a:pt x="17" y="2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56"/>
            <p:cNvSpPr/>
            <p:nvPr/>
          </p:nvSpPr>
          <p:spPr>
            <a:xfrm>
              <a:off x="6754813" y="1758950"/>
              <a:ext cx="12700" cy="49213"/>
            </a:xfrm>
            <a:custGeom>
              <a:avLst/>
              <a:gdLst/>
              <a:ahLst/>
              <a:cxnLst/>
              <a:rect l="l" t="t" r="r" b="b"/>
              <a:pathLst>
                <a:path w="24" h="92" extrusionOk="0">
                  <a:moveTo>
                    <a:pt x="24" y="5"/>
                  </a:moveTo>
                  <a:lnTo>
                    <a:pt x="24" y="5"/>
                  </a:lnTo>
                  <a:lnTo>
                    <a:pt x="24" y="3"/>
                  </a:lnTo>
                  <a:lnTo>
                    <a:pt x="23" y="1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7" y="1"/>
                  </a:lnTo>
                  <a:lnTo>
                    <a:pt x="16" y="3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18"/>
                  </a:lnTo>
                  <a:lnTo>
                    <a:pt x="13" y="30"/>
                  </a:lnTo>
                  <a:lnTo>
                    <a:pt x="11" y="42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5" y="63"/>
                  </a:lnTo>
                  <a:lnTo>
                    <a:pt x="2" y="72"/>
                  </a:lnTo>
                  <a:lnTo>
                    <a:pt x="0" y="76"/>
                  </a:lnTo>
                  <a:lnTo>
                    <a:pt x="0" y="82"/>
                  </a:lnTo>
                  <a:lnTo>
                    <a:pt x="2" y="86"/>
                  </a:lnTo>
                  <a:lnTo>
                    <a:pt x="4" y="90"/>
                  </a:lnTo>
                  <a:lnTo>
                    <a:pt x="4" y="90"/>
                  </a:lnTo>
                  <a:lnTo>
                    <a:pt x="5" y="91"/>
                  </a:lnTo>
                  <a:lnTo>
                    <a:pt x="7" y="92"/>
                  </a:lnTo>
                  <a:lnTo>
                    <a:pt x="8" y="92"/>
                  </a:lnTo>
                  <a:lnTo>
                    <a:pt x="10" y="91"/>
                  </a:lnTo>
                  <a:lnTo>
                    <a:pt x="11" y="90"/>
                  </a:lnTo>
                  <a:lnTo>
                    <a:pt x="12" y="88"/>
                  </a:lnTo>
                  <a:lnTo>
                    <a:pt x="12" y="87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0" y="82"/>
                  </a:lnTo>
                  <a:lnTo>
                    <a:pt x="10" y="77"/>
                  </a:lnTo>
                  <a:lnTo>
                    <a:pt x="11" y="72"/>
                  </a:lnTo>
                  <a:lnTo>
                    <a:pt x="13" y="68"/>
                  </a:lnTo>
                  <a:lnTo>
                    <a:pt x="16" y="59"/>
                  </a:lnTo>
                  <a:lnTo>
                    <a:pt x="18" y="51"/>
                  </a:lnTo>
                  <a:lnTo>
                    <a:pt x="18" y="51"/>
                  </a:lnTo>
                  <a:lnTo>
                    <a:pt x="20" y="39"/>
                  </a:lnTo>
                  <a:lnTo>
                    <a:pt x="22" y="28"/>
                  </a:lnTo>
                  <a:lnTo>
                    <a:pt x="24" y="17"/>
                  </a:lnTo>
                  <a:lnTo>
                    <a:pt x="24" y="5"/>
                  </a:lnTo>
                  <a:lnTo>
                    <a:pt x="24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56"/>
            <p:cNvSpPr/>
            <p:nvPr/>
          </p:nvSpPr>
          <p:spPr>
            <a:xfrm>
              <a:off x="6418263" y="1346200"/>
              <a:ext cx="39688" cy="65088"/>
            </a:xfrm>
            <a:custGeom>
              <a:avLst/>
              <a:gdLst/>
              <a:ahLst/>
              <a:cxnLst/>
              <a:rect l="l" t="t" r="r" b="b"/>
              <a:pathLst>
                <a:path w="73" h="123" extrusionOk="0">
                  <a:moveTo>
                    <a:pt x="63" y="3"/>
                  </a:moveTo>
                  <a:lnTo>
                    <a:pt x="63" y="3"/>
                  </a:lnTo>
                  <a:lnTo>
                    <a:pt x="61" y="12"/>
                  </a:lnTo>
                  <a:lnTo>
                    <a:pt x="59" y="19"/>
                  </a:lnTo>
                  <a:lnTo>
                    <a:pt x="52" y="33"/>
                  </a:lnTo>
                  <a:lnTo>
                    <a:pt x="43" y="48"/>
                  </a:lnTo>
                  <a:lnTo>
                    <a:pt x="33" y="61"/>
                  </a:lnTo>
                  <a:lnTo>
                    <a:pt x="24" y="75"/>
                  </a:lnTo>
                  <a:lnTo>
                    <a:pt x="15" y="88"/>
                  </a:lnTo>
                  <a:lnTo>
                    <a:pt x="6" y="102"/>
                  </a:lnTo>
                  <a:lnTo>
                    <a:pt x="3" y="110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2" y="122"/>
                  </a:lnTo>
                  <a:lnTo>
                    <a:pt x="3" y="123"/>
                  </a:lnTo>
                  <a:lnTo>
                    <a:pt x="5" y="123"/>
                  </a:lnTo>
                  <a:lnTo>
                    <a:pt x="6" y="123"/>
                  </a:lnTo>
                  <a:lnTo>
                    <a:pt x="8" y="121"/>
                  </a:lnTo>
                  <a:lnTo>
                    <a:pt x="10" y="120"/>
                  </a:lnTo>
                  <a:lnTo>
                    <a:pt x="10" y="120"/>
                  </a:lnTo>
                  <a:lnTo>
                    <a:pt x="13" y="112"/>
                  </a:lnTo>
                  <a:lnTo>
                    <a:pt x="16" y="105"/>
                  </a:lnTo>
                  <a:lnTo>
                    <a:pt x="24" y="90"/>
                  </a:lnTo>
                  <a:lnTo>
                    <a:pt x="33" y="77"/>
                  </a:lnTo>
                  <a:lnTo>
                    <a:pt x="43" y="63"/>
                  </a:lnTo>
                  <a:lnTo>
                    <a:pt x="52" y="50"/>
                  </a:lnTo>
                  <a:lnTo>
                    <a:pt x="61" y="36"/>
                  </a:lnTo>
                  <a:lnTo>
                    <a:pt x="67" y="22"/>
                  </a:lnTo>
                  <a:lnTo>
                    <a:pt x="70" y="14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73" y="4"/>
                  </a:lnTo>
                  <a:lnTo>
                    <a:pt x="71" y="2"/>
                  </a:lnTo>
                  <a:lnTo>
                    <a:pt x="70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0"/>
                  </a:lnTo>
                  <a:lnTo>
                    <a:pt x="64" y="1"/>
                  </a:lnTo>
                  <a:lnTo>
                    <a:pt x="63" y="3"/>
                  </a:lnTo>
                  <a:lnTo>
                    <a:pt x="63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56"/>
            <p:cNvSpPr/>
            <p:nvPr/>
          </p:nvSpPr>
          <p:spPr>
            <a:xfrm>
              <a:off x="6462713" y="1366838"/>
              <a:ext cx="34925" cy="50800"/>
            </a:xfrm>
            <a:custGeom>
              <a:avLst/>
              <a:gdLst/>
              <a:ahLst/>
              <a:cxnLst/>
              <a:rect l="l" t="t" r="r" b="b"/>
              <a:pathLst>
                <a:path w="67" h="97" extrusionOk="0">
                  <a:moveTo>
                    <a:pt x="58" y="2"/>
                  </a:moveTo>
                  <a:lnTo>
                    <a:pt x="58" y="2"/>
                  </a:lnTo>
                  <a:lnTo>
                    <a:pt x="42" y="24"/>
                  </a:lnTo>
                  <a:lnTo>
                    <a:pt x="29" y="4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0" y="92"/>
                  </a:lnTo>
                  <a:lnTo>
                    <a:pt x="1" y="94"/>
                  </a:lnTo>
                  <a:lnTo>
                    <a:pt x="1" y="95"/>
                  </a:lnTo>
                  <a:lnTo>
                    <a:pt x="3" y="97"/>
                  </a:lnTo>
                  <a:lnTo>
                    <a:pt x="4" y="97"/>
                  </a:lnTo>
                  <a:lnTo>
                    <a:pt x="6" y="97"/>
                  </a:lnTo>
                  <a:lnTo>
                    <a:pt x="8" y="97"/>
                  </a:lnTo>
                  <a:lnTo>
                    <a:pt x="9" y="95"/>
                  </a:lnTo>
                  <a:lnTo>
                    <a:pt x="9" y="95"/>
                  </a:lnTo>
                  <a:lnTo>
                    <a:pt x="37" y="51"/>
                  </a:lnTo>
                  <a:lnTo>
                    <a:pt x="50" y="28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7" y="3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56"/>
            <p:cNvSpPr/>
            <p:nvPr/>
          </p:nvSpPr>
          <p:spPr>
            <a:xfrm>
              <a:off x="6569075" y="1604963"/>
              <a:ext cx="28575" cy="68263"/>
            </a:xfrm>
            <a:custGeom>
              <a:avLst/>
              <a:gdLst/>
              <a:ahLst/>
              <a:cxnLst/>
              <a:rect l="l" t="t" r="r" b="b"/>
              <a:pathLst>
                <a:path w="54" h="129" extrusionOk="0">
                  <a:moveTo>
                    <a:pt x="45" y="3"/>
                  </a:moveTo>
                  <a:lnTo>
                    <a:pt x="45" y="3"/>
                  </a:lnTo>
                  <a:lnTo>
                    <a:pt x="43" y="10"/>
                  </a:lnTo>
                  <a:lnTo>
                    <a:pt x="40" y="16"/>
                  </a:lnTo>
                  <a:lnTo>
                    <a:pt x="32" y="29"/>
                  </a:lnTo>
                  <a:lnTo>
                    <a:pt x="25" y="41"/>
                  </a:lnTo>
                  <a:lnTo>
                    <a:pt x="22" y="47"/>
                  </a:lnTo>
                  <a:lnTo>
                    <a:pt x="20" y="53"/>
                  </a:lnTo>
                  <a:lnTo>
                    <a:pt x="20" y="53"/>
                  </a:lnTo>
                  <a:lnTo>
                    <a:pt x="14" y="71"/>
                  </a:lnTo>
                  <a:lnTo>
                    <a:pt x="9" y="89"/>
                  </a:lnTo>
                  <a:lnTo>
                    <a:pt x="3" y="106"/>
                  </a:lnTo>
                  <a:lnTo>
                    <a:pt x="1" y="11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1" y="127"/>
                  </a:lnTo>
                  <a:lnTo>
                    <a:pt x="2" y="128"/>
                  </a:lnTo>
                  <a:lnTo>
                    <a:pt x="3" y="129"/>
                  </a:lnTo>
                  <a:lnTo>
                    <a:pt x="5" y="129"/>
                  </a:lnTo>
                  <a:lnTo>
                    <a:pt x="6" y="129"/>
                  </a:lnTo>
                  <a:lnTo>
                    <a:pt x="9" y="128"/>
                  </a:lnTo>
                  <a:lnTo>
                    <a:pt x="10" y="127"/>
                  </a:lnTo>
                  <a:lnTo>
                    <a:pt x="10" y="125"/>
                  </a:lnTo>
                  <a:lnTo>
                    <a:pt x="10" y="125"/>
                  </a:lnTo>
                  <a:lnTo>
                    <a:pt x="12" y="108"/>
                  </a:lnTo>
                  <a:lnTo>
                    <a:pt x="16" y="93"/>
                  </a:lnTo>
                  <a:lnTo>
                    <a:pt x="21" y="78"/>
                  </a:lnTo>
                  <a:lnTo>
                    <a:pt x="28" y="64"/>
                  </a:lnTo>
                  <a:lnTo>
                    <a:pt x="42" y="35"/>
                  </a:lnTo>
                  <a:lnTo>
                    <a:pt x="49" y="2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4" y="2"/>
                  </a:lnTo>
                  <a:lnTo>
                    <a:pt x="53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1"/>
                  </a:lnTo>
                  <a:lnTo>
                    <a:pt x="46" y="2"/>
                  </a:lnTo>
                  <a:lnTo>
                    <a:pt x="45" y="3"/>
                  </a:lnTo>
                  <a:lnTo>
                    <a:pt x="45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56"/>
            <p:cNvSpPr/>
            <p:nvPr/>
          </p:nvSpPr>
          <p:spPr>
            <a:xfrm>
              <a:off x="6619875" y="1614488"/>
              <a:ext cx="25400" cy="44450"/>
            </a:xfrm>
            <a:custGeom>
              <a:avLst/>
              <a:gdLst/>
              <a:ahLst/>
              <a:cxnLst/>
              <a:rect l="l" t="t" r="r" b="b"/>
              <a:pathLst>
                <a:path w="48" h="86" extrusionOk="0">
                  <a:moveTo>
                    <a:pt x="40" y="2"/>
                  </a:moveTo>
                  <a:lnTo>
                    <a:pt x="40" y="2"/>
                  </a:lnTo>
                  <a:lnTo>
                    <a:pt x="32" y="11"/>
                  </a:lnTo>
                  <a:lnTo>
                    <a:pt x="25" y="19"/>
                  </a:lnTo>
                  <a:lnTo>
                    <a:pt x="19" y="28"/>
                  </a:lnTo>
                  <a:lnTo>
                    <a:pt x="13" y="39"/>
                  </a:lnTo>
                  <a:lnTo>
                    <a:pt x="8" y="49"/>
                  </a:lnTo>
                  <a:lnTo>
                    <a:pt x="4" y="59"/>
                  </a:lnTo>
                  <a:lnTo>
                    <a:pt x="1" y="71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1" y="85"/>
                  </a:lnTo>
                  <a:lnTo>
                    <a:pt x="3" y="86"/>
                  </a:lnTo>
                  <a:lnTo>
                    <a:pt x="5" y="86"/>
                  </a:lnTo>
                  <a:lnTo>
                    <a:pt x="6" y="86"/>
                  </a:lnTo>
                  <a:lnTo>
                    <a:pt x="9" y="85"/>
                  </a:lnTo>
                  <a:lnTo>
                    <a:pt x="10" y="83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1" y="71"/>
                  </a:lnTo>
                  <a:lnTo>
                    <a:pt x="14" y="61"/>
                  </a:lnTo>
                  <a:lnTo>
                    <a:pt x="17" y="51"/>
                  </a:lnTo>
                  <a:lnTo>
                    <a:pt x="22" y="42"/>
                  </a:lnTo>
                  <a:lnTo>
                    <a:pt x="27" y="33"/>
                  </a:lnTo>
                  <a:lnTo>
                    <a:pt x="33" y="24"/>
                  </a:lnTo>
                  <a:lnTo>
                    <a:pt x="40" y="16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48" y="8"/>
                  </a:lnTo>
                  <a:lnTo>
                    <a:pt x="48" y="5"/>
                  </a:lnTo>
                  <a:lnTo>
                    <a:pt x="47" y="3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2" y="1"/>
                  </a:lnTo>
                  <a:lnTo>
                    <a:pt x="40" y="2"/>
                  </a:lnTo>
                  <a:lnTo>
                    <a:pt x="40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56"/>
            <p:cNvSpPr/>
            <p:nvPr/>
          </p:nvSpPr>
          <p:spPr>
            <a:xfrm>
              <a:off x="6659563" y="1624013"/>
              <a:ext cx="28575" cy="46038"/>
            </a:xfrm>
            <a:custGeom>
              <a:avLst/>
              <a:gdLst/>
              <a:ahLst/>
              <a:cxnLst/>
              <a:rect l="l" t="t" r="r" b="b"/>
              <a:pathLst>
                <a:path w="53" h="85" extrusionOk="0">
                  <a:moveTo>
                    <a:pt x="44" y="2"/>
                  </a:moveTo>
                  <a:lnTo>
                    <a:pt x="44" y="2"/>
                  </a:lnTo>
                  <a:lnTo>
                    <a:pt x="38" y="10"/>
                  </a:lnTo>
                  <a:lnTo>
                    <a:pt x="32" y="17"/>
                  </a:lnTo>
                  <a:lnTo>
                    <a:pt x="25" y="26"/>
                  </a:lnTo>
                  <a:lnTo>
                    <a:pt x="19" y="34"/>
                  </a:lnTo>
                  <a:lnTo>
                    <a:pt x="19" y="34"/>
                  </a:lnTo>
                  <a:lnTo>
                    <a:pt x="13" y="44"/>
                  </a:lnTo>
                  <a:lnTo>
                    <a:pt x="9" y="56"/>
                  </a:lnTo>
                  <a:lnTo>
                    <a:pt x="5" y="6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9"/>
                  </a:lnTo>
                  <a:lnTo>
                    <a:pt x="0" y="82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3"/>
                  </a:lnTo>
                  <a:lnTo>
                    <a:pt x="8" y="83"/>
                  </a:lnTo>
                  <a:lnTo>
                    <a:pt x="16" y="63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8" y="37"/>
                  </a:lnTo>
                  <a:lnTo>
                    <a:pt x="31" y="33"/>
                  </a:lnTo>
                  <a:lnTo>
                    <a:pt x="38" y="25"/>
                  </a:lnTo>
                  <a:lnTo>
                    <a:pt x="46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3" y="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56"/>
            <p:cNvSpPr/>
            <p:nvPr/>
          </p:nvSpPr>
          <p:spPr>
            <a:xfrm>
              <a:off x="6746875" y="1463675"/>
              <a:ext cx="23813" cy="41275"/>
            </a:xfrm>
            <a:custGeom>
              <a:avLst/>
              <a:gdLst/>
              <a:ahLst/>
              <a:cxnLst/>
              <a:rect l="l" t="t" r="r" b="b"/>
              <a:pathLst>
                <a:path w="46" h="79" extrusionOk="0">
                  <a:moveTo>
                    <a:pt x="39" y="1"/>
                  </a:moveTo>
                  <a:lnTo>
                    <a:pt x="39" y="1"/>
                  </a:lnTo>
                  <a:lnTo>
                    <a:pt x="32" y="10"/>
                  </a:lnTo>
                  <a:lnTo>
                    <a:pt x="27" y="18"/>
                  </a:lnTo>
                  <a:lnTo>
                    <a:pt x="22" y="27"/>
                  </a:lnTo>
                  <a:lnTo>
                    <a:pt x="18" y="35"/>
                  </a:lnTo>
                  <a:lnTo>
                    <a:pt x="9" y="54"/>
                  </a:lnTo>
                  <a:lnTo>
                    <a:pt x="5" y="6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7"/>
                  </a:lnTo>
                  <a:lnTo>
                    <a:pt x="8" y="77"/>
                  </a:lnTo>
                  <a:lnTo>
                    <a:pt x="13" y="68"/>
                  </a:lnTo>
                  <a:lnTo>
                    <a:pt x="18" y="59"/>
                  </a:lnTo>
                  <a:lnTo>
                    <a:pt x="26" y="42"/>
                  </a:lnTo>
                  <a:lnTo>
                    <a:pt x="30" y="32"/>
                  </a:lnTo>
                  <a:lnTo>
                    <a:pt x="34" y="24"/>
                  </a:lnTo>
                  <a:lnTo>
                    <a:pt x="39" y="16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6" y="3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56"/>
            <p:cNvSpPr/>
            <p:nvPr/>
          </p:nvSpPr>
          <p:spPr>
            <a:xfrm>
              <a:off x="6792913" y="1493838"/>
              <a:ext cx="9525" cy="7938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8" y="1"/>
                  </a:moveTo>
                  <a:lnTo>
                    <a:pt x="2" y="8"/>
                  </a:lnTo>
                  <a:lnTo>
                    <a:pt x="2" y="8"/>
                  </a:lnTo>
                  <a:lnTo>
                    <a:pt x="1" y="9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2" y="14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7" y="16"/>
                  </a:lnTo>
                  <a:lnTo>
                    <a:pt x="8" y="14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5" y="6"/>
                  </a:lnTo>
                  <a:lnTo>
                    <a:pt x="16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56"/>
            <p:cNvSpPr/>
            <p:nvPr/>
          </p:nvSpPr>
          <p:spPr>
            <a:xfrm>
              <a:off x="6208713" y="1243013"/>
              <a:ext cx="706437" cy="620714"/>
            </a:xfrm>
            <a:custGeom>
              <a:avLst/>
              <a:gdLst/>
              <a:ahLst/>
              <a:cxnLst/>
              <a:rect l="l" t="t" r="r" b="b"/>
              <a:pathLst>
                <a:path w="1336" h="1175" extrusionOk="0">
                  <a:moveTo>
                    <a:pt x="1214" y="1175"/>
                  </a:moveTo>
                  <a:lnTo>
                    <a:pt x="1214" y="1175"/>
                  </a:lnTo>
                  <a:lnTo>
                    <a:pt x="1210" y="1175"/>
                  </a:lnTo>
                  <a:lnTo>
                    <a:pt x="1209" y="1175"/>
                  </a:lnTo>
                  <a:lnTo>
                    <a:pt x="1208" y="1175"/>
                  </a:lnTo>
                  <a:lnTo>
                    <a:pt x="1208" y="1175"/>
                  </a:lnTo>
                  <a:lnTo>
                    <a:pt x="1202" y="1174"/>
                  </a:lnTo>
                  <a:lnTo>
                    <a:pt x="1198" y="1173"/>
                  </a:lnTo>
                  <a:lnTo>
                    <a:pt x="1198" y="1173"/>
                  </a:lnTo>
                  <a:lnTo>
                    <a:pt x="1172" y="1162"/>
                  </a:lnTo>
                  <a:lnTo>
                    <a:pt x="1147" y="1152"/>
                  </a:lnTo>
                  <a:lnTo>
                    <a:pt x="1095" y="1131"/>
                  </a:lnTo>
                  <a:lnTo>
                    <a:pt x="1095" y="1131"/>
                  </a:lnTo>
                  <a:lnTo>
                    <a:pt x="1050" y="1113"/>
                  </a:lnTo>
                  <a:lnTo>
                    <a:pt x="1005" y="1095"/>
                  </a:lnTo>
                  <a:lnTo>
                    <a:pt x="982" y="1084"/>
                  </a:lnTo>
                  <a:lnTo>
                    <a:pt x="960" y="1073"/>
                  </a:lnTo>
                  <a:lnTo>
                    <a:pt x="938" y="1062"/>
                  </a:lnTo>
                  <a:lnTo>
                    <a:pt x="918" y="1048"/>
                  </a:lnTo>
                  <a:lnTo>
                    <a:pt x="911" y="1044"/>
                  </a:lnTo>
                  <a:lnTo>
                    <a:pt x="904" y="1048"/>
                  </a:lnTo>
                  <a:lnTo>
                    <a:pt x="904" y="1048"/>
                  </a:lnTo>
                  <a:lnTo>
                    <a:pt x="899" y="1051"/>
                  </a:lnTo>
                  <a:lnTo>
                    <a:pt x="899" y="1051"/>
                  </a:lnTo>
                  <a:lnTo>
                    <a:pt x="873" y="1061"/>
                  </a:lnTo>
                  <a:lnTo>
                    <a:pt x="847" y="1068"/>
                  </a:lnTo>
                  <a:lnTo>
                    <a:pt x="819" y="1075"/>
                  </a:lnTo>
                  <a:lnTo>
                    <a:pt x="789" y="1080"/>
                  </a:lnTo>
                  <a:lnTo>
                    <a:pt x="759" y="1084"/>
                  </a:lnTo>
                  <a:lnTo>
                    <a:pt x="728" y="1088"/>
                  </a:lnTo>
                  <a:lnTo>
                    <a:pt x="696" y="1090"/>
                  </a:lnTo>
                  <a:lnTo>
                    <a:pt x="664" y="1090"/>
                  </a:lnTo>
                  <a:lnTo>
                    <a:pt x="664" y="1090"/>
                  </a:lnTo>
                  <a:lnTo>
                    <a:pt x="620" y="1089"/>
                  </a:lnTo>
                  <a:lnTo>
                    <a:pt x="576" y="1086"/>
                  </a:lnTo>
                  <a:lnTo>
                    <a:pt x="531" y="1080"/>
                  </a:lnTo>
                  <a:lnTo>
                    <a:pt x="488" y="1073"/>
                  </a:lnTo>
                  <a:lnTo>
                    <a:pt x="445" y="1064"/>
                  </a:lnTo>
                  <a:lnTo>
                    <a:pt x="402" y="1052"/>
                  </a:lnTo>
                  <a:lnTo>
                    <a:pt x="361" y="1040"/>
                  </a:lnTo>
                  <a:lnTo>
                    <a:pt x="322" y="1026"/>
                  </a:lnTo>
                  <a:lnTo>
                    <a:pt x="322" y="1026"/>
                  </a:lnTo>
                  <a:lnTo>
                    <a:pt x="292" y="1012"/>
                  </a:lnTo>
                  <a:lnTo>
                    <a:pt x="263" y="997"/>
                  </a:lnTo>
                  <a:lnTo>
                    <a:pt x="235" y="980"/>
                  </a:lnTo>
                  <a:lnTo>
                    <a:pt x="209" y="962"/>
                  </a:lnTo>
                  <a:lnTo>
                    <a:pt x="184" y="942"/>
                  </a:lnTo>
                  <a:lnTo>
                    <a:pt x="161" y="920"/>
                  </a:lnTo>
                  <a:lnTo>
                    <a:pt x="138" y="898"/>
                  </a:lnTo>
                  <a:lnTo>
                    <a:pt x="117" y="873"/>
                  </a:lnTo>
                  <a:lnTo>
                    <a:pt x="99" y="847"/>
                  </a:lnTo>
                  <a:lnTo>
                    <a:pt x="81" y="820"/>
                  </a:lnTo>
                  <a:lnTo>
                    <a:pt x="66" y="792"/>
                  </a:lnTo>
                  <a:lnTo>
                    <a:pt x="51" y="762"/>
                  </a:lnTo>
                  <a:lnTo>
                    <a:pt x="39" y="732"/>
                  </a:lnTo>
                  <a:lnTo>
                    <a:pt x="28" y="700"/>
                  </a:lnTo>
                  <a:lnTo>
                    <a:pt x="19" y="668"/>
                  </a:lnTo>
                  <a:lnTo>
                    <a:pt x="12" y="634"/>
                  </a:lnTo>
                  <a:lnTo>
                    <a:pt x="12" y="634"/>
                  </a:lnTo>
                  <a:lnTo>
                    <a:pt x="8" y="609"/>
                  </a:lnTo>
                  <a:lnTo>
                    <a:pt x="5" y="582"/>
                  </a:lnTo>
                  <a:lnTo>
                    <a:pt x="2" y="554"/>
                  </a:lnTo>
                  <a:lnTo>
                    <a:pt x="1" y="524"/>
                  </a:lnTo>
                  <a:lnTo>
                    <a:pt x="0" y="492"/>
                  </a:lnTo>
                  <a:lnTo>
                    <a:pt x="1" y="459"/>
                  </a:lnTo>
                  <a:lnTo>
                    <a:pt x="4" y="424"/>
                  </a:lnTo>
                  <a:lnTo>
                    <a:pt x="9" y="389"/>
                  </a:lnTo>
                  <a:lnTo>
                    <a:pt x="16" y="354"/>
                  </a:lnTo>
                  <a:lnTo>
                    <a:pt x="21" y="337"/>
                  </a:lnTo>
                  <a:lnTo>
                    <a:pt x="26" y="320"/>
                  </a:lnTo>
                  <a:lnTo>
                    <a:pt x="33" y="303"/>
                  </a:lnTo>
                  <a:lnTo>
                    <a:pt x="39" y="285"/>
                  </a:lnTo>
                  <a:lnTo>
                    <a:pt x="46" y="267"/>
                  </a:lnTo>
                  <a:lnTo>
                    <a:pt x="54" y="251"/>
                  </a:lnTo>
                  <a:lnTo>
                    <a:pt x="64" y="234"/>
                  </a:lnTo>
                  <a:lnTo>
                    <a:pt x="74" y="218"/>
                  </a:lnTo>
                  <a:lnTo>
                    <a:pt x="84" y="201"/>
                  </a:lnTo>
                  <a:lnTo>
                    <a:pt x="97" y="185"/>
                  </a:lnTo>
                  <a:lnTo>
                    <a:pt x="109" y="169"/>
                  </a:lnTo>
                  <a:lnTo>
                    <a:pt x="123" y="154"/>
                  </a:lnTo>
                  <a:lnTo>
                    <a:pt x="138" y="139"/>
                  </a:lnTo>
                  <a:lnTo>
                    <a:pt x="153" y="125"/>
                  </a:lnTo>
                  <a:lnTo>
                    <a:pt x="153" y="125"/>
                  </a:lnTo>
                  <a:lnTo>
                    <a:pt x="167" y="114"/>
                  </a:lnTo>
                  <a:lnTo>
                    <a:pt x="180" y="103"/>
                  </a:lnTo>
                  <a:lnTo>
                    <a:pt x="195" y="94"/>
                  </a:lnTo>
                  <a:lnTo>
                    <a:pt x="209" y="86"/>
                  </a:lnTo>
                  <a:lnTo>
                    <a:pt x="224" y="76"/>
                  </a:lnTo>
                  <a:lnTo>
                    <a:pt x="239" y="69"/>
                  </a:lnTo>
                  <a:lnTo>
                    <a:pt x="255" y="62"/>
                  </a:lnTo>
                  <a:lnTo>
                    <a:pt x="270" y="56"/>
                  </a:lnTo>
                  <a:lnTo>
                    <a:pt x="303" y="43"/>
                  </a:lnTo>
                  <a:lnTo>
                    <a:pt x="336" y="34"/>
                  </a:lnTo>
                  <a:lnTo>
                    <a:pt x="369" y="26"/>
                  </a:lnTo>
                  <a:lnTo>
                    <a:pt x="403" y="20"/>
                  </a:lnTo>
                  <a:lnTo>
                    <a:pt x="439" y="14"/>
                  </a:lnTo>
                  <a:lnTo>
                    <a:pt x="473" y="11"/>
                  </a:lnTo>
                  <a:lnTo>
                    <a:pt x="507" y="8"/>
                  </a:lnTo>
                  <a:lnTo>
                    <a:pt x="541" y="6"/>
                  </a:lnTo>
                  <a:lnTo>
                    <a:pt x="607" y="5"/>
                  </a:lnTo>
                  <a:lnTo>
                    <a:pt x="669" y="5"/>
                  </a:lnTo>
                  <a:lnTo>
                    <a:pt x="700" y="5"/>
                  </a:lnTo>
                  <a:lnTo>
                    <a:pt x="700" y="5"/>
                  </a:lnTo>
                  <a:lnTo>
                    <a:pt x="704" y="5"/>
                  </a:lnTo>
                  <a:lnTo>
                    <a:pt x="708" y="6"/>
                  </a:lnTo>
                  <a:lnTo>
                    <a:pt x="711" y="7"/>
                  </a:lnTo>
                  <a:lnTo>
                    <a:pt x="714" y="7"/>
                  </a:lnTo>
                  <a:lnTo>
                    <a:pt x="714" y="7"/>
                  </a:lnTo>
                  <a:lnTo>
                    <a:pt x="732" y="4"/>
                  </a:lnTo>
                  <a:lnTo>
                    <a:pt x="749" y="2"/>
                  </a:lnTo>
                  <a:lnTo>
                    <a:pt x="768" y="1"/>
                  </a:lnTo>
                  <a:lnTo>
                    <a:pt x="787" y="0"/>
                  </a:lnTo>
                  <a:lnTo>
                    <a:pt x="787" y="0"/>
                  </a:lnTo>
                  <a:lnTo>
                    <a:pt x="803" y="0"/>
                  </a:lnTo>
                  <a:lnTo>
                    <a:pt x="821" y="1"/>
                  </a:lnTo>
                  <a:lnTo>
                    <a:pt x="856" y="5"/>
                  </a:lnTo>
                  <a:lnTo>
                    <a:pt x="891" y="11"/>
                  </a:lnTo>
                  <a:lnTo>
                    <a:pt x="926" y="21"/>
                  </a:lnTo>
                  <a:lnTo>
                    <a:pt x="960" y="31"/>
                  </a:lnTo>
                  <a:lnTo>
                    <a:pt x="994" y="43"/>
                  </a:lnTo>
                  <a:lnTo>
                    <a:pt x="1028" y="59"/>
                  </a:lnTo>
                  <a:lnTo>
                    <a:pt x="1060" y="75"/>
                  </a:lnTo>
                  <a:lnTo>
                    <a:pt x="1091" y="93"/>
                  </a:lnTo>
                  <a:lnTo>
                    <a:pt x="1121" y="112"/>
                  </a:lnTo>
                  <a:lnTo>
                    <a:pt x="1149" y="134"/>
                  </a:lnTo>
                  <a:lnTo>
                    <a:pt x="1175" y="156"/>
                  </a:lnTo>
                  <a:lnTo>
                    <a:pt x="1199" y="180"/>
                  </a:lnTo>
                  <a:lnTo>
                    <a:pt x="1210" y="192"/>
                  </a:lnTo>
                  <a:lnTo>
                    <a:pt x="1220" y="204"/>
                  </a:lnTo>
                  <a:lnTo>
                    <a:pt x="1230" y="217"/>
                  </a:lnTo>
                  <a:lnTo>
                    <a:pt x="1239" y="229"/>
                  </a:lnTo>
                  <a:lnTo>
                    <a:pt x="1247" y="243"/>
                  </a:lnTo>
                  <a:lnTo>
                    <a:pt x="1256" y="255"/>
                  </a:lnTo>
                  <a:lnTo>
                    <a:pt x="1256" y="255"/>
                  </a:lnTo>
                  <a:lnTo>
                    <a:pt x="1264" y="273"/>
                  </a:lnTo>
                  <a:lnTo>
                    <a:pt x="1272" y="290"/>
                  </a:lnTo>
                  <a:lnTo>
                    <a:pt x="1280" y="310"/>
                  </a:lnTo>
                  <a:lnTo>
                    <a:pt x="1289" y="328"/>
                  </a:lnTo>
                  <a:lnTo>
                    <a:pt x="1296" y="349"/>
                  </a:lnTo>
                  <a:lnTo>
                    <a:pt x="1302" y="370"/>
                  </a:lnTo>
                  <a:lnTo>
                    <a:pt x="1308" y="390"/>
                  </a:lnTo>
                  <a:lnTo>
                    <a:pt x="1314" y="412"/>
                  </a:lnTo>
                  <a:lnTo>
                    <a:pt x="1320" y="434"/>
                  </a:lnTo>
                  <a:lnTo>
                    <a:pt x="1324" y="456"/>
                  </a:lnTo>
                  <a:lnTo>
                    <a:pt x="1328" y="478"/>
                  </a:lnTo>
                  <a:lnTo>
                    <a:pt x="1331" y="501"/>
                  </a:lnTo>
                  <a:lnTo>
                    <a:pt x="1333" y="524"/>
                  </a:lnTo>
                  <a:lnTo>
                    <a:pt x="1335" y="547"/>
                  </a:lnTo>
                  <a:lnTo>
                    <a:pt x="1336" y="570"/>
                  </a:lnTo>
                  <a:lnTo>
                    <a:pt x="1336" y="593"/>
                  </a:lnTo>
                  <a:lnTo>
                    <a:pt x="1335" y="616"/>
                  </a:lnTo>
                  <a:lnTo>
                    <a:pt x="1334" y="638"/>
                  </a:lnTo>
                  <a:lnTo>
                    <a:pt x="1332" y="660"/>
                  </a:lnTo>
                  <a:lnTo>
                    <a:pt x="1328" y="683"/>
                  </a:lnTo>
                  <a:lnTo>
                    <a:pt x="1324" y="704"/>
                  </a:lnTo>
                  <a:lnTo>
                    <a:pt x="1319" y="726"/>
                  </a:lnTo>
                  <a:lnTo>
                    <a:pt x="1312" y="747"/>
                  </a:lnTo>
                  <a:lnTo>
                    <a:pt x="1305" y="767"/>
                  </a:lnTo>
                  <a:lnTo>
                    <a:pt x="1297" y="787"/>
                  </a:lnTo>
                  <a:lnTo>
                    <a:pt x="1288" y="806"/>
                  </a:lnTo>
                  <a:lnTo>
                    <a:pt x="1277" y="824"/>
                  </a:lnTo>
                  <a:lnTo>
                    <a:pt x="1266" y="842"/>
                  </a:lnTo>
                  <a:lnTo>
                    <a:pt x="1253" y="859"/>
                  </a:lnTo>
                  <a:lnTo>
                    <a:pt x="1239" y="875"/>
                  </a:lnTo>
                  <a:lnTo>
                    <a:pt x="1225" y="890"/>
                  </a:lnTo>
                  <a:lnTo>
                    <a:pt x="1208" y="904"/>
                  </a:lnTo>
                  <a:lnTo>
                    <a:pt x="1208" y="904"/>
                  </a:lnTo>
                  <a:lnTo>
                    <a:pt x="1204" y="907"/>
                  </a:lnTo>
                  <a:lnTo>
                    <a:pt x="1197" y="911"/>
                  </a:lnTo>
                  <a:lnTo>
                    <a:pt x="1197" y="918"/>
                  </a:lnTo>
                  <a:lnTo>
                    <a:pt x="1197" y="918"/>
                  </a:lnTo>
                  <a:lnTo>
                    <a:pt x="1198" y="937"/>
                  </a:lnTo>
                  <a:lnTo>
                    <a:pt x="1200" y="954"/>
                  </a:lnTo>
                  <a:lnTo>
                    <a:pt x="1205" y="990"/>
                  </a:lnTo>
                  <a:lnTo>
                    <a:pt x="1212" y="1026"/>
                  </a:lnTo>
                  <a:lnTo>
                    <a:pt x="1220" y="1061"/>
                  </a:lnTo>
                  <a:lnTo>
                    <a:pt x="1220" y="1061"/>
                  </a:lnTo>
                  <a:lnTo>
                    <a:pt x="1231" y="1104"/>
                  </a:lnTo>
                  <a:lnTo>
                    <a:pt x="1235" y="1127"/>
                  </a:lnTo>
                  <a:lnTo>
                    <a:pt x="1239" y="1150"/>
                  </a:lnTo>
                  <a:lnTo>
                    <a:pt x="1239" y="1150"/>
                  </a:lnTo>
                  <a:lnTo>
                    <a:pt x="1239" y="1154"/>
                  </a:lnTo>
                  <a:lnTo>
                    <a:pt x="1238" y="1159"/>
                  </a:lnTo>
                  <a:lnTo>
                    <a:pt x="1236" y="1163"/>
                  </a:lnTo>
                  <a:lnTo>
                    <a:pt x="1234" y="1167"/>
                  </a:lnTo>
                  <a:lnTo>
                    <a:pt x="1234" y="1167"/>
                  </a:lnTo>
                  <a:lnTo>
                    <a:pt x="1230" y="1170"/>
                  </a:lnTo>
                  <a:lnTo>
                    <a:pt x="1225" y="1173"/>
                  </a:lnTo>
                  <a:lnTo>
                    <a:pt x="1219" y="1175"/>
                  </a:lnTo>
                  <a:lnTo>
                    <a:pt x="1214" y="1175"/>
                  </a:lnTo>
                  <a:lnTo>
                    <a:pt x="1214" y="1175"/>
                  </a:lnTo>
                  <a:close/>
                  <a:moveTo>
                    <a:pt x="912" y="999"/>
                  </a:moveTo>
                  <a:lnTo>
                    <a:pt x="912" y="999"/>
                  </a:lnTo>
                  <a:lnTo>
                    <a:pt x="916" y="1000"/>
                  </a:lnTo>
                  <a:lnTo>
                    <a:pt x="920" y="1003"/>
                  </a:lnTo>
                  <a:lnTo>
                    <a:pt x="920" y="1003"/>
                  </a:lnTo>
                  <a:lnTo>
                    <a:pt x="944" y="1018"/>
                  </a:lnTo>
                  <a:lnTo>
                    <a:pt x="967" y="1032"/>
                  </a:lnTo>
                  <a:lnTo>
                    <a:pt x="992" y="1045"/>
                  </a:lnTo>
                  <a:lnTo>
                    <a:pt x="1017" y="1057"/>
                  </a:lnTo>
                  <a:lnTo>
                    <a:pt x="1043" y="1068"/>
                  </a:lnTo>
                  <a:lnTo>
                    <a:pt x="1069" y="1078"/>
                  </a:lnTo>
                  <a:lnTo>
                    <a:pt x="1119" y="1098"/>
                  </a:lnTo>
                  <a:lnTo>
                    <a:pt x="1119" y="1098"/>
                  </a:lnTo>
                  <a:lnTo>
                    <a:pt x="1173" y="1120"/>
                  </a:lnTo>
                  <a:lnTo>
                    <a:pt x="1195" y="1128"/>
                  </a:lnTo>
                  <a:lnTo>
                    <a:pt x="1189" y="1105"/>
                  </a:lnTo>
                  <a:lnTo>
                    <a:pt x="1189" y="1105"/>
                  </a:lnTo>
                  <a:lnTo>
                    <a:pt x="1181" y="1067"/>
                  </a:lnTo>
                  <a:lnTo>
                    <a:pt x="1181" y="1067"/>
                  </a:lnTo>
                  <a:lnTo>
                    <a:pt x="1172" y="1029"/>
                  </a:lnTo>
                  <a:lnTo>
                    <a:pt x="1165" y="990"/>
                  </a:lnTo>
                  <a:lnTo>
                    <a:pt x="1162" y="971"/>
                  </a:lnTo>
                  <a:lnTo>
                    <a:pt x="1158" y="951"/>
                  </a:lnTo>
                  <a:lnTo>
                    <a:pt x="1157" y="932"/>
                  </a:lnTo>
                  <a:lnTo>
                    <a:pt x="1156" y="912"/>
                  </a:lnTo>
                  <a:lnTo>
                    <a:pt x="1156" y="912"/>
                  </a:lnTo>
                  <a:lnTo>
                    <a:pt x="1156" y="907"/>
                  </a:lnTo>
                  <a:lnTo>
                    <a:pt x="1158" y="903"/>
                  </a:lnTo>
                  <a:lnTo>
                    <a:pt x="1161" y="899"/>
                  </a:lnTo>
                  <a:lnTo>
                    <a:pt x="1165" y="896"/>
                  </a:lnTo>
                  <a:lnTo>
                    <a:pt x="1170" y="893"/>
                  </a:lnTo>
                  <a:lnTo>
                    <a:pt x="1171" y="887"/>
                  </a:lnTo>
                  <a:lnTo>
                    <a:pt x="1171" y="887"/>
                  </a:lnTo>
                  <a:lnTo>
                    <a:pt x="1173" y="882"/>
                  </a:lnTo>
                  <a:lnTo>
                    <a:pt x="1177" y="878"/>
                  </a:lnTo>
                  <a:lnTo>
                    <a:pt x="1177" y="878"/>
                  </a:lnTo>
                  <a:lnTo>
                    <a:pt x="1193" y="864"/>
                  </a:lnTo>
                  <a:lnTo>
                    <a:pt x="1207" y="849"/>
                  </a:lnTo>
                  <a:lnTo>
                    <a:pt x="1220" y="833"/>
                  </a:lnTo>
                  <a:lnTo>
                    <a:pt x="1233" y="817"/>
                  </a:lnTo>
                  <a:lnTo>
                    <a:pt x="1243" y="799"/>
                  </a:lnTo>
                  <a:lnTo>
                    <a:pt x="1253" y="782"/>
                  </a:lnTo>
                  <a:lnTo>
                    <a:pt x="1262" y="762"/>
                  </a:lnTo>
                  <a:lnTo>
                    <a:pt x="1270" y="743"/>
                  </a:lnTo>
                  <a:lnTo>
                    <a:pt x="1276" y="723"/>
                  </a:lnTo>
                  <a:lnTo>
                    <a:pt x="1282" y="701"/>
                  </a:lnTo>
                  <a:lnTo>
                    <a:pt x="1287" y="681"/>
                  </a:lnTo>
                  <a:lnTo>
                    <a:pt x="1291" y="659"/>
                  </a:lnTo>
                  <a:lnTo>
                    <a:pt x="1294" y="636"/>
                  </a:lnTo>
                  <a:lnTo>
                    <a:pt x="1296" y="614"/>
                  </a:lnTo>
                  <a:lnTo>
                    <a:pt x="1297" y="592"/>
                  </a:lnTo>
                  <a:lnTo>
                    <a:pt x="1297" y="569"/>
                  </a:lnTo>
                  <a:lnTo>
                    <a:pt x="1296" y="546"/>
                  </a:lnTo>
                  <a:lnTo>
                    <a:pt x="1295" y="525"/>
                  </a:lnTo>
                  <a:lnTo>
                    <a:pt x="1293" y="502"/>
                  </a:lnTo>
                  <a:lnTo>
                    <a:pt x="1290" y="479"/>
                  </a:lnTo>
                  <a:lnTo>
                    <a:pt x="1286" y="457"/>
                  </a:lnTo>
                  <a:lnTo>
                    <a:pt x="1281" y="436"/>
                  </a:lnTo>
                  <a:lnTo>
                    <a:pt x="1276" y="414"/>
                  </a:lnTo>
                  <a:lnTo>
                    <a:pt x="1271" y="393"/>
                  </a:lnTo>
                  <a:lnTo>
                    <a:pt x="1265" y="373"/>
                  </a:lnTo>
                  <a:lnTo>
                    <a:pt x="1258" y="353"/>
                  </a:lnTo>
                  <a:lnTo>
                    <a:pt x="1250" y="334"/>
                  </a:lnTo>
                  <a:lnTo>
                    <a:pt x="1242" y="316"/>
                  </a:lnTo>
                  <a:lnTo>
                    <a:pt x="1233" y="298"/>
                  </a:lnTo>
                  <a:lnTo>
                    <a:pt x="1225" y="281"/>
                  </a:lnTo>
                  <a:lnTo>
                    <a:pt x="1214" y="265"/>
                  </a:lnTo>
                  <a:lnTo>
                    <a:pt x="1205" y="251"/>
                  </a:lnTo>
                  <a:lnTo>
                    <a:pt x="1205" y="251"/>
                  </a:lnTo>
                  <a:lnTo>
                    <a:pt x="1187" y="229"/>
                  </a:lnTo>
                  <a:lnTo>
                    <a:pt x="1169" y="208"/>
                  </a:lnTo>
                  <a:lnTo>
                    <a:pt x="1147" y="187"/>
                  </a:lnTo>
                  <a:lnTo>
                    <a:pt x="1124" y="168"/>
                  </a:lnTo>
                  <a:lnTo>
                    <a:pt x="1101" y="150"/>
                  </a:lnTo>
                  <a:lnTo>
                    <a:pt x="1075" y="132"/>
                  </a:lnTo>
                  <a:lnTo>
                    <a:pt x="1048" y="116"/>
                  </a:lnTo>
                  <a:lnTo>
                    <a:pt x="1020" y="101"/>
                  </a:lnTo>
                  <a:lnTo>
                    <a:pt x="991" y="88"/>
                  </a:lnTo>
                  <a:lnTo>
                    <a:pt x="962" y="75"/>
                  </a:lnTo>
                  <a:lnTo>
                    <a:pt x="932" y="65"/>
                  </a:lnTo>
                  <a:lnTo>
                    <a:pt x="902" y="56"/>
                  </a:lnTo>
                  <a:lnTo>
                    <a:pt x="872" y="49"/>
                  </a:lnTo>
                  <a:lnTo>
                    <a:pt x="843" y="44"/>
                  </a:lnTo>
                  <a:lnTo>
                    <a:pt x="815" y="41"/>
                  </a:lnTo>
                  <a:lnTo>
                    <a:pt x="786" y="39"/>
                  </a:lnTo>
                  <a:lnTo>
                    <a:pt x="786" y="39"/>
                  </a:lnTo>
                  <a:lnTo>
                    <a:pt x="765" y="40"/>
                  </a:lnTo>
                  <a:lnTo>
                    <a:pt x="744" y="42"/>
                  </a:lnTo>
                  <a:lnTo>
                    <a:pt x="725" y="45"/>
                  </a:lnTo>
                  <a:lnTo>
                    <a:pt x="705" y="49"/>
                  </a:lnTo>
                  <a:lnTo>
                    <a:pt x="705" y="49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695" y="49"/>
                  </a:lnTo>
                  <a:lnTo>
                    <a:pt x="690" y="47"/>
                  </a:lnTo>
                  <a:lnTo>
                    <a:pt x="686" y="45"/>
                  </a:lnTo>
                  <a:lnTo>
                    <a:pt x="686" y="45"/>
                  </a:lnTo>
                  <a:lnTo>
                    <a:pt x="633" y="44"/>
                  </a:lnTo>
                  <a:lnTo>
                    <a:pt x="633" y="44"/>
                  </a:lnTo>
                  <a:lnTo>
                    <a:pt x="575" y="45"/>
                  </a:lnTo>
                  <a:lnTo>
                    <a:pt x="516" y="47"/>
                  </a:lnTo>
                  <a:lnTo>
                    <a:pt x="488" y="49"/>
                  </a:lnTo>
                  <a:lnTo>
                    <a:pt x="459" y="52"/>
                  </a:lnTo>
                  <a:lnTo>
                    <a:pt x="430" y="56"/>
                  </a:lnTo>
                  <a:lnTo>
                    <a:pt x="402" y="60"/>
                  </a:lnTo>
                  <a:lnTo>
                    <a:pt x="374" y="65"/>
                  </a:lnTo>
                  <a:lnTo>
                    <a:pt x="348" y="71"/>
                  </a:lnTo>
                  <a:lnTo>
                    <a:pt x="321" y="79"/>
                  </a:lnTo>
                  <a:lnTo>
                    <a:pt x="295" y="89"/>
                  </a:lnTo>
                  <a:lnTo>
                    <a:pt x="270" y="99"/>
                  </a:lnTo>
                  <a:lnTo>
                    <a:pt x="245" y="111"/>
                  </a:lnTo>
                  <a:lnTo>
                    <a:pt x="223" y="125"/>
                  </a:lnTo>
                  <a:lnTo>
                    <a:pt x="200" y="140"/>
                  </a:lnTo>
                  <a:lnTo>
                    <a:pt x="200" y="140"/>
                  </a:lnTo>
                  <a:lnTo>
                    <a:pt x="184" y="153"/>
                  </a:lnTo>
                  <a:lnTo>
                    <a:pt x="169" y="165"/>
                  </a:lnTo>
                  <a:lnTo>
                    <a:pt x="156" y="179"/>
                  </a:lnTo>
                  <a:lnTo>
                    <a:pt x="142" y="193"/>
                  </a:lnTo>
                  <a:lnTo>
                    <a:pt x="131" y="208"/>
                  </a:lnTo>
                  <a:lnTo>
                    <a:pt x="119" y="223"/>
                  </a:lnTo>
                  <a:lnTo>
                    <a:pt x="109" y="238"/>
                  </a:lnTo>
                  <a:lnTo>
                    <a:pt x="99" y="254"/>
                  </a:lnTo>
                  <a:lnTo>
                    <a:pt x="90" y="271"/>
                  </a:lnTo>
                  <a:lnTo>
                    <a:pt x="82" y="287"/>
                  </a:lnTo>
                  <a:lnTo>
                    <a:pt x="74" y="305"/>
                  </a:lnTo>
                  <a:lnTo>
                    <a:pt x="68" y="321"/>
                  </a:lnTo>
                  <a:lnTo>
                    <a:pt x="62" y="340"/>
                  </a:lnTo>
                  <a:lnTo>
                    <a:pt x="56" y="357"/>
                  </a:lnTo>
                  <a:lnTo>
                    <a:pt x="52" y="375"/>
                  </a:lnTo>
                  <a:lnTo>
                    <a:pt x="48" y="393"/>
                  </a:lnTo>
                  <a:lnTo>
                    <a:pt x="45" y="412"/>
                  </a:lnTo>
                  <a:lnTo>
                    <a:pt x="42" y="431"/>
                  </a:lnTo>
                  <a:lnTo>
                    <a:pt x="40" y="448"/>
                  </a:lnTo>
                  <a:lnTo>
                    <a:pt x="39" y="467"/>
                  </a:lnTo>
                  <a:lnTo>
                    <a:pt x="38" y="504"/>
                  </a:lnTo>
                  <a:lnTo>
                    <a:pt x="39" y="541"/>
                  </a:lnTo>
                  <a:lnTo>
                    <a:pt x="43" y="577"/>
                  </a:lnTo>
                  <a:lnTo>
                    <a:pt x="48" y="612"/>
                  </a:lnTo>
                  <a:lnTo>
                    <a:pt x="55" y="647"/>
                  </a:lnTo>
                  <a:lnTo>
                    <a:pt x="65" y="679"/>
                  </a:lnTo>
                  <a:lnTo>
                    <a:pt x="65" y="679"/>
                  </a:lnTo>
                  <a:lnTo>
                    <a:pt x="77" y="713"/>
                  </a:lnTo>
                  <a:lnTo>
                    <a:pt x="90" y="745"/>
                  </a:lnTo>
                  <a:lnTo>
                    <a:pt x="105" y="776"/>
                  </a:lnTo>
                  <a:lnTo>
                    <a:pt x="121" y="805"/>
                  </a:lnTo>
                  <a:lnTo>
                    <a:pt x="139" y="831"/>
                  </a:lnTo>
                  <a:lnTo>
                    <a:pt x="159" y="856"/>
                  </a:lnTo>
                  <a:lnTo>
                    <a:pt x="179" y="880"/>
                  </a:lnTo>
                  <a:lnTo>
                    <a:pt x="201" y="902"/>
                  </a:lnTo>
                  <a:lnTo>
                    <a:pt x="225" y="922"/>
                  </a:lnTo>
                  <a:lnTo>
                    <a:pt x="251" y="941"/>
                  </a:lnTo>
                  <a:lnTo>
                    <a:pt x="277" y="957"/>
                  </a:lnTo>
                  <a:lnTo>
                    <a:pt x="305" y="973"/>
                  </a:lnTo>
                  <a:lnTo>
                    <a:pt x="335" y="986"/>
                  </a:lnTo>
                  <a:lnTo>
                    <a:pt x="367" y="998"/>
                  </a:lnTo>
                  <a:lnTo>
                    <a:pt x="400" y="1008"/>
                  </a:lnTo>
                  <a:lnTo>
                    <a:pt x="434" y="1017"/>
                  </a:lnTo>
                  <a:lnTo>
                    <a:pt x="434" y="1017"/>
                  </a:lnTo>
                  <a:lnTo>
                    <a:pt x="468" y="1025"/>
                  </a:lnTo>
                  <a:lnTo>
                    <a:pt x="500" y="1031"/>
                  </a:lnTo>
                  <a:lnTo>
                    <a:pt x="533" y="1036"/>
                  </a:lnTo>
                  <a:lnTo>
                    <a:pt x="562" y="1040"/>
                  </a:lnTo>
                  <a:lnTo>
                    <a:pt x="592" y="1043"/>
                  </a:lnTo>
                  <a:lnTo>
                    <a:pt x="622" y="1045"/>
                  </a:lnTo>
                  <a:lnTo>
                    <a:pt x="650" y="1046"/>
                  </a:lnTo>
                  <a:lnTo>
                    <a:pt x="678" y="1047"/>
                  </a:lnTo>
                  <a:lnTo>
                    <a:pt x="678" y="1047"/>
                  </a:lnTo>
                  <a:lnTo>
                    <a:pt x="707" y="1046"/>
                  </a:lnTo>
                  <a:lnTo>
                    <a:pt x="736" y="1045"/>
                  </a:lnTo>
                  <a:lnTo>
                    <a:pt x="764" y="1042"/>
                  </a:lnTo>
                  <a:lnTo>
                    <a:pt x="791" y="1038"/>
                  </a:lnTo>
                  <a:lnTo>
                    <a:pt x="817" y="1033"/>
                  </a:lnTo>
                  <a:lnTo>
                    <a:pt x="842" y="1028"/>
                  </a:lnTo>
                  <a:lnTo>
                    <a:pt x="866" y="1020"/>
                  </a:lnTo>
                  <a:lnTo>
                    <a:pt x="890" y="1012"/>
                  </a:lnTo>
                  <a:lnTo>
                    <a:pt x="890" y="1012"/>
                  </a:lnTo>
                  <a:lnTo>
                    <a:pt x="892" y="1011"/>
                  </a:lnTo>
                  <a:lnTo>
                    <a:pt x="895" y="1010"/>
                  </a:lnTo>
                  <a:lnTo>
                    <a:pt x="897" y="1007"/>
                  </a:lnTo>
                  <a:lnTo>
                    <a:pt x="897" y="1007"/>
                  </a:lnTo>
                  <a:lnTo>
                    <a:pt x="900" y="1005"/>
                  </a:lnTo>
                  <a:lnTo>
                    <a:pt x="903" y="1002"/>
                  </a:lnTo>
                  <a:lnTo>
                    <a:pt x="912" y="999"/>
                  </a:lnTo>
                  <a:lnTo>
                    <a:pt x="912" y="9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9" name="Google Shape;509;p56"/>
          <p:cNvSpPr/>
          <p:nvPr/>
        </p:nvSpPr>
        <p:spPr>
          <a:xfrm>
            <a:off x="1403648" y="850265"/>
            <a:ext cx="6192052" cy="184647"/>
          </a:xfrm>
          <a:custGeom>
            <a:avLst/>
            <a:gdLst/>
            <a:ahLst/>
            <a:cxnLst/>
            <a:rect l="l" t="t" r="r" b="b"/>
            <a:pathLst>
              <a:path w="3513221" h="64281" extrusionOk="0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6"/>
          <p:cNvSpPr txBox="1"/>
          <p:nvPr/>
        </p:nvSpPr>
        <p:spPr>
          <a:xfrm>
            <a:off x="82587" y="1392600"/>
            <a:ext cx="16845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DFKai-SB"/>
                <a:ea typeface="DFKai-SB"/>
                <a:cs typeface="DFKai-SB"/>
                <a:sym typeface="DFKai-SB"/>
              </a:rPr>
              <a:t>小前鋒 SF </a:t>
            </a:r>
            <a:endParaRPr sz="18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11" name="Google Shape;511;p56"/>
          <p:cNvSpPr txBox="1"/>
          <p:nvPr/>
        </p:nvSpPr>
        <p:spPr>
          <a:xfrm>
            <a:off x="1403676" y="175425"/>
            <a:ext cx="619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結果-3 以小前鋒為例分析:</a:t>
            </a:r>
            <a:endParaRPr sz="36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12" name="Google Shape;512;p56"/>
          <p:cNvSpPr txBox="1"/>
          <p:nvPr/>
        </p:nvSpPr>
        <p:spPr>
          <a:xfrm>
            <a:off x="2030725" y="1566650"/>
            <a:ext cx="4592100" cy="3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聚類中心1：Aaron Gordon → 8個球員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聚類中心2：Al-Farouq Aminu → 3個球員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聚類中心3：Carmelo Anthony → 3個球員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聚類中心4：DeMarre Carroll → 11個球員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聚類中心5：Giannis Antetokounmpo → 1個球員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聚類中心6：</a:t>
            </a:r>
            <a:r>
              <a:rPr lang="zh-TW" sz="1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Glenn Robinson</a:t>
            </a: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 → 16個球員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聚類中心7：Jae Crowder → 6個球員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聚類中心8：Jarell Eddie → 1個球員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聚類中心9：Kawhi Leonard → 4個球員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聚類中心10：LeBron James → 1個球員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聚類中心11：Paul Zipser→ 18個球員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聚類中心12：Tyreke Evans → 4個球員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513" name="Google Shape;51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1075" y="1034975"/>
            <a:ext cx="2520700" cy="39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2030725" y="3670852"/>
            <a:ext cx="3283397" cy="2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2030724" y="3929270"/>
            <a:ext cx="3283397" cy="21203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" name="Google Shape;519;p57"/>
          <p:cNvGrpSpPr/>
          <p:nvPr/>
        </p:nvGrpSpPr>
        <p:grpSpPr>
          <a:xfrm>
            <a:off x="201212" y="1034901"/>
            <a:ext cx="2043015" cy="1304866"/>
            <a:chOff x="6208713" y="1243013"/>
            <a:chExt cx="706437" cy="620714"/>
          </a:xfrm>
        </p:grpSpPr>
        <p:sp>
          <p:nvSpPr>
            <p:cNvPr id="520" name="Google Shape;520;p57"/>
            <p:cNvSpPr/>
            <p:nvPr/>
          </p:nvSpPr>
          <p:spPr>
            <a:xfrm>
              <a:off x="6270626" y="1622425"/>
              <a:ext cx="26988" cy="68263"/>
            </a:xfrm>
            <a:custGeom>
              <a:avLst/>
              <a:gdLst/>
              <a:ahLst/>
              <a:cxnLst/>
              <a:rect l="l" t="t" r="r" b="b"/>
              <a:pathLst>
                <a:path w="51" h="129" extrusionOk="0">
                  <a:moveTo>
                    <a:pt x="51" y="5"/>
                  </a:moveTo>
                  <a:lnTo>
                    <a:pt x="51" y="5"/>
                  </a:lnTo>
                  <a:lnTo>
                    <a:pt x="50" y="3"/>
                  </a:lnTo>
                  <a:lnTo>
                    <a:pt x="49" y="1"/>
                  </a:lnTo>
                  <a:lnTo>
                    <a:pt x="48" y="1"/>
                  </a:lnTo>
                  <a:lnTo>
                    <a:pt x="46" y="0"/>
                  </a:lnTo>
                  <a:lnTo>
                    <a:pt x="44" y="1"/>
                  </a:lnTo>
                  <a:lnTo>
                    <a:pt x="43" y="1"/>
                  </a:lnTo>
                  <a:lnTo>
                    <a:pt x="42" y="3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0" y="14"/>
                  </a:lnTo>
                  <a:lnTo>
                    <a:pt x="37" y="25"/>
                  </a:lnTo>
                  <a:lnTo>
                    <a:pt x="34" y="35"/>
                  </a:lnTo>
                  <a:lnTo>
                    <a:pt x="30" y="44"/>
                  </a:lnTo>
                  <a:lnTo>
                    <a:pt x="21" y="64"/>
                  </a:lnTo>
                  <a:lnTo>
                    <a:pt x="13" y="82"/>
                  </a:lnTo>
                  <a:lnTo>
                    <a:pt x="13" y="82"/>
                  </a:lnTo>
                  <a:lnTo>
                    <a:pt x="9" y="92"/>
                  </a:lnTo>
                  <a:lnTo>
                    <a:pt x="3" y="105"/>
                  </a:lnTo>
                  <a:lnTo>
                    <a:pt x="1" y="112"/>
                  </a:lnTo>
                  <a:lnTo>
                    <a:pt x="0" y="119"/>
                  </a:lnTo>
                  <a:lnTo>
                    <a:pt x="1" y="124"/>
                  </a:lnTo>
                  <a:lnTo>
                    <a:pt x="2" y="126"/>
                  </a:lnTo>
                  <a:lnTo>
                    <a:pt x="4" y="128"/>
                  </a:lnTo>
                  <a:lnTo>
                    <a:pt x="4" y="128"/>
                  </a:lnTo>
                  <a:lnTo>
                    <a:pt x="6" y="129"/>
                  </a:lnTo>
                  <a:lnTo>
                    <a:pt x="9" y="129"/>
                  </a:lnTo>
                  <a:lnTo>
                    <a:pt x="12" y="128"/>
                  </a:lnTo>
                  <a:lnTo>
                    <a:pt x="13" y="126"/>
                  </a:lnTo>
                  <a:lnTo>
                    <a:pt x="13" y="125"/>
                  </a:lnTo>
                  <a:lnTo>
                    <a:pt x="13" y="123"/>
                  </a:lnTo>
                  <a:lnTo>
                    <a:pt x="11" y="122"/>
                  </a:lnTo>
                  <a:lnTo>
                    <a:pt x="11" y="122"/>
                  </a:lnTo>
                  <a:lnTo>
                    <a:pt x="11" y="120"/>
                  </a:lnTo>
                  <a:lnTo>
                    <a:pt x="10" y="117"/>
                  </a:lnTo>
                  <a:lnTo>
                    <a:pt x="11" y="109"/>
                  </a:lnTo>
                  <a:lnTo>
                    <a:pt x="14" y="100"/>
                  </a:lnTo>
                  <a:lnTo>
                    <a:pt x="19" y="90"/>
                  </a:lnTo>
                  <a:lnTo>
                    <a:pt x="27" y="69"/>
                  </a:lnTo>
                  <a:lnTo>
                    <a:pt x="33" y="58"/>
                  </a:lnTo>
                  <a:lnTo>
                    <a:pt x="33" y="58"/>
                  </a:lnTo>
                  <a:lnTo>
                    <a:pt x="43" y="36"/>
                  </a:lnTo>
                  <a:lnTo>
                    <a:pt x="46" y="26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50" y="13"/>
                  </a:lnTo>
                  <a:lnTo>
                    <a:pt x="51" y="11"/>
                  </a:lnTo>
                  <a:lnTo>
                    <a:pt x="51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57"/>
            <p:cNvSpPr/>
            <p:nvPr/>
          </p:nvSpPr>
          <p:spPr>
            <a:xfrm>
              <a:off x="6315076" y="1671638"/>
              <a:ext cx="15875" cy="41275"/>
            </a:xfrm>
            <a:custGeom>
              <a:avLst/>
              <a:gdLst/>
              <a:ahLst/>
              <a:cxnLst/>
              <a:rect l="l" t="t" r="r" b="b"/>
              <a:pathLst>
                <a:path w="29" h="78" extrusionOk="0">
                  <a:moveTo>
                    <a:pt x="20" y="3"/>
                  </a:moveTo>
                  <a:lnTo>
                    <a:pt x="20" y="3"/>
                  </a:lnTo>
                  <a:lnTo>
                    <a:pt x="7" y="38"/>
                  </a:lnTo>
                  <a:lnTo>
                    <a:pt x="2" y="56"/>
                  </a:lnTo>
                  <a:lnTo>
                    <a:pt x="1" y="65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76"/>
                  </a:lnTo>
                  <a:lnTo>
                    <a:pt x="2" y="77"/>
                  </a:lnTo>
                  <a:lnTo>
                    <a:pt x="3" y="78"/>
                  </a:lnTo>
                  <a:lnTo>
                    <a:pt x="5" y="78"/>
                  </a:lnTo>
                  <a:lnTo>
                    <a:pt x="6" y="78"/>
                  </a:lnTo>
                  <a:lnTo>
                    <a:pt x="8" y="77"/>
                  </a:lnTo>
                  <a:lnTo>
                    <a:pt x="9" y="76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10" y="65"/>
                  </a:lnTo>
                  <a:lnTo>
                    <a:pt x="11" y="57"/>
                  </a:lnTo>
                  <a:lnTo>
                    <a:pt x="16" y="39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1"/>
                  </a:lnTo>
                  <a:lnTo>
                    <a:pt x="21" y="2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57"/>
            <p:cNvSpPr/>
            <p:nvPr/>
          </p:nvSpPr>
          <p:spPr>
            <a:xfrm>
              <a:off x="6359526" y="1677988"/>
              <a:ext cx="20638" cy="69850"/>
            </a:xfrm>
            <a:custGeom>
              <a:avLst/>
              <a:gdLst/>
              <a:ahLst/>
              <a:cxnLst/>
              <a:rect l="l" t="t" r="r" b="b"/>
              <a:pathLst>
                <a:path w="41" h="130" extrusionOk="0">
                  <a:moveTo>
                    <a:pt x="32" y="4"/>
                  </a:moveTo>
                  <a:lnTo>
                    <a:pt x="32" y="4"/>
                  </a:lnTo>
                  <a:lnTo>
                    <a:pt x="20" y="33"/>
                  </a:lnTo>
                  <a:lnTo>
                    <a:pt x="11" y="63"/>
                  </a:lnTo>
                  <a:lnTo>
                    <a:pt x="6" y="79"/>
                  </a:lnTo>
                  <a:lnTo>
                    <a:pt x="3" y="94"/>
                  </a:lnTo>
                  <a:lnTo>
                    <a:pt x="1" y="11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7"/>
                  </a:lnTo>
                  <a:lnTo>
                    <a:pt x="1" y="128"/>
                  </a:lnTo>
                  <a:lnTo>
                    <a:pt x="3" y="129"/>
                  </a:lnTo>
                  <a:lnTo>
                    <a:pt x="4" y="130"/>
                  </a:lnTo>
                  <a:lnTo>
                    <a:pt x="6" y="129"/>
                  </a:lnTo>
                  <a:lnTo>
                    <a:pt x="7" y="128"/>
                  </a:lnTo>
                  <a:lnTo>
                    <a:pt x="9" y="127"/>
                  </a:lnTo>
                  <a:lnTo>
                    <a:pt x="9" y="125"/>
                  </a:lnTo>
                  <a:lnTo>
                    <a:pt x="9" y="125"/>
                  </a:lnTo>
                  <a:lnTo>
                    <a:pt x="10" y="110"/>
                  </a:lnTo>
                  <a:lnTo>
                    <a:pt x="12" y="94"/>
                  </a:lnTo>
                  <a:lnTo>
                    <a:pt x="16" y="80"/>
                  </a:lnTo>
                  <a:lnTo>
                    <a:pt x="20" y="64"/>
                  </a:lnTo>
                  <a:lnTo>
                    <a:pt x="30" y="35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1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57"/>
            <p:cNvSpPr/>
            <p:nvPr/>
          </p:nvSpPr>
          <p:spPr>
            <a:xfrm>
              <a:off x="6392863" y="1708150"/>
              <a:ext cx="20638" cy="55563"/>
            </a:xfrm>
            <a:custGeom>
              <a:avLst/>
              <a:gdLst/>
              <a:ahLst/>
              <a:cxnLst/>
              <a:rect l="l" t="t" r="r" b="b"/>
              <a:pathLst>
                <a:path w="41" h="104" extrusionOk="0">
                  <a:moveTo>
                    <a:pt x="32" y="4"/>
                  </a:moveTo>
                  <a:lnTo>
                    <a:pt x="32" y="4"/>
                  </a:lnTo>
                  <a:lnTo>
                    <a:pt x="27" y="17"/>
                  </a:lnTo>
                  <a:lnTo>
                    <a:pt x="23" y="28"/>
                  </a:lnTo>
                  <a:lnTo>
                    <a:pt x="13" y="51"/>
                  </a:lnTo>
                  <a:lnTo>
                    <a:pt x="8" y="63"/>
                  </a:lnTo>
                  <a:lnTo>
                    <a:pt x="4" y="74"/>
                  </a:lnTo>
                  <a:lnTo>
                    <a:pt x="1" y="8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0" y="87"/>
                  </a:lnTo>
                  <a:lnTo>
                    <a:pt x="13" y="75"/>
                  </a:lnTo>
                  <a:lnTo>
                    <a:pt x="17" y="64"/>
                  </a:lnTo>
                  <a:lnTo>
                    <a:pt x="22" y="53"/>
                  </a:lnTo>
                  <a:lnTo>
                    <a:pt x="33" y="30"/>
                  </a:lnTo>
                  <a:lnTo>
                    <a:pt x="37" y="19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1"/>
                  </a:lnTo>
                  <a:lnTo>
                    <a:pt x="35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57"/>
            <p:cNvSpPr/>
            <p:nvPr/>
          </p:nvSpPr>
          <p:spPr>
            <a:xfrm>
              <a:off x="6438900" y="1719263"/>
              <a:ext cx="31750" cy="65088"/>
            </a:xfrm>
            <a:custGeom>
              <a:avLst/>
              <a:gdLst/>
              <a:ahLst/>
              <a:cxnLst/>
              <a:rect l="l" t="t" r="r" b="b"/>
              <a:pathLst>
                <a:path w="60" h="123" extrusionOk="0">
                  <a:moveTo>
                    <a:pt x="51" y="2"/>
                  </a:moveTo>
                  <a:lnTo>
                    <a:pt x="51" y="2"/>
                  </a:lnTo>
                  <a:lnTo>
                    <a:pt x="37" y="25"/>
                  </a:lnTo>
                  <a:lnTo>
                    <a:pt x="25" y="44"/>
                  </a:lnTo>
                  <a:lnTo>
                    <a:pt x="14" y="64"/>
                  </a:lnTo>
                  <a:lnTo>
                    <a:pt x="6" y="83"/>
                  </a:lnTo>
                  <a:lnTo>
                    <a:pt x="2" y="93"/>
                  </a:lnTo>
                  <a:lnTo>
                    <a:pt x="0" y="101"/>
                  </a:lnTo>
                  <a:lnTo>
                    <a:pt x="0" y="108"/>
                  </a:lnTo>
                  <a:lnTo>
                    <a:pt x="1" y="114"/>
                  </a:lnTo>
                  <a:lnTo>
                    <a:pt x="2" y="116"/>
                  </a:lnTo>
                  <a:lnTo>
                    <a:pt x="5" y="119"/>
                  </a:lnTo>
                  <a:lnTo>
                    <a:pt x="7" y="120"/>
                  </a:lnTo>
                  <a:lnTo>
                    <a:pt x="10" y="123"/>
                  </a:lnTo>
                  <a:lnTo>
                    <a:pt x="10" y="123"/>
                  </a:lnTo>
                  <a:lnTo>
                    <a:pt x="12" y="123"/>
                  </a:lnTo>
                  <a:lnTo>
                    <a:pt x="14" y="123"/>
                  </a:lnTo>
                  <a:lnTo>
                    <a:pt x="15" y="120"/>
                  </a:lnTo>
                  <a:lnTo>
                    <a:pt x="16" y="119"/>
                  </a:lnTo>
                  <a:lnTo>
                    <a:pt x="15" y="115"/>
                  </a:lnTo>
                  <a:lnTo>
                    <a:pt x="14" y="114"/>
                  </a:lnTo>
                  <a:lnTo>
                    <a:pt x="13" y="113"/>
                  </a:lnTo>
                  <a:lnTo>
                    <a:pt x="13" y="113"/>
                  </a:lnTo>
                  <a:lnTo>
                    <a:pt x="11" y="112"/>
                  </a:lnTo>
                  <a:lnTo>
                    <a:pt x="10" y="111"/>
                  </a:lnTo>
                  <a:lnTo>
                    <a:pt x="10" y="107"/>
                  </a:lnTo>
                  <a:lnTo>
                    <a:pt x="10" y="102"/>
                  </a:lnTo>
                  <a:lnTo>
                    <a:pt x="12" y="96"/>
                  </a:lnTo>
                  <a:lnTo>
                    <a:pt x="18" y="80"/>
                  </a:lnTo>
                  <a:lnTo>
                    <a:pt x="27" y="62"/>
                  </a:lnTo>
                  <a:lnTo>
                    <a:pt x="47" y="2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60" y="5"/>
                  </a:lnTo>
                  <a:lnTo>
                    <a:pt x="59" y="3"/>
                  </a:lnTo>
                  <a:lnTo>
                    <a:pt x="59" y="1"/>
                  </a:lnTo>
                  <a:lnTo>
                    <a:pt x="57" y="0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1" y="2"/>
                  </a:lnTo>
                  <a:lnTo>
                    <a:pt x="51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7"/>
            <p:cNvSpPr/>
            <p:nvPr/>
          </p:nvSpPr>
          <p:spPr>
            <a:xfrm>
              <a:off x="6478588" y="1731963"/>
              <a:ext cx="28575" cy="65088"/>
            </a:xfrm>
            <a:custGeom>
              <a:avLst/>
              <a:gdLst/>
              <a:ahLst/>
              <a:cxnLst/>
              <a:rect l="l" t="t" r="r" b="b"/>
              <a:pathLst>
                <a:path w="54" h="123" extrusionOk="0">
                  <a:moveTo>
                    <a:pt x="45" y="1"/>
                  </a:moveTo>
                  <a:lnTo>
                    <a:pt x="45" y="1"/>
                  </a:lnTo>
                  <a:lnTo>
                    <a:pt x="40" y="8"/>
                  </a:lnTo>
                  <a:lnTo>
                    <a:pt x="34" y="14"/>
                  </a:lnTo>
                  <a:lnTo>
                    <a:pt x="25" y="26"/>
                  </a:lnTo>
                  <a:lnTo>
                    <a:pt x="16" y="41"/>
                  </a:lnTo>
                  <a:lnTo>
                    <a:pt x="10" y="55"/>
                  </a:lnTo>
                  <a:lnTo>
                    <a:pt x="6" y="71"/>
                  </a:lnTo>
                  <a:lnTo>
                    <a:pt x="3" y="87"/>
                  </a:lnTo>
                  <a:lnTo>
                    <a:pt x="1" y="103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5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119"/>
                  </a:lnTo>
                  <a:lnTo>
                    <a:pt x="10" y="104"/>
                  </a:lnTo>
                  <a:lnTo>
                    <a:pt x="12" y="88"/>
                  </a:lnTo>
                  <a:lnTo>
                    <a:pt x="15" y="74"/>
                  </a:lnTo>
                  <a:lnTo>
                    <a:pt x="19" y="59"/>
                  </a:lnTo>
                  <a:lnTo>
                    <a:pt x="25" y="45"/>
                  </a:lnTo>
                  <a:lnTo>
                    <a:pt x="33" y="31"/>
                  </a:lnTo>
                  <a:lnTo>
                    <a:pt x="41" y="19"/>
                  </a:lnTo>
                  <a:lnTo>
                    <a:pt x="53" y="9"/>
                  </a:lnTo>
                  <a:lnTo>
                    <a:pt x="53" y="9"/>
                  </a:lnTo>
                  <a:lnTo>
                    <a:pt x="54" y="7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50" y="1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7"/>
            <p:cNvSpPr/>
            <p:nvPr/>
          </p:nvSpPr>
          <p:spPr>
            <a:xfrm>
              <a:off x="6523038" y="1739900"/>
              <a:ext cx="25400" cy="61913"/>
            </a:xfrm>
            <a:custGeom>
              <a:avLst/>
              <a:gdLst/>
              <a:ahLst/>
              <a:cxnLst/>
              <a:rect l="l" t="t" r="r" b="b"/>
              <a:pathLst>
                <a:path w="48" h="117" extrusionOk="0">
                  <a:moveTo>
                    <a:pt x="39" y="3"/>
                  </a:moveTo>
                  <a:lnTo>
                    <a:pt x="39" y="3"/>
                  </a:lnTo>
                  <a:lnTo>
                    <a:pt x="27" y="29"/>
                  </a:lnTo>
                  <a:lnTo>
                    <a:pt x="17" y="56"/>
                  </a:lnTo>
                  <a:lnTo>
                    <a:pt x="8" y="82"/>
                  </a:lnTo>
                  <a:lnTo>
                    <a:pt x="4" y="96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1" y="113"/>
                  </a:lnTo>
                  <a:lnTo>
                    <a:pt x="4" y="116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10" y="112"/>
                  </a:lnTo>
                  <a:lnTo>
                    <a:pt x="10" y="112"/>
                  </a:lnTo>
                  <a:lnTo>
                    <a:pt x="13" y="99"/>
                  </a:lnTo>
                  <a:lnTo>
                    <a:pt x="16" y="85"/>
                  </a:lnTo>
                  <a:lnTo>
                    <a:pt x="25" y="58"/>
                  </a:lnTo>
                  <a:lnTo>
                    <a:pt x="37" y="32"/>
                  </a:lnTo>
                  <a:lnTo>
                    <a:pt x="47" y="5"/>
                  </a:lnTo>
                  <a:lnTo>
                    <a:pt x="47" y="5"/>
                  </a:lnTo>
                  <a:lnTo>
                    <a:pt x="48" y="3"/>
                  </a:lnTo>
                  <a:lnTo>
                    <a:pt x="47" y="2"/>
                  </a:lnTo>
                  <a:lnTo>
                    <a:pt x="46" y="1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9" y="3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7"/>
            <p:cNvSpPr/>
            <p:nvPr/>
          </p:nvSpPr>
          <p:spPr>
            <a:xfrm>
              <a:off x="6572250" y="1743075"/>
              <a:ext cx="28575" cy="61913"/>
            </a:xfrm>
            <a:custGeom>
              <a:avLst/>
              <a:gdLst/>
              <a:ahLst/>
              <a:cxnLst/>
              <a:rect l="l" t="t" r="r" b="b"/>
              <a:pathLst>
                <a:path w="54" h="117" extrusionOk="0">
                  <a:moveTo>
                    <a:pt x="45" y="2"/>
                  </a:moveTo>
                  <a:lnTo>
                    <a:pt x="45" y="2"/>
                  </a:lnTo>
                  <a:lnTo>
                    <a:pt x="37" y="14"/>
                  </a:lnTo>
                  <a:lnTo>
                    <a:pt x="28" y="27"/>
                  </a:lnTo>
                  <a:lnTo>
                    <a:pt x="22" y="40"/>
                  </a:lnTo>
                  <a:lnTo>
                    <a:pt x="16" y="54"/>
                  </a:lnTo>
                  <a:lnTo>
                    <a:pt x="11" y="67"/>
                  </a:lnTo>
                  <a:lnTo>
                    <a:pt x="7" y="82"/>
                  </a:lnTo>
                  <a:lnTo>
                    <a:pt x="3" y="96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4"/>
                  </a:lnTo>
                  <a:lnTo>
                    <a:pt x="3" y="116"/>
                  </a:lnTo>
                  <a:lnTo>
                    <a:pt x="6" y="117"/>
                  </a:lnTo>
                  <a:lnTo>
                    <a:pt x="8" y="115"/>
                  </a:lnTo>
                  <a:lnTo>
                    <a:pt x="14" y="108"/>
                  </a:lnTo>
                  <a:lnTo>
                    <a:pt x="14" y="108"/>
                  </a:lnTo>
                  <a:lnTo>
                    <a:pt x="16" y="106"/>
                  </a:lnTo>
                  <a:lnTo>
                    <a:pt x="15" y="104"/>
                  </a:lnTo>
                  <a:lnTo>
                    <a:pt x="14" y="102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18" y="75"/>
                  </a:lnTo>
                  <a:lnTo>
                    <a:pt x="22" y="63"/>
                  </a:lnTo>
                  <a:lnTo>
                    <a:pt x="27" y="52"/>
                  </a:lnTo>
                  <a:lnTo>
                    <a:pt x="33" y="39"/>
                  </a:lnTo>
                  <a:lnTo>
                    <a:pt x="39" y="28"/>
                  </a:lnTo>
                  <a:lnTo>
                    <a:pt x="45" y="18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4" y="5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52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5" y="2"/>
                  </a:lnTo>
                  <a:lnTo>
                    <a:pt x="45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57"/>
            <p:cNvSpPr/>
            <p:nvPr/>
          </p:nvSpPr>
          <p:spPr>
            <a:xfrm>
              <a:off x="6629400" y="1741488"/>
              <a:ext cx="28575" cy="55563"/>
            </a:xfrm>
            <a:custGeom>
              <a:avLst/>
              <a:gdLst/>
              <a:ahLst/>
              <a:cxnLst/>
              <a:rect l="l" t="t" r="r" b="b"/>
              <a:pathLst>
                <a:path w="53" h="105" extrusionOk="0">
                  <a:moveTo>
                    <a:pt x="44" y="3"/>
                  </a:moveTo>
                  <a:lnTo>
                    <a:pt x="44" y="3"/>
                  </a:lnTo>
                  <a:lnTo>
                    <a:pt x="39" y="14"/>
                  </a:lnTo>
                  <a:lnTo>
                    <a:pt x="35" y="26"/>
                  </a:lnTo>
                  <a:lnTo>
                    <a:pt x="35" y="26"/>
                  </a:lnTo>
                  <a:lnTo>
                    <a:pt x="34" y="32"/>
                  </a:lnTo>
                  <a:lnTo>
                    <a:pt x="33" y="38"/>
                  </a:lnTo>
                  <a:lnTo>
                    <a:pt x="32" y="44"/>
                  </a:lnTo>
                  <a:lnTo>
                    <a:pt x="31" y="48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25" y="55"/>
                  </a:lnTo>
                  <a:lnTo>
                    <a:pt x="22" y="61"/>
                  </a:lnTo>
                  <a:lnTo>
                    <a:pt x="15" y="73"/>
                  </a:lnTo>
                  <a:lnTo>
                    <a:pt x="9" y="86"/>
                  </a:lnTo>
                  <a:lnTo>
                    <a:pt x="5" y="91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7" y="103"/>
                  </a:lnTo>
                  <a:lnTo>
                    <a:pt x="14" y="94"/>
                  </a:lnTo>
                  <a:lnTo>
                    <a:pt x="21" y="84"/>
                  </a:lnTo>
                  <a:lnTo>
                    <a:pt x="31" y="63"/>
                  </a:lnTo>
                  <a:lnTo>
                    <a:pt x="31" y="63"/>
                  </a:lnTo>
                  <a:lnTo>
                    <a:pt x="34" y="60"/>
                  </a:lnTo>
                  <a:lnTo>
                    <a:pt x="37" y="57"/>
                  </a:lnTo>
                  <a:lnTo>
                    <a:pt x="39" y="54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42" y="38"/>
                  </a:lnTo>
                  <a:lnTo>
                    <a:pt x="44" y="28"/>
                  </a:lnTo>
                  <a:lnTo>
                    <a:pt x="48" y="18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3" y="5"/>
                  </a:lnTo>
                  <a:lnTo>
                    <a:pt x="53" y="4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57"/>
            <p:cNvSpPr/>
            <p:nvPr/>
          </p:nvSpPr>
          <p:spPr>
            <a:xfrm>
              <a:off x="6673850" y="1739900"/>
              <a:ext cx="20638" cy="53975"/>
            </a:xfrm>
            <a:custGeom>
              <a:avLst/>
              <a:gdLst/>
              <a:ahLst/>
              <a:cxnLst/>
              <a:rect l="l" t="t" r="r" b="b"/>
              <a:pathLst>
                <a:path w="41" h="103" extrusionOk="0">
                  <a:moveTo>
                    <a:pt x="32" y="4"/>
                  </a:moveTo>
                  <a:lnTo>
                    <a:pt x="32" y="4"/>
                  </a:lnTo>
                  <a:lnTo>
                    <a:pt x="29" y="16"/>
                  </a:lnTo>
                  <a:lnTo>
                    <a:pt x="26" y="28"/>
                  </a:lnTo>
                  <a:lnTo>
                    <a:pt x="22" y="40"/>
                  </a:lnTo>
                  <a:lnTo>
                    <a:pt x="18" y="51"/>
                  </a:lnTo>
                  <a:lnTo>
                    <a:pt x="8" y="74"/>
                  </a:lnTo>
                  <a:lnTo>
                    <a:pt x="4" y="8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1" y="101"/>
                  </a:lnTo>
                  <a:lnTo>
                    <a:pt x="2" y="102"/>
                  </a:lnTo>
                  <a:lnTo>
                    <a:pt x="4" y="103"/>
                  </a:lnTo>
                  <a:lnTo>
                    <a:pt x="5" y="103"/>
                  </a:lnTo>
                  <a:lnTo>
                    <a:pt x="7" y="103"/>
                  </a:lnTo>
                  <a:lnTo>
                    <a:pt x="8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2" y="88"/>
                  </a:lnTo>
                  <a:lnTo>
                    <a:pt x="17" y="76"/>
                  </a:lnTo>
                  <a:lnTo>
                    <a:pt x="27" y="53"/>
                  </a:lnTo>
                  <a:lnTo>
                    <a:pt x="32" y="41"/>
                  </a:lnTo>
                  <a:lnTo>
                    <a:pt x="36" y="29"/>
                  </a:lnTo>
                  <a:lnTo>
                    <a:pt x="39" y="16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3" y="1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57"/>
            <p:cNvSpPr/>
            <p:nvPr/>
          </p:nvSpPr>
          <p:spPr>
            <a:xfrm>
              <a:off x="6811963" y="1671638"/>
              <a:ext cx="9525" cy="38100"/>
            </a:xfrm>
            <a:custGeom>
              <a:avLst/>
              <a:gdLst/>
              <a:ahLst/>
              <a:cxnLst/>
              <a:rect l="l" t="t" r="r" b="b"/>
              <a:pathLst>
                <a:path w="17" h="72" extrusionOk="0">
                  <a:moveTo>
                    <a:pt x="11" y="58"/>
                  </a:moveTo>
                  <a:lnTo>
                    <a:pt x="11" y="58"/>
                  </a:lnTo>
                  <a:lnTo>
                    <a:pt x="10" y="51"/>
                  </a:lnTo>
                  <a:lnTo>
                    <a:pt x="9" y="44"/>
                  </a:lnTo>
                  <a:lnTo>
                    <a:pt x="10" y="33"/>
                  </a:lnTo>
                  <a:lnTo>
                    <a:pt x="10" y="33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1" y="20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2" y="59"/>
                  </a:lnTo>
                  <a:lnTo>
                    <a:pt x="3" y="63"/>
                  </a:lnTo>
                  <a:lnTo>
                    <a:pt x="5" y="66"/>
                  </a:lnTo>
                  <a:lnTo>
                    <a:pt x="7" y="69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3" y="72"/>
                  </a:lnTo>
                  <a:lnTo>
                    <a:pt x="15" y="72"/>
                  </a:lnTo>
                  <a:lnTo>
                    <a:pt x="17" y="70"/>
                  </a:lnTo>
                  <a:lnTo>
                    <a:pt x="17" y="68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17" y="59"/>
                  </a:lnTo>
                  <a:lnTo>
                    <a:pt x="15" y="58"/>
                  </a:lnTo>
                  <a:lnTo>
                    <a:pt x="13" y="57"/>
                  </a:lnTo>
                  <a:lnTo>
                    <a:pt x="11" y="58"/>
                  </a:lnTo>
                  <a:lnTo>
                    <a:pt x="11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57"/>
            <p:cNvSpPr/>
            <p:nvPr/>
          </p:nvSpPr>
          <p:spPr>
            <a:xfrm>
              <a:off x="6843713" y="1644650"/>
              <a:ext cx="22225" cy="55563"/>
            </a:xfrm>
            <a:custGeom>
              <a:avLst/>
              <a:gdLst/>
              <a:ahLst/>
              <a:cxnLst/>
              <a:rect l="l" t="t" r="r" b="b"/>
              <a:pathLst>
                <a:path w="41" h="104" extrusionOk="0">
                  <a:moveTo>
                    <a:pt x="33" y="1"/>
                  </a:moveTo>
                  <a:lnTo>
                    <a:pt x="33" y="1"/>
                  </a:lnTo>
                  <a:lnTo>
                    <a:pt x="29" y="6"/>
                  </a:lnTo>
                  <a:lnTo>
                    <a:pt x="26" y="12"/>
                  </a:lnTo>
                  <a:lnTo>
                    <a:pt x="20" y="23"/>
                  </a:lnTo>
                  <a:lnTo>
                    <a:pt x="16" y="35"/>
                  </a:lnTo>
                  <a:lnTo>
                    <a:pt x="13" y="48"/>
                  </a:lnTo>
                  <a:lnTo>
                    <a:pt x="8" y="73"/>
                  </a:lnTo>
                  <a:lnTo>
                    <a:pt x="5" y="86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1" y="101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3" y="91"/>
                  </a:lnTo>
                  <a:lnTo>
                    <a:pt x="17" y="81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45"/>
                  </a:lnTo>
                  <a:lnTo>
                    <a:pt x="28" y="32"/>
                  </a:lnTo>
                  <a:lnTo>
                    <a:pt x="30" y="26"/>
                  </a:lnTo>
                  <a:lnTo>
                    <a:pt x="33" y="20"/>
                  </a:lnTo>
                  <a:lnTo>
                    <a:pt x="36" y="14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41" y="6"/>
                  </a:lnTo>
                  <a:lnTo>
                    <a:pt x="41" y="4"/>
                  </a:lnTo>
                  <a:lnTo>
                    <a:pt x="40" y="3"/>
                  </a:lnTo>
                  <a:lnTo>
                    <a:pt x="39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3" y="1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57"/>
            <p:cNvSpPr/>
            <p:nvPr/>
          </p:nvSpPr>
          <p:spPr>
            <a:xfrm>
              <a:off x="6719888" y="1743075"/>
              <a:ext cx="9525" cy="47625"/>
            </a:xfrm>
            <a:custGeom>
              <a:avLst/>
              <a:gdLst/>
              <a:ahLst/>
              <a:cxnLst/>
              <a:rect l="l" t="t" r="r" b="b"/>
              <a:pathLst>
                <a:path w="17" h="91" extrusionOk="0">
                  <a:moveTo>
                    <a:pt x="16" y="4"/>
                  </a:moveTo>
                  <a:lnTo>
                    <a:pt x="16" y="4"/>
                  </a:lnTo>
                  <a:lnTo>
                    <a:pt x="16" y="2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7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8" y="25"/>
                  </a:lnTo>
                  <a:lnTo>
                    <a:pt x="8" y="44"/>
                  </a:lnTo>
                  <a:lnTo>
                    <a:pt x="8" y="55"/>
                  </a:lnTo>
                  <a:lnTo>
                    <a:pt x="7" y="65"/>
                  </a:lnTo>
                  <a:lnTo>
                    <a:pt x="4" y="74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3" y="91"/>
                  </a:lnTo>
                  <a:lnTo>
                    <a:pt x="4" y="91"/>
                  </a:lnTo>
                  <a:lnTo>
                    <a:pt x="7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3" y="79"/>
                  </a:lnTo>
                  <a:lnTo>
                    <a:pt x="15" y="68"/>
                  </a:lnTo>
                  <a:lnTo>
                    <a:pt x="17" y="58"/>
                  </a:lnTo>
                  <a:lnTo>
                    <a:pt x="17" y="48"/>
                  </a:lnTo>
                  <a:lnTo>
                    <a:pt x="17" y="2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57"/>
            <p:cNvSpPr/>
            <p:nvPr/>
          </p:nvSpPr>
          <p:spPr>
            <a:xfrm>
              <a:off x="6754813" y="1758950"/>
              <a:ext cx="12700" cy="49213"/>
            </a:xfrm>
            <a:custGeom>
              <a:avLst/>
              <a:gdLst/>
              <a:ahLst/>
              <a:cxnLst/>
              <a:rect l="l" t="t" r="r" b="b"/>
              <a:pathLst>
                <a:path w="24" h="92" extrusionOk="0">
                  <a:moveTo>
                    <a:pt x="24" y="5"/>
                  </a:moveTo>
                  <a:lnTo>
                    <a:pt x="24" y="5"/>
                  </a:lnTo>
                  <a:lnTo>
                    <a:pt x="24" y="3"/>
                  </a:lnTo>
                  <a:lnTo>
                    <a:pt x="23" y="1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7" y="1"/>
                  </a:lnTo>
                  <a:lnTo>
                    <a:pt x="16" y="3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18"/>
                  </a:lnTo>
                  <a:lnTo>
                    <a:pt x="13" y="30"/>
                  </a:lnTo>
                  <a:lnTo>
                    <a:pt x="11" y="42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5" y="63"/>
                  </a:lnTo>
                  <a:lnTo>
                    <a:pt x="2" y="72"/>
                  </a:lnTo>
                  <a:lnTo>
                    <a:pt x="0" y="76"/>
                  </a:lnTo>
                  <a:lnTo>
                    <a:pt x="0" y="82"/>
                  </a:lnTo>
                  <a:lnTo>
                    <a:pt x="2" y="86"/>
                  </a:lnTo>
                  <a:lnTo>
                    <a:pt x="4" y="90"/>
                  </a:lnTo>
                  <a:lnTo>
                    <a:pt x="4" y="90"/>
                  </a:lnTo>
                  <a:lnTo>
                    <a:pt x="5" y="91"/>
                  </a:lnTo>
                  <a:lnTo>
                    <a:pt x="7" y="92"/>
                  </a:lnTo>
                  <a:lnTo>
                    <a:pt x="8" y="92"/>
                  </a:lnTo>
                  <a:lnTo>
                    <a:pt x="10" y="91"/>
                  </a:lnTo>
                  <a:lnTo>
                    <a:pt x="11" y="90"/>
                  </a:lnTo>
                  <a:lnTo>
                    <a:pt x="12" y="88"/>
                  </a:lnTo>
                  <a:lnTo>
                    <a:pt x="12" y="87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0" y="82"/>
                  </a:lnTo>
                  <a:lnTo>
                    <a:pt x="10" y="77"/>
                  </a:lnTo>
                  <a:lnTo>
                    <a:pt x="11" y="72"/>
                  </a:lnTo>
                  <a:lnTo>
                    <a:pt x="13" y="68"/>
                  </a:lnTo>
                  <a:lnTo>
                    <a:pt x="16" y="59"/>
                  </a:lnTo>
                  <a:lnTo>
                    <a:pt x="18" y="51"/>
                  </a:lnTo>
                  <a:lnTo>
                    <a:pt x="18" y="51"/>
                  </a:lnTo>
                  <a:lnTo>
                    <a:pt x="20" y="39"/>
                  </a:lnTo>
                  <a:lnTo>
                    <a:pt x="22" y="28"/>
                  </a:lnTo>
                  <a:lnTo>
                    <a:pt x="24" y="17"/>
                  </a:lnTo>
                  <a:lnTo>
                    <a:pt x="24" y="5"/>
                  </a:lnTo>
                  <a:lnTo>
                    <a:pt x="24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57"/>
            <p:cNvSpPr/>
            <p:nvPr/>
          </p:nvSpPr>
          <p:spPr>
            <a:xfrm>
              <a:off x="6418263" y="1346200"/>
              <a:ext cx="39688" cy="65088"/>
            </a:xfrm>
            <a:custGeom>
              <a:avLst/>
              <a:gdLst/>
              <a:ahLst/>
              <a:cxnLst/>
              <a:rect l="l" t="t" r="r" b="b"/>
              <a:pathLst>
                <a:path w="73" h="123" extrusionOk="0">
                  <a:moveTo>
                    <a:pt x="63" y="3"/>
                  </a:moveTo>
                  <a:lnTo>
                    <a:pt x="63" y="3"/>
                  </a:lnTo>
                  <a:lnTo>
                    <a:pt x="61" y="12"/>
                  </a:lnTo>
                  <a:lnTo>
                    <a:pt x="59" y="19"/>
                  </a:lnTo>
                  <a:lnTo>
                    <a:pt x="52" y="33"/>
                  </a:lnTo>
                  <a:lnTo>
                    <a:pt x="43" y="48"/>
                  </a:lnTo>
                  <a:lnTo>
                    <a:pt x="33" y="61"/>
                  </a:lnTo>
                  <a:lnTo>
                    <a:pt x="24" y="75"/>
                  </a:lnTo>
                  <a:lnTo>
                    <a:pt x="15" y="88"/>
                  </a:lnTo>
                  <a:lnTo>
                    <a:pt x="6" y="102"/>
                  </a:lnTo>
                  <a:lnTo>
                    <a:pt x="3" y="110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2" y="122"/>
                  </a:lnTo>
                  <a:lnTo>
                    <a:pt x="3" y="123"/>
                  </a:lnTo>
                  <a:lnTo>
                    <a:pt x="5" y="123"/>
                  </a:lnTo>
                  <a:lnTo>
                    <a:pt x="6" y="123"/>
                  </a:lnTo>
                  <a:lnTo>
                    <a:pt x="8" y="121"/>
                  </a:lnTo>
                  <a:lnTo>
                    <a:pt x="10" y="120"/>
                  </a:lnTo>
                  <a:lnTo>
                    <a:pt x="10" y="120"/>
                  </a:lnTo>
                  <a:lnTo>
                    <a:pt x="13" y="112"/>
                  </a:lnTo>
                  <a:lnTo>
                    <a:pt x="16" y="105"/>
                  </a:lnTo>
                  <a:lnTo>
                    <a:pt x="24" y="90"/>
                  </a:lnTo>
                  <a:lnTo>
                    <a:pt x="33" y="77"/>
                  </a:lnTo>
                  <a:lnTo>
                    <a:pt x="43" y="63"/>
                  </a:lnTo>
                  <a:lnTo>
                    <a:pt x="52" y="50"/>
                  </a:lnTo>
                  <a:lnTo>
                    <a:pt x="61" y="36"/>
                  </a:lnTo>
                  <a:lnTo>
                    <a:pt x="67" y="22"/>
                  </a:lnTo>
                  <a:lnTo>
                    <a:pt x="70" y="14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73" y="4"/>
                  </a:lnTo>
                  <a:lnTo>
                    <a:pt x="71" y="2"/>
                  </a:lnTo>
                  <a:lnTo>
                    <a:pt x="70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0"/>
                  </a:lnTo>
                  <a:lnTo>
                    <a:pt x="64" y="1"/>
                  </a:lnTo>
                  <a:lnTo>
                    <a:pt x="63" y="3"/>
                  </a:lnTo>
                  <a:lnTo>
                    <a:pt x="63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57"/>
            <p:cNvSpPr/>
            <p:nvPr/>
          </p:nvSpPr>
          <p:spPr>
            <a:xfrm>
              <a:off x="6462713" y="1366838"/>
              <a:ext cx="34925" cy="50800"/>
            </a:xfrm>
            <a:custGeom>
              <a:avLst/>
              <a:gdLst/>
              <a:ahLst/>
              <a:cxnLst/>
              <a:rect l="l" t="t" r="r" b="b"/>
              <a:pathLst>
                <a:path w="67" h="97" extrusionOk="0">
                  <a:moveTo>
                    <a:pt x="58" y="2"/>
                  </a:moveTo>
                  <a:lnTo>
                    <a:pt x="58" y="2"/>
                  </a:lnTo>
                  <a:lnTo>
                    <a:pt x="42" y="24"/>
                  </a:lnTo>
                  <a:lnTo>
                    <a:pt x="29" y="4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0" y="92"/>
                  </a:lnTo>
                  <a:lnTo>
                    <a:pt x="1" y="94"/>
                  </a:lnTo>
                  <a:lnTo>
                    <a:pt x="1" y="95"/>
                  </a:lnTo>
                  <a:lnTo>
                    <a:pt x="3" y="97"/>
                  </a:lnTo>
                  <a:lnTo>
                    <a:pt x="4" y="97"/>
                  </a:lnTo>
                  <a:lnTo>
                    <a:pt x="6" y="97"/>
                  </a:lnTo>
                  <a:lnTo>
                    <a:pt x="8" y="97"/>
                  </a:lnTo>
                  <a:lnTo>
                    <a:pt x="9" y="95"/>
                  </a:lnTo>
                  <a:lnTo>
                    <a:pt x="9" y="95"/>
                  </a:lnTo>
                  <a:lnTo>
                    <a:pt x="37" y="51"/>
                  </a:lnTo>
                  <a:lnTo>
                    <a:pt x="50" y="28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7" y="3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57"/>
            <p:cNvSpPr/>
            <p:nvPr/>
          </p:nvSpPr>
          <p:spPr>
            <a:xfrm>
              <a:off x="6569075" y="1604963"/>
              <a:ext cx="28575" cy="68263"/>
            </a:xfrm>
            <a:custGeom>
              <a:avLst/>
              <a:gdLst/>
              <a:ahLst/>
              <a:cxnLst/>
              <a:rect l="l" t="t" r="r" b="b"/>
              <a:pathLst>
                <a:path w="54" h="129" extrusionOk="0">
                  <a:moveTo>
                    <a:pt x="45" y="3"/>
                  </a:moveTo>
                  <a:lnTo>
                    <a:pt x="45" y="3"/>
                  </a:lnTo>
                  <a:lnTo>
                    <a:pt x="43" y="10"/>
                  </a:lnTo>
                  <a:lnTo>
                    <a:pt x="40" y="16"/>
                  </a:lnTo>
                  <a:lnTo>
                    <a:pt x="32" y="29"/>
                  </a:lnTo>
                  <a:lnTo>
                    <a:pt x="25" y="41"/>
                  </a:lnTo>
                  <a:lnTo>
                    <a:pt x="22" y="47"/>
                  </a:lnTo>
                  <a:lnTo>
                    <a:pt x="20" y="53"/>
                  </a:lnTo>
                  <a:lnTo>
                    <a:pt x="20" y="53"/>
                  </a:lnTo>
                  <a:lnTo>
                    <a:pt x="14" y="71"/>
                  </a:lnTo>
                  <a:lnTo>
                    <a:pt x="9" y="89"/>
                  </a:lnTo>
                  <a:lnTo>
                    <a:pt x="3" y="106"/>
                  </a:lnTo>
                  <a:lnTo>
                    <a:pt x="1" y="11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1" y="127"/>
                  </a:lnTo>
                  <a:lnTo>
                    <a:pt x="2" y="128"/>
                  </a:lnTo>
                  <a:lnTo>
                    <a:pt x="3" y="129"/>
                  </a:lnTo>
                  <a:lnTo>
                    <a:pt x="5" y="129"/>
                  </a:lnTo>
                  <a:lnTo>
                    <a:pt x="6" y="129"/>
                  </a:lnTo>
                  <a:lnTo>
                    <a:pt x="9" y="128"/>
                  </a:lnTo>
                  <a:lnTo>
                    <a:pt x="10" y="127"/>
                  </a:lnTo>
                  <a:lnTo>
                    <a:pt x="10" y="125"/>
                  </a:lnTo>
                  <a:lnTo>
                    <a:pt x="10" y="125"/>
                  </a:lnTo>
                  <a:lnTo>
                    <a:pt x="12" y="108"/>
                  </a:lnTo>
                  <a:lnTo>
                    <a:pt x="16" y="93"/>
                  </a:lnTo>
                  <a:lnTo>
                    <a:pt x="21" y="78"/>
                  </a:lnTo>
                  <a:lnTo>
                    <a:pt x="28" y="64"/>
                  </a:lnTo>
                  <a:lnTo>
                    <a:pt x="42" y="35"/>
                  </a:lnTo>
                  <a:lnTo>
                    <a:pt x="49" y="2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4" y="2"/>
                  </a:lnTo>
                  <a:lnTo>
                    <a:pt x="53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1"/>
                  </a:lnTo>
                  <a:lnTo>
                    <a:pt x="46" y="2"/>
                  </a:lnTo>
                  <a:lnTo>
                    <a:pt x="45" y="3"/>
                  </a:lnTo>
                  <a:lnTo>
                    <a:pt x="45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57"/>
            <p:cNvSpPr/>
            <p:nvPr/>
          </p:nvSpPr>
          <p:spPr>
            <a:xfrm>
              <a:off x="6619875" y="1614488"/>
              <a:ext cx="25400" cy="44450"/>
            </a:xfrm>
            <a:custGeom>
              <a:avLst/>
              <a:gdLst/>
              <a:ahLst/>
              <a:cxnLst/>
              <a:rect l="l" t="t" r="r" b="b"/>
              <a:pathLst>
                <a:path w="48" h="86" extrusionOk="0">
                  <a:moveTo>
                    <a:pt x="40" y="2"/>
                  </a:moveTo>
                  <a:lnTo>
                    <a:pt x="40" y="2"/>
                  </a:lnTo>
                  <a:lnTo>
                    <a:pt x="32" y="11"/>
                  </a:lnTo>
                  <a:lnTo>
                    <a:pt x="25" y="19"/>
                  </a:lnTo>
                  <a:lnTo>
                    <a:pt x="19" y="28"/>
                  </a:lnTo>
                  <a:lnTo>
                    <a:pt x="13" y="39"/>
                  </a:lnTo>
                  <a:lnTo>
                    <a:pt x="8" y="49"/>
                  </a:lnTo>
                  <a:lnTo>
                    <a:pt x="4" y="59"/>
                  </a:lnTo>
                  <a:lnTo>
                    <a:pt x="1" y="71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1" y="85"/>
                  </a:lnTo>
                  <a:lnTo>
                    <a:pt x="3" y="86"/>
                  </a:lnTo>
                  <a:lnTo>
                    <a:pt x="5" y="86"/>
                  </a:lnTo>
                  <a:lnTo>
                    <a:pt x="6" y="86"/>
                  </a:lnTo>
                  <a:lnTo>
                    <a:pt x="9" y="85"/>
                  </a:lnTo>
                  <a:lnTo>
                    <a:pt x="10" y="83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1" y="71"/>
                  </a:lnTo>
                  <a:lnTo>
                    <a:pt x="14" y="61"/>
                  </a:lnTo>
                  <a:lnTo>
                    <a:pt x="17" y="51"/>
                  </a:lnTo>
                  <a:lnTo>
                    <a:pt x="22" y="42"/>
                  </a:lnTo>
                  <a:lnTo>
                    <a:pt x="27" y="33"/>
                  </a:lnTo>
                  <a:lnTo>
                    <a:pt x="33" y="24"/>
                  </a:lnTo>
                  <a:lnTo>
                    <a:pt x="40" y="16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48" y="8"/>
                  </a:lnTo>
                  <a:lnTo>
                    <a:pt x="48" y="5"/>
                  </a:lnTo>
                  <a:lnTo>
                    <a:pt x="47" y="3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2" y="1"/>
                  </a:lnTo>
                  <a:lnTo>
                    <a:pt x="40" y="2"/>
                  </a:lnTo>
                  <a:lnTo>
                    <a:pt x="40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57"/>
            <p:cNvSpPr/>
            <p:nvPr/>
          </p:nvSpPr>
          <p:spPr>
            <a:xfrm>
              <a:off x="6659563" y="1624013"/>
              <a:ext cx="28575" cy="46038"/>
            </a:xfrm>
            <a:custGeom>
              <a:avLst/>
              <a:gdLst/>
              <a:ahLst/>
              <a:cxnLst/>
              <a:rect l="l" t="t" r="r" b="b"/>
              <a:pathLst>
                <a:path w="53" h="85" extrusionOk="0">
                  <a:moveTo>
                    <a:pt x="44" y="2"/>
                  </a:moveTo>
                  <a:lnTo>
                    <a:pt x="44" y="2"/>
                  </a:lnTo>
                  <a:lnTo>
                    <a:pt x="38" y="10"/>
                  </a:lnTo>
                  <a:lnTo>
                    <a:pt x="32" y="17"/>
                  </a:lnTo>
                  <a:lnTo>
                    <a:pt x="25" y="26"/>
                  </a:lnTo>
                  <a:lnTo>
                    <a:pt x="19" y="34"/>
                  </a:lnTo>
                  <a:lnTo>
                    <a:pt x="19" y="34"/>
                  </a:lnTo>
                  <a:lnTo>
                    <a:pt x="13" y="44"/>
                  </a:lnTo>
                  <a:lnTo>
                    <a:pt x="9" y="56"/>
                  </a:lnTo>
                  <a:lnTo>
                    <a:pt x="5" y="6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9"/>
                  </a:lnTo>
                  <a:lnTo>
                    <a:pt x="0" y="82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3"/>
                  </a:lnTo>
                  <a:lnTo>
                    <a:pt x="8" y="83"/>
                  </a:lnTo>
                  <a:lnTo>
                    <a:pt x="16" y="63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8" y="37"/>
                  </a:lnTo>
                  <a:lnTo>
                    <a:pt x="31" y="33"/>
                  </a:lnTo>
                  <a:lnTo>
                    <a:pt x="38" y="25"/>
                  </a:lnTo>
                  <a:lnTo>
                    <a:pt x="46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3" y="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57"/>
            <p:cNvSpPr/>
            <p:nvPr/>
          </p:nvSpPr>
          <p:spPr>
            <a:xfrm>
              <a:off x="6746875" y="1463675"/>
              <a:ext cx="23813" cy="41275"/>
            </a:xfrm>
            <a:custGeom>
              <a:avLst/>
              <a:gdLst/>
              <a:ahLst/>
              <a:cxnLst/>
              <a:rect l="l" t="t" r="r" b="b"/>
              <a:pathLst>
                <a:path w="46" h="79" extrusionOk="0">
                  <a:moveTo>
                    <a:pt x="39" y="1"/>
                  </a:moveTo>
                  <a:lnTo>
                    <a:pt x="39" y="1"/>
                  </a:lnTo>
                  <a:lnTo>
                    <a:pt x="32" y="10"/>
                  </a:lnTo>
                  <a:lnTo>
                    <a:pt x="27" y="18"/>
                  </a:lnTo>
                  <a:lnTo>
                    <a:pt x="22" y="27"/>
                  </a:lnTo>
                  <a:lnTo>
                    <a:pt x="18" y="35"/>
                  </a:lnTo>
                  <a:lnTo>
                    <a:pt x="9" y="54"/>
                  </a:lnTo>
                  <a:lnTo>
                    <a:pt x="5" y="6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7"/>
                  </a:lnTo>
                  <a:lnTo>
                    <a:pt x="8" y="77"/>
                  </a:lnTo>
                  <a:lnTo>
                    <a:pt x="13" y="68"/>
                  </a:lnTo>
                  <a:lnTo>
                    <a:pt x="18" y="59"/>
                  </a:lnTo>
                  <a:lnTo>
                    <a:pt x="26" y="42"/>
                  </a:lnTo>
                  <a:lnTo>
                    <a:pt x="30" y="32"/>
                  </a:lnTo>
                  <a:lnTo>
                    <a:pt x="34" y="24"/>
                  </a:lnTo>
                  <a:lnTo>
                    <a:pt x="39" y="16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6" y="3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57"/>
            <p:cNvSpPr/>
            <p:nvPr/>
          </p:nvSpPr>
          <p:spPr>
            <a:xfrm>
              <a:off x="6792913" y="1493838"/>
              <a:ext cx="9525" cy="7938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8" y="1"/>
                  </a:moveTo>
                  <a:lnTo>
                    <a:pt x="2" y="8"/>
                  </a:lnTo>
                  <a:lnTo>
                    <a:pt x="2" y="8"/>
                  </a:lnTo>
                  <a:lnTo>
                    <a:pt x="1" y="9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2" y="14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7" y="16"/>
                  </a:lnTo>
                  <a:lnTo>
                    <a:pt x="8" y="14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5" y="6"/>
                  </a:lnTo>
                  <a:lnTo>
                    <a:pt x="16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57"/>
            <p:cNvSpPr/>
            <p:nvPr/>
          </p:nvSpPr>
          <p:spPr>
            <a:xfrm>
              <a:off x="6208713" y="1243013"/>
              <a:ext cx="706437" cy="620714"/>
            </a:xfrm>
            <a:custGeom>
              <a:avLst/>
              <a:gdLst/>
              <a:ahLst/>
              <a:cxnLst/>
              <a:rect l="l" t="t" r="r" b="b"/>
              <a:pathLst>
                <a:path w="1336" h="1175" extrusionOk="0">
                  <a:moveTo>
                    <a:pt x="1214" y="1175"/>
                  </a:moveTo>
                  <a:lnTo>
                    <a:pt x="1214" y="1175"/>
                  </a:lnTo>
                  <a:lnTo>
                    <a:pt x="1210" y="1175"/>
                  </a:lnTo>
                  <a:lnTo>
                    <a:pt x="1209" y="1175"/>
                  </a:lnTo>
                  <a:lnTo>
                    <a:pt x="1208" y="1175"/>
                  </a:lnTo>
                  <a:lnTo>
                    <a:pt x="1208" y="1175"/>
                  </a:lnTo>
                  <a:lnTo>
                    <a:pt x="1202" y="1174"/>
                  </a:lnTo>
                  <a:lnTo>
                    <a:pt x="1198" y="1173"/>
                  </a:lnTo>
                  <a:lnTo>
                    <a:pt x="1198" y="1173"/>
                  </a:lnTo>
                  <a:lnTo>
                    <a:pt x="1172" y="1162"/>
                  </a:lnTo>
                  <a:lnTo>
                    <a:pt x="1147" y="1152"/>
                  </a:lnTo>
                  <a:lnTo>
                    <a:pt x="1095" y="1131"/>
                  </a:lnTo>
                  <a:lnTo>
                    <a:pt x="1095" y="1131"/>
                  </a:lnTo>
                  <a:lnTo>
                    <a:pt x="1050" y="1113"/>
                  </a:lnTo>
                  <a:lnTo>
                    <a:pt x="1005" y="1095"/>
                  </a:lnTo>
                  <a:lnTo>
                    <a:pt x="982" y="1084"/>
                  </a:lnTo>
                  <a:lnTo>
                    <a:pt x="960" y="1073"/>
                  </a:lnTo>
                  <a:lnTo>
                    <a:pt x="938" y="1062"/>
                  </a:lnTo>
                  <a:lnTo>
                    <a:pt x="918" y="1048"/>
                  </a:lnTo>
                  <a:lnTo>
                    <a:pt x="911" y="1044"/>
                  </a:lnTo>
                  <a:lnTo>
                    <a:pt x="904" y="1048"/>
                  </a:lnTo>
                  <a:lnTo>
                    <a:pt x="904" y="1048"/>
                  </a:lnTo>
                  <a:lnTo>
                    <a:pt x="899" y="1051"/>
                  </a:lnTo>
                  <a:lnTo>
                    <a:pt x="899" y="1051"/>
                  </a:lnTo>
                  <a:lnTo>
                    <a:pt x="873" y="1061"/>
                  </a:lnTo>
                  <a:lnTo>
                    <a:pt x="847" y="1068"/>
                  </a:lnTo>
                  <a:lnTo>
                    <a:pt x="819" y="1075"/>
                  </a:lnTo>
                  <a:lnTo>
                    <a:pt x="789" y="1080"/>
                  </a:lnTo>
                  <a:lnTo>
                    <a:pt x="759" y="1084"/>
                  </a:lnTo>
                  <a:lnTo>
                    <a:pt x="728" y="1088"/>
                  </a:lnTo>
                  <a:lnTo>
                    <a:pt x="696" y="1090"/>
                  </a:lnTo>
                  <a:lnTo>
                    <a:pt x="664" y="1090"/>
                  </a:lnTo>
                  <a:lnTo>
                    <a:pt x="664" y="1090"/>
                  </a:lnTo>
                  <a:lnTo>
                    <a:pt x="620" y="1089"/>
                  </a:lnTo>
                  <a:lnTo>
                    <a:pt x="576" y="1086"/>
                  </a:lnTo>
                  <a:lnTo>
                    <a:pt x="531" y="1080"/>
                  </a:lnTo>
                  <a:lnTo>
                    <a:pt x="488" y="1073"/>
                  </a:lnTo>
                  <a:lnTo>
                    <a:pt x="445" y="1064"/>
                  </a:lnTo>
                  <a:lnTo>
                    <a:pt x="402" y="1052"/>
                  </a:lnTo>
                  <a:lnTo>
                    <a:pt x="361" y="1040"/>
                  </a:lnTo>
                  <a:lnTo>
                    <a:pt x="322" y="1026"/>
                  </a:lnTo>
                  <a:lnTo>
                    <a:pt x="322" y="1026"/>
                  </a:lnTo>
                  <a:lnTo>
                    <a:pt x="292" y="1012"/>
                  </a:lnTo>
                  <a:lnTo>
                    <a:pt x="263" y="997"/>
                  </a:lnTo>
                  <a:lnTo>
                    <a:pt x="235" y="980"/>
                  </a:lnTo>
                  <a:lnTo>
                    <a:pt x="209" y="962"/>
                  </a:lnTo>
                  <a:lnTo>
                    <a:pt x="184" y="942"/>
                  </a:lnTo>
                  <a:lnTo>
                    <a:pt x="161" y="920"/>
                  </a:lnTo>
                  <a:lnTo>
                    <a:pt x="138" y="898"/>
                  </a:lnTo>
                  <a:lnTo>
                    <a:pt x="117" y="873"/>
                  </a:lnTo>
                  <a:lnTo>
                    <a:pt x="99" y="847"/>
                  </a:lnTo>
                  <a:lnTo>
                    <a:pt x="81" y="820"/>
                  </a:lnTo>
                  <a:lnTo>
                    <a:pt x="66" y="792"/>
                  </a:lnTo>
                  <a:lnTo>
                    <a:pt x="51" y="762"/>
                  </a:lnTo>
                  <a:lnTo>
                    <a:pt x="39" y="732"/>
                  </a:lnTo>
                  <a:lnTo>
                    <a:pt x="28" y="700"/>
                  </a:lnTo>
                  <a:lnTo>
                    <a:pt x="19" y="668"/>
                  </a:lnTo>
                  <a:lnTo>
                    <a:pt x="12" y="634"/>
                  </a:lnTo>
                  <a:lnTo>
                    <a:pt x="12" y="634"/>
                  </a:lnTo>
                  <a:lnTo>
                    <a:pt x="8" y="609"/>
                  </a:lnTo>
                  <a:lnTo>
                    <a:pt x="5" y="582"/>
                  </a:lnTo>
                  <a:lnTo>
                    <a:pt x="2" y="554"/>
                  </a:lnTo>
                  <a:lnTo>
                    <a:pt x="1" y="524"/>
                  </a:lnTo>
                  <a:lnTo>
                    <a:pt x="0" y="492"/>
                  </a:lnTo>
                  <a:lnTo>
                    <a:pt x="1" y="459"/>
                  </a:lnTo>
                  <a:lnTo>
                    <a:pt x="4" y="424"/>
                  </a:lnTo>
                  <a:lnTo>
                    <a:pt x="9" y="389"/>
                  </a:lnTo>
                  <a:lnTo>
                    <a:pt x="16" y="354"/>
                  </a:lnTo>
                  <a:lnTo>
                    <a:pt x="21" y="337"/>
                  </a:lnTo>
                  <a:lnTo>
                    <a:pt x="26" y="320"/>
                  </a:lnTo>
                  <a:lnTo>
                    <a:pt x="33" y="303"/>
                  </a:lnTo>
                  <a:lnTo>
                    <a:pt x="39" y="285"/>
                  </a:lnTo>
                  <a:lnTo>
                    <a:pt x="46" y="267"/>
                  </a:lnTo>
                  <a:lnTo>
                    <a:pt x="54" y="251"/>
                  </a:lnTo>
                  <a:lnTo>
                    <a:pt x="64" y="234"/>
                  </a:lnTo>
                  <a:lnTo>
                    <a:pt x="74" y="218"/>
                  </a:lnTo>
                  <a:lnTo>
                    <a:pt x="84" y="201"/>
                  </a:lnTo>
                  <a:lnTo>
                    <a:pt x="97" y="185"/>
                  </a:lnTo>
                  <a:lnTo>
                    <a:pt x="109" y="169"/>
                  </a:lnTo>
                  <a:lnTo>
                    <a:pt x="123" y="154"/>
                  </a:lnTo>
                  <a:lnTo>
                    <a:pt x="138" y="139"/>
                  </a:lnTo>
                  <a:lnTo>
                    <a:pt x="153" y="125"/>
                  </a:lnTo>
                  <a:lnTo>
                    <a:pt x="153" y="125"/>
                  </a:lnTo>
                  <a:lnTo>
                    <a:pt x="167" y="114"/>
                  </a:lnTo>
                  <a:lnTo>
                    <a:pt x="180" y="103"/>
                  </a:lnTo>
                  <a:lnTo>
                    <a:pt x="195" y="94"/>
                  </a:lnTo>
                  <a:lnTo>
                    <a:pt x="209" y="86"/>
                  </a:lnTo>
                  <a:lnTo>
                    <a:pt x="224" y="76"/>
                  </a:lnTo>
                  <a:lnTo>
                    <a:pt x="239" y="69"/>
                  </a:lnTo>
                  <a:lnTo>
                    <a:pt x="255" y="62"/>
                  </a:lnTo>
                  <a:lnTo>
                    <a:pt x="270" y="56"/>
                  </a:lnTo>
                  <a:lnTo>
                    <a:pt x="303" y="43"/>
                  </a:lnTo>
                  <a:lnTo>
                    <a:pt x="336" y="34"/>
                  </a:lnTo>
                  <a:lnTo>
                    <a:pt x="369" y="26"/>
                  </a:lnTo>
                  <a:lnTo>
                    <a:pt x="403" y="20"/>
                  </a:lnTo>
                  <a:lnTo>
                    <a:pt x="439" y="14"/>
                  </a:lnTo>
                  <a:lnTo>
                    <a:pt x="473" y="11"/>
                  </a:lnTo>
                  <a:lnTo>
                    <a:pt x="507" y="8"/>
                  </a:lnTo>
                  <a:lnTo>
                    <a:pt x="541" y="6"/>
                  </a:lnTo>
                  <a:lnTo>
                    <a:pt x="607" y="5"/>
                  </a:lnTo>
                  <a:lnTo>
                    <a:pt x="669" y="5"/>
                  </a:lnTo>
                  <a:lnTo>
                    <a:pt x="700" y="5"/>
                  </a:lnTo>
                  <a:lnTo>
                    <a:pt x="700" y="5"/>
                  </a:lnTo>
                  <a:lnTo>
                    <a:pt x="704" y="5"/>
                  </a:lnTo>
                  <a:lnTo>
                    <a:pt x="708" y="6"/>
                  </a:lnTo>
                  <a:lnTo>
                    <a:pt x="711" y="7"/>
                  </a:lnTo>
                  <a:lnTo>
                    <a:pt x="714" y="7"/>
                  </a:lnTo>
                  <a:lnTo>
                    <a:pt x="714" y="7"/>
                  </a:lnTo>
                  <a:lnTo>
                    <a:pt x="732" y="4"/>
                  </a:lnTo>
                  <a:lnTo>
                    <a:pt x="749" y="2"/>
                  </a:lnTo>
                  <a:lnTo>
                    <a:pt x="768" y="1"/>
                  </a:lnTo>
                  <a:lnTo>
                    <a:pt x="787" y="0"/>
                  </a:lnTo>
                  <a:lnTo>
                    <a:pt x="787" y="0"/>
                  </a:lnTo>
                  <a:lnTo>
                    <a:pt x="803" y="0"/>
                  </a:lnTo>
                  <a:lnTo>
                    <a:pt x="821" y="1"/>
                  </a:lnTo>
                  <a:lnTo>
                    <a:pt x="856" y="5"/>
                  </a:lnTo>
                  <a:lnTo>
                    <a:pt x="891" y="11"/>
                  </a:lnTo>
                  <a:lnTo>
                    <a:pt x="926" y="21"/>
                  </a:lnTo>
                  <a:lnTo>
                    <a:pt x="960" y="31"/>
                  </a:lnTo>
                  <a:lnTo>
                    <a:pt x="994" y="43"/>
                  </a:lnTo>
                  <a:lnTo>
                    <a:pt x="1028" y="59"/>
                  </a:lnTo>
                  <a:lnTo>
                    <a:pt x="1060" y="75"/>
                  </a:lnTo>
                  <a:lnTo>
                    <a:pt x="1091" y="93"/>
                  </a:lnTo>
                  <a:lnTo>
                    <a:pt x="1121" y="112"/>
                  </a:lnTo>
                  <a:lnTo>
                    <a:pt x="1149" y="134"/>
                  </a:lnTo>
                  <a:lnTo>
                    <a:pt x="1175" y="156"/>
                  </a:lnTo>
                  <a:lnTo>
                    <a:pt x="1199" y="180"/>
                  </a:lnTo>
                  <a:lnTo>
                    <a:pt x="1210" y="192"/>
                  </a:lnTo>
                  <a:lnTo>
                    <a:pt x="1220" y="204"/>
                  </a:lnTo>
                  <a:lnTo>
                    <a:pt x="1230" y="217"/>
                  </a:lnTo>
                  <a:lnTo>
                    <a:pt x="1239" y="229"/>
                  </a:lnTo>
                  <a:lnTo>
                    <a:pt x="1247" y="243"/>
                  </a:lnTo>
                  <a:lnTo>
                    <a:pt x="1256" y="255"/>
                  </a:lnTo>
                  <a:lnTo>
                    <a:pt x="1256" y="255"/>
                  </a:lnTo>
                  <a:lnTo>
                    <a:pt x="1264" y="273"/>
                  </a:lnTo>
                  <a:lnTo>
                    <a:pt x="1272" y="290"/>
                  </a:lnTo>
                  <a:lnTo>
                    <a:pt x="1280" y="310"/>
                  </a:lnTo>
                  <a:lnTo>
                    <a:pt x="1289" y="328"/>
                  </a:lnTo>
                  <a:lnTo>
                    <a:pt x="1296" y="349"/>
                  </a:lnTo>
                  <a:lnTo>
                    <a:pt x="1302" y="370"/>
                  </a:lnTo>
                  <a:lnTo>
                    <a:pt x="1308" y="390"/>
                  </a:lnTo>
                  <a:lnTo>
                    <a:pt x="1314" y="412"/>
                  </a:lnTo>
                  <a:lnTo>
                    <a:pt x="1320" y="434"/>
                  </a:lnTo>
                  <a:lnTo>
                    <a:pt x="1324" y="456"/>
                  </a:lnTo>
                  <a:lnTo>
                    <a:pt x="1328" y="478"/>
                  </a:lnTo>
                  <a:lnTo>
                    <a:pt x="1331" y="501"/>
                  </a:lnTo>
                  <a:lnTo>
                    <a:pt x="1333" y="524"/>
                  </a:lnTo>
                  <a:lnTo>
                    <a:pt x="1335" y="547"/>
                  </a:lnTo>
                  <a:lnTo>
                    <a:pt x="1336" y="570"/>
                  </a:lnTo>
                  <a:lnTo>
                    <a:pt x="1336" y="593"/>
                  </a:lnTo>
                  <a:lnTo>
                    <a:pt x="1335" y="616"/>
                  </a:lnTo>
                  <a:lnTo>
                    <a:pt x="1334" y="638"/>
                  </a:lnTo>
                  <a:lnTo>
                    <a:pt x="1332" y="660"/>
                  </a:lnTo>
                  <a:lnTo>
                    <a:pt x="1328" y="683"/>
                  </a:lnTo>
                  <a:lnTo>
                    <a:pt x="1324" y="704"/>
                  </a:lnTo>
                  <a:lnTo>
                    <a:pt x="1319" y="726"/>
                  </a:lnTo>
                  <a:lnTo>
                    <a:pt x="1312" y="747"/>
                  </a:lnTo>
                  <a:lnTo>
                    <a:pt x="1305" y="767"/>
                  </a:lnTo>
                  <a:lnTo>
                    <a:pt x="1297" y="787"/>
                  </a:lnTo>
                  <a:lnTo>
                    <a:pt x="1288" y="806"/>
                  </a:lnTo>
                  <a:lnTo>
                    <a:pt x="1277" y="824"/>
                  </a:lnTo>
                  <a:lnTo>
                    <a:pt x="1266" y="842"/>
                  </a:lnTo>
                  <a:lnTo>
                    <a:pt x="1253" y="859"/>
                  </a:lnTo>
                  <a:lnTo>
                    <a:pt x="1239" y="875"/>
                  </a:lnTo>
                  <a:lnTo>
                    <a:pt x="1225" y="890"/>
                  </a:lnTo>
                  <a:lnTo>
                    <a:pt x="1208" y="904"/>
                  </a:lnTo>
                  <a:lnTo>
                    <a:pt x="1208" y="904"/>
                  </a:lnTo>
                  <a:lnTo>
                    <a:pt x="1204" y="907"/>
                  </a:lnTo>
                  <a:lnTo>
                    <a:pt x="1197" y="911"/>
                  </a:lnTo>
                  <a:lnTo>
                    <a:pt x="1197" y="918"/>
                  </a:lnTo>
                  <a:lnTo>
                    <a:pt x="1197" y="918"/>
                  </a:lnTo>
                  <a:lnTo>
                    <a:pt x="1198" y="937"/>
                  </a:lnTo>
                  <a:lnTo>
                    <a:pt x="1200" y="954"/>
                  </a:lnTo>
                  <a:lnTo>
                    <a:pt x="1205" y="990"/>
                  </a:lnTo>
                  <a:lnTo>
                    <a:pt x="1212" y="1026"/>
                  </a:lnTo>
                  <a:lnTo>
                    <a:pt x="1220" y="1061"/>
                  </a:lnTo>
                  <a:lnTo>
                    <a:pt x="1220" y="1061"/>
                  </a:lnTo>
                  <a:lnTo>
                    <a:pt x="1231" y="1104"/>
                  </a:lnTo>
                  <a:lnTo>
                    <a:pt x="1235" y="1127"/>
                  </a:lnTo>
                  <a:lnTo>
                    <a:pt x="1239" y="1150"/>
                  </a:lnTo>
                  <a:lnTo>
                    <a:pt x="1239" y="1150"/>
                  </a:lnTo>
                  <a:lnTo>
                    <a:pt x="1239" y="1154"/>
                  </a:lnTo>
                  <a:lnTo>
                    <a:pt x="1238" y="1159"/>
                  </a:lnTo>
                  <a:lnTo>
                    <a:pt x="1236" y="1163"/>
                  </a:lnTo>
                  <a:lnTo>
                    <a:pt x="1234" y="1167"/>
                  </a:lnTo>
                  <a:lnTo>
                    <a:pt x="1234" y="1167"/>
                  </a:lnTo>
                  <a:lnTo>
                    <a:pt x="1230" y="1170"/>
                  </a:lnTo>
                  <a:lnTo>
                    <a:pt x="1225" y="1173"/>
                  </a:lnTo>
                  <a:lnTo>
                    <a:pt x="1219" y="1175"/>
                  </a:lnTo>
                  <a:lnTo>
                    <a:pt x="1214" y="1175"/>
                  </a:lnTo>
                  <a:lnTo>
                    <a:pt x="1214" y="1175"/>
                  </a:lnTo>
                  <a:close/>
                  <a:moveTo>
                    <a:pt x="912" y="999"/>
                  </a:moveTo>
                  <a:lnTo>
                    <a:pt x="912" y="999"/>
                  </a:lnTo>
                  <a:lnTo>
                    <a:pt x="916" y="1000"/>
                  </a:lnTo>
                  <a:lnTo>
                    <a:pt x="920" y="1003"/>
                  </a:lnTo>
                  <a:lnTo>
                    <a:pt x="920" y="1003"/>
                  </a:lnTo>
                  <a:lnTo>
                    <a:pt x="944" y="1018"/>
                  </a:lnTo>
                  <a:lnTo>
                    <a:pt x="967" y="1032"/>
                  </a:lnTo>
                  <a:lnTo>
                    <a:pt x="992" y="1045"/>
                  </a:lnTo>
                  <a:lnTo>
                    <a:pt x="1017" y="1057"/>
                  </a:lnTo>
                  <a:lnTo>
                    <a:pt x="1043" y="1068"/>
                  </a:lnTo>
                  <a:lnTo>
                    <a:pt x="1069" y="1078"/>
                  </a:lnTo>
                  <a:lnTo>
                    <a:pt x="1119" y="1098"/>
                  </a:lnTo>
                  <a:lnTo>
                    <a:pt x="1119" y="1098"/>
                  </a:lnTo>
                  <a:lnTo>
                    <a:pt x="1173" y="1120"/>
                  </a:lnTo>
                  <a:lnTo>
                    <a:pt x="1195" y="1128"/>
                  </a:lnTo>
                  <a:lnTo>
                    <a:pt x="1189" y="1105"/>
                  </a:lnTo>
                  <a:lnTo>
                    <a:pt x="1189" y="1105"/>
                  </a:lnTo>
                  <a:lnTo>
                    <a:pt x="1181" y="1067"/>
                  </a:lnTo>
                  <a:lnTo>
                    <a:pt x="1181" y="1067"/>
                  </a:lnTo>
                  <a:lnTo>
                    <a:pt x="1172" y="1029"/>
                  </a:lnTo>
                  <a:lnTo>
                    <a:pt x="1165" y="990"/>
                  </a:lnTo>
                  <a:lnTo>
                    <a:pt x="1162" y="971"/>
                  </a:lnTo>
                  <a:lnTo>
                    <a:pt x="1158" y="951"/>
                  </a:lnTo>
                  <a:lnTo>
                    <a:pt x="1157" y="932"/>
                  </a:lnTo>
                  <a:lnTo>
                    <a:pt x="1156" y="912"/>
                  </a:lnTo>
                  <a:lnTo>
                    <a:pt x="1156" y="912"/>
                  </a:lnTo>
                  <a:lnTo>
                    <a:pt x="1156" y="907"/>
                  </a:lnTo>
                  <a:lnTo>
                    <a:pt x="1158" y="903"/>
                  </a:lnTo>
                  <a:lnTo>
                    <a:pt x="1161" y="899"/>
                  </a:lnTo>
                  <a:lnTo>
                    <a:pt x="1165" y="896"/>
                  </a:lnTo>
                  <a:lnTo>
                    <a:pt x="1170" y="893"/>
                  </a:lnTo>
                  <a:lnTo>
                    <a:pt x="1171" y="887"/>
                  </a:lnTo>
                  <a:lnTo>
                    <a:pt x="1171" y="887"/>
                  </a:lnTo>
                  <a:lnTo>
                    <a:pt x="1173" y="882"/>
                  </a:lnTo>
                  <a:lnTo>
                    <a:pt x="1177" y="878"/>
                  </a:lnTo>
                  <a:lnTo>
                    <a:pt x="1177" y="878"/>
                  </a:lnTo>
                  <a:lnTo>
                    <a:pt x="1193" y="864"/>
                  </a:lnTo>
                  <a:lnTo>
                    <a:pt x="1207" y="849"/>
                  </a:lnTo>
                  <a:lnTo>
                    <a:pt x="1220" y="833"/>
                  </a:lnTo>
                  <a:lnTo>
                    <a:pt x="1233" y="817"/>
                  </a:lnTo>
                  <a:lnTo>
                    <a:pt x="1243" y="799"/>
                  </a:lnTo>
                  <a:lnTo>
                    <a:pt x="1253" y="782"/>
                  </a:lnTo>
                  <a:lnTo>
                    <a:pt x="1262" y="762"/>
                  </a:lnTo>
                  <a:lnTo>
                    <a:pt x="1270" y="743"/>
                  </a:lnTo>
                  <a:lnTo>
                    <a:pt x="1276" y="723"/>
                  </a:lnTo>
                  <a:lnTo>
                    <a:pt x="1282" y="701"/>
                  </a:lnTo>
                  <a:lnTo>
                    <a:pt x="1287" y="681"/>
                  </a:lnTo>
                  <a:lnTo>
                    <a:pt x="1291" y="659"/>
                  </a:lnTo>
                  <a:lnTo>
                    <a:pt x="1294" y="636"/>
                  </a:lnTo>
                  <a:lnTo>
                    <a:pt x="1296" y="614"/>
                  </a:lnTo>
                  <a:lnTo>
                    <a:pt x="1297" y="592"/>
                  </a:lnTo>
                  <a:lnTo>
                    <a:pt x="1297" y="569"/>
                  </a:lnTo>
                  <a:lnTo>
                    <a:pt x="1296" y="546"/>
                  </a:lnTo>
                  <a:lnTo>
                    <a:pt x="1295" y="525"/>
                  </a:lnTo>
                  <a:lnTo>
                    <a:pt x="1293" y="502"/>
                  </a:lnTo>
                  <a:lnTo>
                    <a:pt x="1290" y="479"/>
                  </a:lnTo>
                  <a:lnTo>
                    <a:pt x="1286" y="457"/>
                  </a:lnTo>
                  <a:lnTo>
                    <a:pt x="1281" y="436"/>
                  </a:lnTo>
                  <a:lnTo>
                    <a:pt x="1276" y="414"/>
                  </a:lnTo>
                  <a:lnTo>
                    <a:pt x="1271" y="393"/>
                  </a:lnTo>
                  <a:lnTo>
                    <a:pt x="1265" y="373"/>
                  </a:lnTo>
                  <a:lnTo>
                    <a:pt x="1258" y="353"/>
                  </a:lnTo>
                  <a:lnTo>
                    <a:pt x="1250" y="334"/>
                  </a:lnTo>
                  <a:lnTo>
                    <a:pt x="1242" y="316"/>
                  </a:lnTo>
                  <a:lnTo>
                    <a:pt x="1233" y="298"/>
                  </a:lnTo>
                  <a:lnTo>
                    <a:pt x="1225" y="281"/>
                  </a:lnTo>
                  <a:lnTo>
                    <a:pt x="1214" y="265"/>
                  </a:lnTo>
                  <a:lnTo>
                    <a:pt x="1205" y="251"/>
                  </a:lnTo>
                  <a:lnTo>
                    <a:pt x="1205" y="251"/>
                  </a:lnTo>
                  <a:lnTo>
                    <a:pt x="1187" y="229"/>
                  </a:lnTo>
                  <a:lnTo>
                    <a:pt x="1169" y="208"/>
                  </a:lnTo>
                  <a:lnTo>
                    <a:pt x="1147" y="187"/>
                  </a:lnTo>
                  <a:lnTo>
                    <a:pt x="1124" y="168"/>
                  </a:lnTo>
                  <a:lnTo>
                    <a:pt x="1101" y="150"/>
                  </a:lnTo>
                  <a:lnTo>
                    <a:pt x="1075" y="132"/>
                  </a:lnTo>
                  <a:lnTo>
                    <a:pt x="1048" y="116"/>
                  </a:lnTo>
                  <a:lnTo>
                    <a:pt x="1020" y="101"/>
                  </a:lnTo>
                  <a:lnTo>
                    <a:pt x="991" y="88"/>
                  </a:lnTo>
                  <a:lnTo>
                    <a:pt x="962" y="75"/>
                  </a:lnTo>
                  <a:lnTo>
                    <a:pt x="932" y="65"/>
                  </a:lnTo>
                  <a:lnTo>
                    <a:pt x="902" y="56"/>
                  </a:lnTo>
                  <a:lnTo>
                    <a:pt x="872" y="49"/>
                  </a:lnTo>
                  <a:lnTo>
                    <a:pt x="843" y="44"/>
                  </a:lnTo>
                  <a:lnTo>
                    <a:pt x="815" y="41"/>
                  </a:lnTo>
                  <a:lnTo>
                    <a:pt x="786" y="39"/>
                  </a:lnTo>
                  <a:lnTo>
                    <a:pt x="786" y="39"/>
                  </a:lnTo>
                  <a:lnTo>
                    <a:pt x="765" y="40"/>
                  </a:lnTo>
                  <a:lnTo>
                    <a:pt x="744" y="42"/>
                  </a:lnTo>
                  <a:lnTo>
                    <a:pt x="725" y="45"/>
                  </a:lnTo>
                  <a:lnTo>
                    <a:pt x="705" y="49"/>
                  </a:lnTo>
                  <a:lnTo>
                    <a:pt x="705" y="49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695" y="49"/>
                  </a:lnTo>
                  <a:lnTo>
                    <a:pt x="690" y="47"/>
                  </a:lnTo>
                  <a:lnTo>
                    <a:pt x="686" y="45"/>
                  </a:lnTo>
                  <a:lnTo>
                    <a:pt x="686" y="45"/>
                  </a:lnTo>
                  <a:lnTo>
                    <a:pt x="633" y="44"/>
                  </a:lnTo>
                  <a:lnTo>
                    <a:pt x="633" y="44"/>
                  </a:lnTo>
                  <a:lnTo>
                    <a:pt x="575" y="45"/>
                  </a:lnTo>
                  <a:lnTo>
                    <a:pt x="516" y="47"/>
                  </a:lnTo>
                  <a:lnTo>
                    <a:pt x="488" y="49"/>
                  </a:lnTo>
                  <a:lnTo>
                    <a:pt x="459" y="52"/>
                  </a:lnTo>
                  <a:lnTo>
                    <a:pt x="430" y="56"/>
                  </a:lnTo>
                  <a:lnTo>
                    <a:pt x="402" y="60"/>
                  </a:lnTo>
                  <a:lnTo>
                    <a:pt x="374" y="65"/>
                  </a:lnTo>
                  <a:lnTo>
                    <a:pt x="348" y="71"/>
                  </a:lnTo>
                  <a:lnTo>
                    <a:pt x="321" y="79"/>
                  </a:lnTo>
                  <a:lnTo>
                    <a:pt x="295" y="89"/>
                  </a:lnTo>
                  <a:lnTo>
                    <a:pt x="270" y="99"/>
                  </a:lnTo>
                  <a:lnTo>
                    <a:pt x="245" y="111"/>
                  </a:lnTo>
                  <a:lnTo>
                    <a:pt x="223" y="125"/>
                  </a:lnTo>
                  <a:lnTo>
                    <a:pt x="200" y="140"/>
                  </a:lnTo>
                  <a:lnTo>
                    <a:pt x="200" y="140"/>
                  </a:lnTo>
                  <a:lnTo>
                    <a:pt x="184" y="153"/>
                  </a:lnTo>
                  <a:lnTo>
                    <a:pt x="169" y="165"/>
                  </a:lnTo>
                  <a:lnTo>
                    <a:pt x="156" y="179"/>
                  </a:lnTo>
                  <a:lnTo>
                    <a:pt x="142" y="193"/>
                  </a:lnTo>
                  <a:lnTo>
                    <a:pt x="131" y="208"/>
                  </a:lnTo>
                  <a:lnTo>
                    <a:pt x="119" y="223"/>
                  </a:lnTo>
                  <a:lnTo>
                    <a:pt x="109" y="238"/>
                  </a:lnTo>
                  <a:lnTo>
                    <a:pt x="99" y="254"/>
                  </a:lnTo>
                  <a:lnTo>
                    <a:pt x="90" y="271"/>
                  </a:lnTo>
                  <a:lnTo>
                    <a:pt x="82" y="287"/>
                  </a:lnTo>
                  <a:lnTo>
                    <a:pt x="74" y="305"/>
                  </a:lnTo>
                  <a:lnTo>
                    <a:pt x="68" y="321"/>
                  </a:lnTo>
                  <a:lnTo>
                    <a:pt x="62" y="340"/>
                  </a:lnTo>
                  <a:lnTo>
                    <a:pt x="56" y="357"/>
                  </a:lnTo>
                  <a:lnTo>
                    <a:pt x="52" y="375"/>
                  </a:lnTo>
                  <a:lnTo>
                    <a:pt x="48" y="393"/>
                  </a:lnTo>
                  <a:lnTo>
                    <a:pt x="45" y="412"/>
                  </a:lnTo>
                  <a:lnTo>
                    <a:pt x="42" y="431"/>
                  </a:lnTo>
                  <a:lnTo>
                    <a:pt x="40" y="448"/>
                  </a:lnTo>
                  <a:lnTo>
                    <a:pt x="39" y="467"/>
                  </a:lnTo>
                  <a:lnTo>
                    <a:pt x="38" y="504"/>
                  </a:lnTo>
                  <a:lnTo>
                    <a:pt x="39" y="541"/>
                  </a:lnTo>
                  <a:lnTo>
                    <a:pt x="43" y="577"/>
                  </a:lnTo>
                  <a:lnTo>
                    <a:pt x="48" y="612"/>
                  </a:lnTo>
                  <a:lnTo>
                    <a:pt x="55" y="647"/>
                  </a:lnTo>
                  <a:lnTo>
                    <a:pt x="65" y="679"/>
                  </a:lnTo>
                  <a:lnTo>
                    <a:pt x="65" y="679"/>
                  </a:lnTo>
                  <a:lnTo>
                    <a:pt x="77" y="713"/>
                  </a:lnTo>
                  <a:lnTo>
                    <a:pt x="90" y="745"/>
                  </a:lnTo>
                  <a:lnTo>
                    <a:pt x="105" y="776"/>
                  </a:lnTo>
                  <a:lnTo>
                    <a:pt x="121" y="805"/>
                  </a:lnTo>
                  <a:lnTo>
                    <a:pt x="139" y="831"/>
                  </a:lnTo>
                  <a:lnTo>
                    <a:pt x="159" y="856"/>
                  </a:lnTo>
                  <a:lnTo>
                    <a:pt x="179" y="880"/>
                  </a:lnTo>
                  <a:lnTo>
                    <a:pt x="201" y="902"/>
                  </a:lnTo>
                  <a:lnTo>
                    <a:pt x="225" y="922"/>
                  </a:lnTo>
                  <a:lnTo>
                    <a:pt x="251" y="941"/>
                  </a:lnTo>
                  <a:lnTo>
                    <a:pt x="277" y="957"/>
                  </a:lnTo>
                  <a:lnTo>
                    <a:pt x="305" y="973"/>
                  </a:lnTo>
                  <a:lnTo>
                    <a:pt x="335" y="986"/>
                  </a:lnTo>
                  <a:lnTo>
                    <a:pt x="367" y="998"/>
                  </a:lnTo>
                  <a:lnTo>
                    <a:pt x="400" y="1008"/>
                  </a:lnTo>
                  <a:lnTo>
                    <a:pt x="434" y="1017"/>
                  </a:lnTo>
                  <a:lnTo>
                    <a:pt x="434" y="1017"/>
                  </a:lnTo>
                  <a:lnTo>
                    <a:pt x="468" y="1025"/>
                  </a:lnTo>
                  <a:lnTo>
                    <a:pt x="500" y="1031"/>
                  </a:lnTo>
                  <a:lnTo>
                    <a:pt x="533" y="1036"/>
                  </a:lnTo>
                  <a:lnTo>
                    <a:pt x="562" y="1040"/>
                  </a:lnTo>
                  <a:lnTo>
                    <a:pt x="592" y="1043"/>
                  </a:lnTo>
                  <a:lnTo>
                    <a:pt x="622" y="1045"/>
                  </a:lnTo>
                  <a:lnTo>
                    <a:pt x="650" y="1046"/>
                  </a:lnTo>
                  <a:lnTo>
                    <a:pt x="678" y="1047"/>
                  </a:lnTo>
                  <a:lnTo>
                    <a:pt x="678" y="1047"/>
                  </a:lnTo>
                  <a:lnTo>
                    <a:pt x="707" y="1046"/>
                  </a:lnTo>
                  <a:lnTo>
                    <a:pt x="736" y="1045"/>
                  </a:lnTo>
                  <a:lnTo>
                    <a:pt x="764" y="1042"/>
                  </a:lnTo>
                  <a:lnTo>
                    <a:pt x="791" y="1038"/>
                  </a:lnTo>
                  <a:lnTo>
                    <a:pt x="817" y="1033"/>
                  </a:lnTo>
                  <a:lnTo>
                    <a:pt x="842" y="1028"/>
                  </a:lnTo>
                  <a:lnTo>
                    <a:pt x="866" y="1020"/>
                  </a:lnTo>
                  <a:lnTo>
                    <a:pt x="890" y="1012"/>
                  </a:lnTo>
                  <a:lnTo>
                    <a:pt x="890" y="1012"/>
                  </a:lnTo>
                  <a:lnTo>
                    <a:pt x="892" y="1011"/>
                  </a:lnTo>
                  <a:lnTo>
                    <a:pt x="895" y="1010"/>
                  </a:lnTo>
                  <a:lnTo>
                    <a:pt x="897" y="1007"/>
                  </a:lnTo>
                  <a:lnTo>
                    <a:pt x="897" y="1007"/>
                  </a:lnTo>
                  <a:lnTo>
                    <a:pt x="900" y="1005"/>
                  </a:lnTo>
                  <a:lnTo>
                    <a:pt x="903" y="1002"/>
                  </a:lnTo>
                  <a:lnTo>
                    <a:pt x="912" y="999"/>
                  </a:lnTo>
                  <a:lnTo>
                    <a:pt x="912" y="9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2" name="Google Shape;542;p57"/>
          <p:cNvSpPr/>
          <p:nvPr/>
        </p:nvSpPr>
        <p:spPr>
          <a:xfrm>
            <a:off x="1403648" y="850265"/>
            <a:ext cx="6192052" cy="184647"/>
          </a:xfrm>
          <a:custGeom>
            <a:avLst/>
            <a:gdLst/>
            <a:ahLst/>
            <a:cxnLst/>
            <a:rect l="l" t="t" r="r" b="b"/>
            <a:pathLst>
              <a:path w="3513221" h="64281" extrusionOk="0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57"/>
          <p:cNvSpPr txBox="1"/>
          <p:nvPr/>
        </p:nvSpPr>
        <p:spPr>
          <a:xfrm>
            <a:off x="1403676" y="175425"/>
            <a:ext cx="619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結果-3 依球員打球的位置:</a:t>
            </a:r>
            <a:endParaRPr sz="36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44" name="Google Shape;544;p57"/>
          <p:cNvSpPr txBox="1"/>
          <p:nvPr/>
        </p:nvSpPr>
        <p:spPr>
          <a:xfrm>
            <a:off x="380462" y="1363600"/>
            <a:ext cx="16845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DFKai-SB"/>
                <a:ea typeface="DFKai-SB"/>
                <a:cs typeface="DFKai-SB"/>
                <a:sym typeface="DFKai-SB"/>
              </a:rPr>
              <a:t>中鋒 C</a:t>
            </a:r>
            <a:endParaRPr sz="18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545" name="Google Shape;54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677" y="1132615"/>
            <a:ext cx="4261234" cy="2974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475" y="2472816"/>
            <a:ext cx="3937311" cy="249893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7"/>
          <p:cNvSpPr txBox="1"/>
          <p:nvPr/>
        </p:nvSpPr>
        <p:spPr>
          <a:xfrm>
            <a:off x="5801825" y="4107600"/>
            <a:ext cx="22389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群集數: 8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39"/>
          <p:cNvGrpSpPr/>
          <p:nvPr/>
        </p:nvGrpSpPr>
        <p:grpSpPr>
          <a:xfrm>
            <a:off x="4784020" y="949748"/>
            <a:ext cx="946553" cy="614007"/>
            <a:chOff x="2625" y="1600"/>
            <a:chExt cx="2435" cy="1120"/>
          </a:xfrm>
        </p:grpSpPr>
        <p:sp>
          <p:nvSpPr>
            <p:cNvPr id="201" name="Google Shape;201;p39"/>
            <p:cNvSpPr/>
            <p:nvPr/>
          </p:nvSpPr>
          <p:spPr>
            <a:xfrm>
              <a:off x="2926" y="1976"/>
              <a:ext cx="1009" cy="647"/>
            </a:xfrm>
            <a:custGeom>
              <a:avLst/>
              <a:gdLst/>
              <a:ahLst/>
              <a:cxnLst/>
              <a:rect l="l" t="t" r="r" b="b"/>
              <a:pathLst>
                <a:path w="426" h="272" extrusionOk="0">
                  <a:moveTo>
                    <a:pt x="25" y="56"/>
                  </a:moveTo>
                  <a:cubicBezTo>
                    <a:pt x="23" y="56"/>
                    <a:pt x="23" y="58"/>
                    <a:pt x="23" y="59"/>
                  </a:cubicBezTo>
                  <a:cubicBezTo>
                    <a:pt x="23" y="61"/>
                    <a:pt x="25" y="62"/>
                    <a:pt x="26" y="61"/>
                  </a:cubicBezTo>
                  <a:cubicBezTo>
                    <a:pt x="48" y="55"/>
                    <a:pt x="70" y="52"/>
                    <a:pt x="92" y="48"/>
                  </a:cubicBezTo>
                  <a:cubicBezTo>
                    <a:pt x="109" y="46"/>
                    <a:pt x="125" y="43"/>
                    <a:pt x="142" y="39"/>
                  </a:cubicBezTo>
                  <a:cubicBezTo>
                    <a:pt x="150" y="38"/>
                    <a:pt x="220" y="22"/>
                    <a:pt x="267" y="14"/>
                  </a:cubicBezTo>
                  <a:cubicBezTo>
                    <a:pt x="271" y="13"/>
                    <a:pt x="276" y="12"/>
                    <a:pt x="280" y="11"/>
                  </a:cubicBezTo>
                  <a:cubicBezTo>
                    <a:pt x="274" y="13"/>
                    <a:pt x="267" y="15"/>
                    <a:pt x="261" y="17"/>
                  </a:cubicBezTo>
                  <a:cubicBezTo>
                    <a:pt x="226" y="28"/>
                    <a:pt x="187" y="39"/>
                    <a:pt x="152" y="47"/>
                  </a:cubicBezTo>
                  <a:cubicBezTo>
                    <a:pt x="134" y="51"/>
                    <a:pt x="117" y="53"/>
                    <a:pt x="101" y="56"/>
                  </a:cubicBezTo>
                  <a:cubicBezTo>
                    <a:pt x="74" y="60"/>
                    <a:pt x="48" y="63"/>
                    <a:pt x="25" y="73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4" y="74"/>
                    <a:pt x="23" y="75"/>
                    <a:pt x="24" y="77"/>
                  </a:cubicBezTo>
                  <a:cubicBezTo>
                    <a:pt x="24" y="77"/>
                    <a:pt x="24" y="78"/>
                    <a:pt x="25" y="78"/>
                  </a:cubicBezTo>
                  <a:cubicBezTo>
                    <a:pt x="38" y="84"/>
                    <a:pt x="123" y="67"/>
                    <a:pt x="198" y="52"/>
                  </a:cubicBezTo>
                  <a:cubicBezTo>
                    <a:pt x="228" y="46"/>
                    <a:pt x="257" y="40"/>
                    <a:pt x="278" y="37"/>
                  </a:cubicBezTo>
                  <a:cubicBezTo>
                    <a:pt x="241" y="49"/>
                    <a:pt x="171" y="68"/>
                    <a:pt x="114" y="83"/>
                  </a:cubicBezTo>
                  <a:cubicBezTo>
                    <a:pt x="83" y="91"/>
                    <a:pt x="10" y="106"/>
                    <a:pt x="25" y="113"/>
                  </a:cubicBezTo>
                  <a:cubicBezTo>
                    <a:pt x="26" y="113"/>
                    <a:pt x="27" y="113"/>
                    <a:pt x="27" y="113"/>
                  </a:cubicBezTo>
                  <a:cubicBezTo>
                    <a:pt x="36" y="111"/>
                    <a:pt x="50" y="109"/>
                    <a:pt x="65" y="107"/>
                  </a:cubicBezTo>
                  <a:cubicBezTo>
                    <a:pt x="77" y="105"/>
                    <a:pt x="90" y="104"/>
                    <a:pt x="99" y="102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24" y="97"/>
                    <a:pt x="234" y="76"/>
                    <a:pt x="278" y="68"/>
                  </a:cubicBezTo>
                  <a:cubicBezTo>
                    <a:pt x="229" y="81"/>
                    <a:pt x="182" y="93"/>
                    <a:pt x="133" y="105"/>
                  </a:cubicBezTo>
                  <a:cubicBezTo>
                    <a:pt x="112" y="111"/>
                    <a:pt x="91" y="116"/>
                    <a:pt x="67" y="122"/>
                  </a:cubicBezTo>
                  <a:cubicBezTo>
                    <a:pt x="63" y="123"/>
                    <a:pt x="58" y="124"/>
                    <a:pt x="54" y="125"/>
                  </a:cubicBezTo>
                  <a:cubicBezTo>
                    <a:pt x="47" y="127"/>
                    <a:pt x="29" y="131"/>
                    <a:pt x="25" y="135"/>
                  </a:cubicBezTo>
                  <a:cubicBezTo>
                    <a:pt x="24" y="135"/>
                    <a:pt x="24" y="136"/>
                    <a:pt x="24" y="137"/>
                  </a:cubicBezTo>
                  <a:cubicBezTo>
                    <a:pt x="24" y="137"/>
                    <a:pt x="25" y="138"/>
                    <a:pt x="26" y="138"/>
                  </a:cubicBezTo>
                  <a:cubicBezTo>
                    <a:pt x="34" y="140"/>
                    <a:pt x="61" y="135"/>
                    <a:pt x="65" y="135"/>
                  </a:cubicBezTo>
                  <a:cubicBezTo>
                    <a:pt x="88" y="132"/>
                    <a:pt x="114" y="128"/>
                    <a:pt x="126" y="126"/>
                  </a:cubicBezTo>
                  <a:cubicBezTo>
                    <a:pt x="141" y="123"/>
                    <a:pt x="156" y="120"/>
                    <a:pt x="171" y="117"/>
                  </a:cubicBezTo>
                  <a:cubicBezTo>
                    <a:pt x="194" y="112"/>
                    <a:pt x="217" y="107"/>
                    <a:pt x="237" y="104"/>
                  </a:cubicBezTo>
                  <a:cubicBezTo>
                    <a:pt x="241" y="104"/>
                    <a:pt x="245" y="103"/>
                    <a:pt x="251" y="102"/>
                  </a:cubicBezTo>
                  <a:cubicBezTo>
                    <a:pt x="264" y="100"/>
                    <a:pt x="280" y="97"/>
                    <a:pt x="290" y="97"/>
                  </a:cubicBezTo>
                  <a:cubicBezTo>
                    <a:pt x="264" y="106"/>
                    <a:pt x="213" y="117"/>
                    <a:pt x="162" y="127"/>
                  </a:cubicBezTo>
                  <a:cubicBezTo>
                    <a:pt x="155" y="128"/>
                    <a:pt x="6" y="161"/>
                    <a:pt x="27" y="169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41" y="172"/>
                    <a:pt x="170" y="151"/>
                    <a:pt x="259" y="137"/>
                  </a:cubicBezTo>
                  <a:cubicBezTo>
                    <a:pt x="300" y="130"/>
                    <a:pt x="332" y="125"/>
                    <a:pt x="343" y="124"/>
                  </a:cubicBezTo>
                  <a:cubicBezTo>
                    <a:pt x="347" y="123"/>
                    <a:pt x="352" y="123"/>
                    <a:pt x="356" y="122"/>
                  </a:cubicBezTo>
                  <a:cubicBezTo>
                    <a:pt x="373" y="121"/>
                    <a:pt x="389" y="119"/>
                    <a:pt x="405" y="116"/>
                  </a:cubicBezTo>
                  <a:cubicBezTo>
                    <a:pt x="391" y="121"/>
                    <a:pt x="368" y="125"/>
                    <a:pt x="343" y="129"/>
                  </a:cubicBezTo>
                  <a:cubicBezTo>
                    <a:pt x="334" y="130"/>
                    <a:pt x="325" y="132"/>
                    <a:pt x="316" y="133"/>
                  </a:cubicBezTo>
                  <a:cubicBezTo>
                    <a:pt x="276" y="140"/>
                    <a:pt x="233" y="149"/>
                    <a:pt x="203" y="155"/>
                  </a:cubicBezTo>
                  <a:cubicBezTo>
                    <a:pt x="194" y="157"/>
                    <a:pt x="186" y="159"/>
                    <a:pt x="181" y="160"/>
                  </a:cubicBezTo>
                  <a:cubicBezTo>
                    <a:pt x="179" y="160"/>
                    <a:pt x="179" y="160"/>
                    <a:pt x="179" y="160"/>
                  </a:cubicBezTo>
                  <a:cubicBezTo>
                    <a:pt x="169" y="162"/>
                    <a:pt x="159" y="164"/>
                    <a:pt x="149" y="167"/>
                  </a:cubicBezTo>
                  <a:cubicBezTo>
                    <a:pt x="129" y="171"/>
                    <a:pt x="109" y="175"/>
                    <a:pt x="91" y="178"/>
                  </a:cubicBezTo>
                  <a:cubicBezTo>
                    <a:pt x="86" y="179"/>
                    <a:pt x="76" y="182"/>
                    <a:pt x="65" y="185"/>
                  </a:cubicBezTo>
                  <a:cubicBezTo>
                    <a:pt x="60" y="186"/>
                    <a:pt x="24" y="192"/>
                    <a:pt x="24" y="196"/>
                  </a:cubicBezTo>
                  <a:cubicBezTo>
                    <a:pt x="23" y="200"/>
                    <a:pt x="31" y="199"/>
                    <a:pt x="38" y="198"/>
                  </a:cubicBezTo>
                  <a:cubicBezTo>
                    <a:pt x="43" y="198"/>
                    <a:pt x="49" y="197"/>
                    <a:pt x="55" y="197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76" y="194"/>
                    <a:pt x="89" y="192"/>
                    <a:pt x="103" y="191"/>
                  </a:cubicBezTo>
                  <a:cubicBezTo>
                    <a:pt x="134" y="187"/>
                    <a:pt x="167" y="184"/>
                    <a:pt x="193" y="177"/>
                  </a:cubicBezTo>
                  <a:cubicBezTo>
                    <a:pt x="195" y="176"/>
                    <a:pt x="195" y="176"/>
                    <a:pt x="195" y="176"/>
                  </a:cubicBezTo>
                  <a:cubicBezTo>
                    <a:pt x="199" y="175"/>
                    <a:pt x="284" y="163"/>
                    <a:pt x="349" y="156"/>
                  </a:cubicBezTo>
                  <a:cubicBezTo>
                    <a:pt x="375" y="153"/>
                    <a:pt x="398" y="151"/>
                    <a:pt x="411" y="151"/>
                  </a:cubicBezTo>
                  <a:cubicBezTo>
                    <a:pt x="379" y="161"/>
                    <a:pt x="260" y="180"/>
                    <a:pt x="240" y="183"/>
                  </a:cubicBezTo>
                  <a:cubicBezTo>
                    <a:pt x="238" y="183"/>
                    <a:pt x="237" y="183"/>
                    <a:pt x="237" y="183"/>
                  </a:cubicBezTo>
                  <a:cubicBezTo>
                    <a:pt x="202" y="189"/>
                    <a:pt x="167" y="194"/>
                    <a:pt x="132" y="198"/>
                  </a:cubicBezTo>
                  <a:cubicBezTo>
                    <a:pt x="124" y="199"/>
                    <a:pt x="117" y="200"/>
                    <a:pt x="110" y="201"/>
                  </a:cubicBezTo>
                  <a:cubicBezTo>
                    <a:pt x="104" y="202"/>
                    <a:pt x="104" y="202"/>
                    <a:pt x="104" y="202"/>
                  </a:cubicBezTo>
                  <a:cubicBezTo>
                    <a:pt x="98" y="203"/>
                    <a:pt x="82" y="207"/>
                    <a:pt x="66" y="211"/>
                  </a:cubicBezTo>
                  <a:cubicBezTo>
                    <a:pt x="55" y="213"/>
                    <a:pt x="23" y="220"/>
                    <a:pt x="22" y="224"/>
                  </a:cubicBezTo>
                  <a:cubicBezTo>
                    <a:pt x="21" y="233"/>
                    <a:pt x="91" y="221"/>
                    <a:pt x="102" y="219"/>
                  </a:cubicBezTo>
                  <a:cubicBezTo>
                    <a:pt x="122" y="216"/>
                    <a:pt x="141" y="213"/>
                    <a:pt x="156" y="212"/>
                  </a:cubicBezTo>
                  <a:cubicBezTo>
                    <a:pt x="184" y="210"/>
                    <a:pt x="212" y="206"/>
                    <a:pt x="241" y="203"/>
                  </a:cubicBezTo>
                  <a:cubicBezTo>
                    <a:pt x="271" y="199"/>
                    <a:pt x="300" y="195"/>
                    <a:pt x="329" y="193"/>
                  </a:cubicBezTo>
                  <a:cubicBezTo>
                    <a:pt x="358" y="191"/>
                    <a:pt x="381" y="190"/>
                    <a:pt x="397" y="190"/>
                  </a:cubicBezTo>
                  <a:cubicBezTo>
                    <a:pt x="366" y="195"/>
                    <a:pt x="313" y="202"/>
                    <a:pt x="257" y="210"/>
                  </a:cubicBezTo>
                  <a:cubicBezTo>
                    <a:pt x="245" y="211"/>
                    <a:pt x="0" y="239"/>
                    <a:pt x="26" y="250"/>
                  </a:cubicBezTo>
                  <a:cubicBezTo>
                    <a:pt x="27" y="250"/>
                    <a:pt x="28" y="250"/>
                    <a:pt x="28" y="250"/>
                  </a:cubicBezTo>
                  <a:cubicBezTo>
                    <a:pt x="32" y="249"/>
                    <a:pt x="40" y="249"/>
                    <a:pt x="49" y="249"/>
                  </a:cubicBezTo>
                  <a:cubicBezTo>
                    <a:pt x="57" y="249"/>
                    <a:pt x="66" y="249"/>
                    <a:pt x="71" y="248"/>
                  </a:cubicBezTo>
                  <a:cubicBezTo>
                    <a:pt x="85" y="246"/>
                    <a:pt x="101" y="245"/>
                    <a:pt x="117" y="244"/>
                  </a:cubicBezTo>
                  <a:cubicBezTo>
                    <a:pt x="127" y="243"/>
                    <a:pt x="136" y="243"/>
                    <a:pt x="145" y="242"/>
                  </a:cubicBezTo>
                  <a:cubicBezTo>
                    <a:pt x="177" y="239"/>
                    <a:pt x="207" y="235"/>
                    <a:pt x="237" y="230"/>
                  </a:cubicBezTo>
                  <a:cubicBezTo>
                    <a:pt x="275" y="224"/>
                    <a:pt x="313" y="218"/>
                    <a:pt x="356" y="216"/>
                  </a:cubicBezTo>
                  <a:cubicBezTo>
                    <a:pt x="357" y="216"/>
                    <a:pt x="358" y="216"/>
                    <a:pt x="360" y="216"/>
                  </a:cubicBezTo>
                  <a:cubicBezTo>
                    <a:pt x="371" y="215"/>
                    <a:pt x="403" y="213"/>
                    <a:pt x="415" y="215"/>
                  </a:cubicBezTo>
                  <a:cubicBezTo>
                    <a:pt x="407" y="217"/>
                    <a:pt x="389" y="220"/>
                    <a:pt x="365" y="223"/>
                  </a:cubicBezTo>
                  <a:cubicBezTo>
                    <a:pt x="314" y="230"/>
                    <a:pt x="244" y="237"/>
                    <a:pt x="228" y="238"/>
                  </a:cubicBezTo>
                  <a:cubicBezTo>
                    <a:pt x="211" y="239"/>
                    <a:pt x="192" y="241"/>
                    <a:pt x="174" y="243"/>
                  </a:cubicBezTo>
                  <a:cubicBezTo>
                    <a:pt x="156" y="245"/>
                    <a:pt x="138" y="247"/>
                    <a:pt x="121" y="249"/>
                  </a:cubicBezTo>
                  <a:cubicBezTo>
                    <a:pt x="116" y="250"/>
                    <a:pt x="110" y="251"/>
                    <a:pt x="105" y="252"/>
                  </a:cubicBezTo>
                  <a:cubicBezTo>
                    <a:pt x="100" y="253"/>
                    <a:pt x="96" y="254"/>
                    <a:pt x="91" y="255"/>
                  </a:cubicBezTo>
                  <a:cubicBezTo>
                    <a:pt x="89" y="255"/>
                    <a:pt x="81" y="256"/>
                    <a:pt x="73" y="258"/>
                  </a:cubicBezTo>
                  <a:cubicBezTo>
                    <a:pt x="64" y="260"/>
                    <a:pt x="27" y="266"/>
                    <a:pt x="27" y="268"/>
                  </a:cubicBezTo>
                  <a:cubicBezTo>
                    <a:pt x="26" y="272"/>
                    <a:pt x="32" y="271"/>
                    <a:pt x="34" y="270"/>
                  </a:cubicBezTo>
                  <a:cubicBezTo>
                    <a:pt x="45" y="270"/>
                    <a:pt x="69" y="268"/>
                    <a:pt x="96" y="266"/>
                  </a:cubicBezTo>
                  <a:cubicBezTo>
                    <a:pt x="136" y="263"/>
                    <a:pt x="182" y="259"/>
                    <a:pt x="190" y="259"/>
                  </a:cubicBezTo>
                  <a:cubicBezTo>
                    <a:pt x="210" y="258"/>
                    <a:pt x="229" y="256"/>
                    <a:pt x="248" y="255"/>
                  </a:cubicBezTo>
                  <a:cubicBezTo>
                    <a:pt x="269" y="253"/>
                    <a:pt x="290" y="251"/>
                    <a:pt x="310" y="251"/>
                  </a:cubicBezTo>
                  <a:cubicBezTo>
                    <a:pt x="321" y="250"/>
                    <a:pt x="335" y="249"/>
                    <a:pt x="351" y="247"/>
                  </a:cubicBezTo>
                  <a:cubicBezTo>
                    <a:pt x="372" y="245"/>
                    <a:pt x="396" y="242"/>
                    <a:pt x="409" y="243"/>
                  </a:cubicBezTo>
                  <a:cubicBezTo>
                    <a:pt x="414" y="243"/>
                    <a:pt x="420" y="244"/>
                    <a:pt x="408" y="246"/>
                  </a:cubicBezTo>
                  <a:cubicBezTo>
                    <a:pt x="389" y="248"/>
                    <a:pt x="327" y="254"/>
                    <a:pt x="276" y="259"/>
                  </a:cubicBezTo>
                  <a:cubicBezTo>
                    <a:pt x="243" y="263"/>
                    <a:pt x="216" y="265"/>
                    <a:pt x="208" y="267"/>
                  </a:cubicBezTo>
                  <a:cubicBezTo>
                    <a:pt x="207" y="267"/>
                    <a:pt x="206" y="268"/>
                    <a:pt x="206" y="270"/>
                  </a:cubicBezTo>
                  <a:cubicBezTo>
                    <a:pt x="206" y="271"/>
                    <a:pt x="207" y="272"/>
                    <a:pt x="209" y="272"/>
                  </a:cubicBezTo>
                  <a:cubicBezTo>
                    <a:pt x="217" y="271"/>
                    <a:pt x="244" y="268"/>
                    <a:pt x="277" y="265"/>
                  </a:cubicBezTo>
                  <a:cubicBezTo>
                    <a:pt x="279" y="265"/>
                    <a:pt x="326" y="260"/>
                    <a:pt x="365" y="256"/>
                  </a:cubicBezTo>
                  <a:cubicBezTo>
                    <a:pt x="391" y="253"/>
                    <a:pt x="414" y="251"/>
                    <a:pt x="419" y="247"/>
                  </a:cubicBezTo>
                  <a:cubicBezTo>
                    <a:pt x="422" y="246"/>
                    <a:pt x="422" y="241"/>
                    <a:pt x="418" y="240"/>
                  </a:cubicBezTo>
                  <a:cubicBezTo>
                    <a:pt x="409" y="236"/>
                    <a:pt x="378" y="239"/>
                    <a:pt x="350" y="242"/>
                  </a:cubicBezTo>
                  <a:cubicBezTo>
                    <a:pt x="335" y="243"/>
                    <a:pt x="320" y="245"/>
                    <a:pt x="310" y="245"/>
                  </a:cubicBezTo>
                  <a:cubicBezTo>
                    <a:pt x="289" y="246"/>
                    <a:pt x="268" y="247"/>
                    <a:pt x="248" y="249"/>
                  </a:cubicBezTo>
                  <a:cubicBezTo>
                    <a:pt x="228" y="251"/>
                    <a:pt x="209" y="253"/>
                    <a:pt x="190" y="253"/>
                  </a:cubicBezTo>
                  <a:cubicBezTo>
                    <a:pt x="182" y="254"/>
                    <a:pt x="136" y="257"/>
                    <a:pt x="95" y="260"/>
                  </a:cubicBezTo>
                  <a:cubicBezTo>
                    <a:pt x="92" y="261"/>
                    <a:pt x="89" y="261"/>
                    <a:pt x="86" y="261"/>
                  </a:cubicBezTo>
                  <a:cubicBezTo>
                    <a:pt x="88" y="261"/>
                    <a:pt x="91" y="260"/>
                    <a:pt x="92" y="260"/>
                  </a:cubicBezTo>
                  <a:cubicBezTo>
                    <a:pt x="96" y="259"/>
                    <a:pt x="101" y="259"/>
                    <a:pt x="106" y="258"/>
                  </a:cubicBezTo>
                  <a:cubicBezTo>
                    <a:pt x="111" y="256"/>
                    <a:pt x="116" y="255"/>
                    <a:pt x="122" y="255"/>
                  </a:cubicBezTo>
                  <a:cubicBezTo>
                    <a:pt x="139" y="252"/>
                    <a:pt x="157" y="250"/>
                    <a:pt x="175" y="248"/>
                  </a:cubicBezTo>
                  <a:cubicBezTo>
                    <a:pt x="193" y="246"/>
                    <a:pt x="211" y="245"/>
                    <a:pt x="228" y="243"/>
                  </a:cubicBezTo>
                  <a:cubicBezTo>
                    <a:pt x="244" y="242"/>
                    <a:pt x="315" y="236"/>
                    <a:pt x="366" y="229"/>
                  </a:cubicBezTo>
                  <a:cubicBezTo>
                    <a:pt x="394" y="225"/>
                    <a:pt x="417" y="221"/>
                    <a:pt x="422" y="217"/>
                  </a:cubicBezTo>
                  <a:cubicBezTo>
                    <a:pt x="422" y="217"/>
                    <a:pt x="422" y="216"/>
                    <a:pt x="422" y="216"/>
                  </a:cubicBezTo>
                  <a:cubicBezTo>
                    <a:pt x="424" y="214"/>
                    <a:pt x="423" y="211"/>
                    <a:pt x="419" y="210"/>
                  </a:cubicBezTo>
                  <a:cubicBezTo>
                    <a:pt x="406" y="206"/>
                    <a:pt x="367" y="210"/>
                    <a:pt x="360" y="210"/>
                  </a:cubicBezTo>
                  <a:cubicBezTo>
                    <a:pt x="357" y="210"/>
                    <a:pt x="356" y="211"/>
                    <a:pt x="356" y="211"/>
                  </a:cubicBezTo>
                  <a:cubicBezTo>
                    <a:pt x="313" y="212"/>
                    <a:pt x="275" y="218"/>
                    <a:pt x="236" y="224"/>
                  </a:cubicBezTo>
                  <a:cubicBezTo>
                    <a:pt x="207" y="229"/>
                    <a:pt x="177" y="234"/>
                    <a:pt x="144" y="237"/>
                  </a:cubicBezTo>
                  <a:cubicBezTo>
                    <a:pt x="135" y="238"/>
                    <a:pt x="126" y="238"/>
                    <a:pt x="117" y="239"/>
                  </a:cubicBezTo>
                  <a:cubicBezTo>
                    <a:pt x="101" y="240"/>
                    <a:pt x="85" y="240"/>
                    <a:pt x="71" y="243"/>
                  </a:cubicBezTo>
                  <a:cubicBezTo>
                    <a:pt x="66" y="243"/>
                    <a:pt x="60" y="243"/>
                    <a:pt x="53" y="243"/>
                  </a:cubicBezTo>
                  <a:cubicBezTo>
                    <a:pt x="93" y="237"/>
                    <a:pt x="178" y="226"/>
                    <a:pt x="257" y="215"/>
                  </a:cubicBezTo>
                  <a:cubicBezTo>
                    <a:pt x="271" y="213"/>
                    <a:pt x="419" y="194"/>
                    <a:pt x="423" y="191"/>
                  </a:cubicBezTo>
                  <a:cubicBezTo>
                    <a:pt x="426" y="188"/>
                    <a:pt x="425" y="186"/>
                    <a:pt x="420" y="186"/>
                  </a:cubicBezTo>
                  <a:cubicBezTo>
                    <a:pt x="419" y="185"/>
                    <a:pt x="416" y="185"/>
                    <a:pt x="414" y="185"/>
                  </a:cubicBezTo>
                  <a:cubicBezTo>
                    <a:pt x="401" y="185"/>
                    <a:pt x="371" y="184"/>
                    <a:pt x="328" y="188"/>
                  </a:cubicBezTo>
                  <a:cubicBezTo>
                    <a:pt x="300" y="190"/>
                    <a:pt x="270" y="194"/>
                    <a:pt x="241" y="197"/>
                  </a:cubicBezTo>
                  <a:cubicBezTo>
                    <a:pt x="212" y="201"/>
                    <a:pt x="183" y="205"/>
                    <a:pt x="156" y="207"/>
                  </a:cubicBezTo>
                  <a:cubicBezTo>
                    <a:pt x="140" y="208"/>
                    <a:pt x="121" y="211"/>
                    <a:pt x="102" y="214"/>
                  </a:cubicBezTo>
                  <a:cubicBezTo>
                    <a:pt x="83" y="216"/>
                    <a:pt x="65" y="219"/>
                    <a:pt x="48" y="221"/>
                  </a:cubicBezTo>
                  <a:cubicBezTo>
                    <a:pt x="54" y="219"/>
                    <a:pt x="61" y="217"/>
                    <a:pt x="68" y="216"/>
                  </a:cubicBezTo>
                  <a:cubicBezTo>
                    <a:pt x="83" y="212"/>
                    <a:pt x="99" y="208"/>
                    <a:pt x="105" y="208"/>
                  </a:cubicBezTo>
                  <a:cubicBezTo>
                    <a:pt x="110" y="207"/>
                    <a:pt x="110" y="207"/>
                    <a:pt x="110" y="207"/>
                  </a:cubicBezTo>
                  <a:cubicBezTo>
                    <a:pt x="118" y="206"/>
                    <a:pt x="125" y="205"/>
                    <a:pt x="132" y="204"/>
                  </a:cubicBezTo>
                  <a:cubicBezTo>
                    <a:pt x="168" y="199"/>
                    <a:pt x="203" y="194"/>
                    <a:pt x="238" y="188"/>
                  </a:cubicBezTo>
                  <a:cubicBezTo>
                    <a:pt x="241" y="188"/>
                    <a:pt x="241" y="188"/>
                    <a:pt x="241" y="188"/>
                  </a:cubicBezTo>
                  <a:cubicBezTo>
                    <a:pt x="263" y="185"/>
                    <a:pt x="410" y="162"/>
                    <a:pt x="422" y="151"/>
                  </a:cubicBezTo>
                  <a:cubicBezTo>
                    <a:pt x="423" y="151"/>
                    <a:pt x="423" y="151"/>
                    <a:pt x="423" y="150"/>
                  </a:cubicBezTo>
                  <a:cubicBezTo>
                    <a:pt x="424" y="149"/>
                    <a:pt x="423" y="147"/>
                    <a:pt x="421" y="147"/>
                  </a:cubicBezTo>
                  <a:cubicBezTo>
                    <a:pt x="409" y="143"/>
                    <a:pt x="357" y="150"/>
                    <a:pt x="348" y="151"/>
                  </a:cubicBezTo>
                  <a:cubicBezTo>
                    <a:pt x="283" y="158"/>
                    <a:pt x="198" y="170"/>
                    <a:pt x="194" y="171"/>
                  </a:cubicBezTo>
                  <a:cubicBezTo>
                    <a:pt x="191" y="172"/>
                    <a:pt x="191" y="172"/>
                    <a:pt x="191" y="172"/>
                  </a:cubicBezTo>
                  <a:cubicBezTo>
                    <a:pt x="166" y="178"/>
                    <a:pt x="134" y="182"/>
                    <a:pt x="103" y="185"/>
                  </a:cubicBezTo>
                  <a:cubicBezTo>
                    <a:pt x="91" y="187"/>
                    <a:pt x="80" y="188"/>
                    <a:pt x="69" y="189"/>
                  </a:cubicBezTo>
                  <a:cubicBezTo>
                    <a:pt x="79" y="187"/>
                    <a:pt x="87" y="184"/>
                    <a:pt x="92" y="184"/>
                  </a:cubicBezTo>
                  <a:cubicBezTo>
                    <a:pt x="109" y="180"/>
                    <a:pt x="130" y="176"/>
                    <a:pt x="150" y="172"/>
                  </a:cubicBezTo>
                  <a:cubicBezTo>
                    <a:pt x="161" y="170"/>
                    <a:pt x="171" y="167"/>
                    <a:pt x="180" y="166"/>
                  </a:cubicBezTo>
                  <a:cubicBezTo>
                    <a:pt x="182" y="165"/>
                    <a:pt x="182" y="165"/>
                    <a:pt x="182" y="165"/>
                  </a:cubicBezTo>
                  <a:cubicBezTo>
                    <a:pt x="188" y="164"/>
                    <a:pt x="196" y="162"/>
                    <a:pt x="204" y="161"/>
                  </a:cubicBezTo>
                  <a:cubicBezTo>
                    <a:pt x="234" y="155"/>
                    <a:pt x="277" y="146"/>
                    <a:pt x="317" y="139"/>
                  </a:cubicBezTo>
                  <a:cubicBezTo>
                    <a:pt x="326" y="137"/>
                    <a:pt x="335" y="136"/>
                    <a:pt x="343" y="134"/>
                  </a:cubicBezTo>
                  <a:cubicBezTo>
                    <a:pt x="379" y="128"/>
                    <a:pt x="410" y="124"/>
                    <a:pt x="420" y="113"/>
                  </a:cubicBezTo>
                  <a:cubicBezTo>
                    <a:pt x="420" y="113"/>
                    <a:pt x="421" y="113"/>
                    <a:pt x="421" y="113"/>
                  </a:cubicBezTo>
                  <a:cubicBezTo>
                    <a:pt x="421" y="112"/>
                    <a:pt x="421" y="111"/>
                    <a:pt x="421" y="110"/>
                  </a:cubicBezTo>
                  <a:cubicBezTo>
                    <a:pt x="421" y="110"/>
                    <a:pt x="420" y="108"/>
                    <a:pt x="416" y="108"/>
                  </a:cubicBezTo>
                  <a:cubicBezTo>
                    <a:pt x="414" y="109"/>
                    <a:pt x="412" y="109"/>
                    <a:pt x="412" y="109"/>
                  </a:cubicBezTo>
                  <a:cubicBezTo>
                    <a:pt x="393" y="113"/>
                    <a:pt x="374" y="115"/>
                    <a:pt x="356" y="117"/>
                  </a:cubicBezTo>
                  <a:cubicBezTo>
                    <a:pt x="351" y="117"/>
                    <a:pt x="346" y="118"/>
                    <a:pt x="342" y="118"/>
                  </a:cubicBezTo>
                  <a:cubicBezTo>
                    <a:pt x="332" y="120"/>
                    <a:pt x="299" y="125"/>
                    <a:pt x="258" y="132"/>
                  </a:cubicBezTo>
                  <a:cubicBezTo>
                    <a:pt x="176" y="145"/>
                    <a:pt x="66" y="164"/>
                    <a:pt x="39" y="164"/>
                  </a:cubicBezTo>
                  <a:cubicBezTo>
                    <a:pt x="54" y="159"/>
                    <a:pt x="105" y="144"/>
                    <a:pt x="163" y="132"/>
                  </a:cubicBezTo>
                  <a:cubicBezTo>
                    <a:pt x="227" y="119"/>
                    <a:pt x="291" y="106"/>
                    <a:pt x="308" y="95"/>
                  </a:cubicBezTo>
                  <a:cubicBezTo>
                    <a:pt x="309" y="94"/>
                    <a:pt x="309" y="93"/>
                    <a:pt x="309" y="92"/>
                  </a:cubicBezTo>
                  <a:cubicBezTo>
                    <a:pt x="309" y="90"/>
                    <a:pt x="307" y="89"/>
                    <a:pt x="306" y="90"/>
                  </a:cubicBezTo>
                  <a:cubicBezTo>
                    <a:pt x="306" y="90"/>
                    <a:pt x="306" y="90"/>
                    <a:pt x="306" y="90"/>
                  </a:cubicBezTo>
                  <a:cubicBezTo>
                    <a:pt x="306" y="90"/>
                    <a:pt x="304" y="90"/>
                    <a:pt x="303" y="90"/>
                  </a:cubicBezTo>
                  <a:cubicBezTo>
                    <a:pt x="299" y="91"/>
                    <a:pt x="294" y="91"/>
                    <a:pt x="294" y="92"/>
                  </a:cubicBezTo>
                  <a:cubicBezTo>
                    <a:pt x="283" y="91"/>
                    <a:pt x="265" y="94"/>
                    <a:pt x="250" y="97"/>
                  </a:cubicBezTo>
                  <a:cubicBezTo>
                    <a:pt x="245" y="98"/>
                    <a:pt x="240" y="98"/>
                    <a:pt x="236" y="99"/>
                  </a:cubicBezTo>
                  <a:cubicBezTo>
                    <a:pt x="216" y="102"/>
                    <a:pt x="193" y="107"/>
                    <a:pt x="170" y="111"/>
                  </a:cubicBezTo>
                  <a:cubicBezTo>
                    <a:pt x="155" y="115"/>
                    <a:pt x="140" y="118"/>
                    <a:pt x="126" y="120"/>
                  </a:cubicBezTo>
                  <a:cubicBezTo>
                    <a:pt x="114" y="122"/>
                    <a:pt x="87" y="127"/>
                    <a:pt x="64" y="130"/>
                  </a:cubicBezTo>
                  <a:cubicBezTo>
                    <a:pt x="60" y="130"/>
                    <a:pt x="56" y="131"/>
                    <a:pt x="52" y="131"/>
                  </a:cubicBezTo>
                  <a:cubicBezTo>
                    <a:pt x="53" y="131"/>
                    <a:pt x="54" y="131"/>
                    <a:pt x="55" y="130"/>
                  </a:cubicBezTo>
                  <a:cubicBezTo>
                    <a:pt x="59" y="130"/>
                    <a:pt x="64" y="129"/>
                    <a:pt x="69" y="127"/>
                  </a:cubicBezTo>
                  <a:cubicBezTo>
                    <a:pt x="90" y="122"/>
                    <a:pt x="112" y="116"/>
                    <a:pt x="135" y="111"/>
                  </a:cubicBezTo>
                  <a:cubicBezTo>
                    <a:pt x="187" y="98"/>
                    <a:pt x="238" y="85"/>
                    <a:pt x="290" y="70"/>
                  </a:cubicBezTo>
                  <a:cubicBezTo>
                    <a:pt x="299" y="68"/>
                    <a:pt x="302" y="65"/>
                    <a:pt x="302" y="63"/>
                  </a:cubicBezTo>
                  <a:cubicBezTo>
                    <a:pt x="300" y="57"/>
                    <a:pt x="128" y="91"/>
                    <a:pt x="109" y="95"/>
                  </a:cubicBezTo>
                  <a:cubicBezTo>
                    <a:pt x="107" y="95"/>
                    <a:pt x="107" y="95"/>
                    <a:pt x="107" y="95"/>
                  </a:cubicBezTo>
                  <a:cubicBezTo>
                    <a:pt x="107" y="95"/>
                    <a:pt x="107" y="95"/>
                    <a:pt x="107" y="95"/>
                  </a:cubicBezTo>
                  <a:cubicBezTo>
                    <a:pt x="107" y="95"/>
                    <a:pt x="107" y="95"/>
                    <a:pt x="107" y="95"/>
                  </a:cubicBezTo>
                  <a:cubicBezTo>
                    <a:pt x="107" y="95"/>
                    <a:pt x="107" y="95"/>
                    <a:pt x="107" y="95"/>
                  </a:cubicBezTo>
                  <a:cubicBezTo>
                    <a:pt x="107" y="95"/>
                    <a:pt x="107" y="95"/>
                    <a:pt x="107" y="95"/>
                  </a:cubicBezTo>
                  <a:cubicBezTo>
                    <a:pt x="98" y="97"/>
                    <a:pt x="98" y="97"/>
                    <a:pt x="98" y="97"/>
                  </a:cubicBezTo>
                  <a:cubicBezTo>
                    <a:pt x="89" y="98"/>
                    <a:pt x="76" y="100"/>
                    <a:pt x="64" y="102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77" y="98"/>
                    <a:pt x="95" y="93"/>
                    <a:pt x="115" y="88"/>
                  </a:cubicBezTo>
                  <a:cubicBezTo>
                    <a:pt x="131" y="84"/>
                    <a:pt x="304" y="40"/>
                    <a:pt x="304" y="31"/>
                  </a:cubicBezTo>
                  <a:cubicBezTo>
                    <a:pt x="303" y="22"/>
                    <a:pt x="205" y="45"/>
                    <a:pt x="196" y="47"/>
                  </a:cubicBezTo>
                  <a:cubicBezTo>
                    <a:pt x="134" y="59"/>
                    <a:pt x="64" y="73"/>
                    <a:pt x="37" y="74"/>
                  </a:cubicBezTo>
                  <a:cubicBezTo>
                    <a:pt x="57" y="68"/>
                    <a:pt x="79" y="64"/>
                    <a:pt x="101" y="61"/>
                  </a:cubicBezTo>
                  <a:cubicBezTo>
                    <a:pt x="118" y="59"/>
                    <a:pt x="135" y="56"/>
                    <a:pt x="153" y="52"/>
                  </a:cubicBezTo>
                  <a:cubicBezTo>
                    <a:pt x="188" y="44"/>
                    <a:pt x="227" y="33"/>
                    <a:pt x="263" y="22"/>
                  </a:cubicBezTo>
                  <a:cubicBezTo>
                    <a:pt x="278" y="17"/>
                    <a:pt x="294" y="13"/>
                    <a:pt x="308" y="9"/>
                  </a:cubicBezTo>
                  <a:cubicBezTo>
                    <a:pt x="309" y="9"/>
                    <a:pt x="310" y="8"/>
                    <a:pt x="310" y="6"/>
                  </a:cubicBezTo>
                  <a:cubicBezTo>
                    <a:pt x="310" y="6"/>
                    <a:pt x="310" y="6"/>
                    <a:pt x="310" y="6"/>
                  </a:cubicBezTo>
                  <a:cubicBezTo>
                    <a:pt x="309" y="0"/>
                    <a:pt x="277" y="6"/>
                    <a:pt x="266" y="8"/>
                  </a:cubicBezTo>
                  <a:cubicBezTo>
                    <a:pt x="219" y="17"/>
                    <a:pt x="149" y="32"/>
                    <a:pt x="140" y="34"/>
                  </a:cubicBezTo>
                  <a:cubicBezTo>
                    <a:pt x="124" y="38"/>
                    <a:pt x="108" y="40"/>
                    <a:pt x="91" y="43"/>
                  </a:cubicBezTo>
                  <a:cubicBezTo>
                    <a:pt x="69" y="47"/>
                    <a:pt x="46" y="50"/>
                    <a:pt x="25" y="56"/>
                  </a:cubicBezTo>
                  <a:close/>
                  <a:moveTo>
                    <a:pt x="297" y="65"/>
                  </a:moveTo>
                  <a:cubicBezTo>
                    <a:pt x="297" y="65"/>
                    <a:pt x="296" y="65"/>
                    <a:pt x="295" y="65"/>
                  </a:cubicBezTo>
                  <a:cubicBezTo>
                    <a:pt x="296" y="65"/>
                    <a:pt x="297" y="65"/>
                    <a:pt x="297" y="65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39"/>
            <p:cNvSpPr/>
            <p:nvPr/>
          </p:nvSpPr>
          <p:spPr>
            <a:xfrm>
              <a:off x="3911" y="1600"/>
              <a:ext cx="422" cy="1034"/>
            </a:xfrm>
            <a:custGeom>
              <a:avLst/>
              <a:gdLst/>
              <a:ahLst/>
              <a:cxnLst/>
              <a:rect l="l" t="t" r="r" b="b"/>
              <a:pathLst>
                <a:path w="178" h="435" extrusionOk="0">
                  <a:moveTo>
                    <a:pt x="6" y="43"/>
                  </a:moveTo>
                  <a:cubicBezTo>
                    <a:pt x="6" y="42"/>
                    <a:pt x="5" y="41"/>
                    <a:pt x="3" y="41"/>
                  </a:cubicBezTo>
                  <a:cubicBezTo>
                    <a:pt x="2" y="41"/>
                    <a:pt x="0" y="42"/>
                    <a:pt x="1" y="44"/>
                  </a:cubicBezTo>
                  <a:cubicBezTo>
                    <a:pt x="1" y="46"/>
                    <a:pt x="1" y="56"/>
                    <a:pt x="1" y="69"/>
                  </a:cubicBezTo>
                  <a:cubicBezTo>
                    <a:pt x="1" y="91"/>
                    <a:pt x="1" y="121"/>
                    <a:pt x="2" y="147"/>
                  </a:cubicBezTo>
                  <a:cubicBezTo>
                    <a:pt x="3" y="173"/>
                    <a:pt x="5" y="195"/>
                    <a:pt x="12" y="194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3" y="194"/>
                    <a:pt x="14" y="194"/>
                    <a:pt x="14" y="193"/>
                  </a:cubicBezTo>
                  <a:cubicBezTo>
                    <a:pt x="21" y="182"/>
                    <a:pt x="21" y="147"/>
                    <a:pt x="21" y="112"/>
                  </a:cubicBezTo>
                  <a:cubicBezTo>
                    <a:pt x="22" y="88"/>
                    <a:pt x="22" y="65"/>
                    <a:pt x="24" y="50"/>
                  </a:cubicBezTo>
                  <a:cubicBezTo>
                    <a:pt x="25" y="64"/>
                    <a:pt x="26" y="96"/>
                    <a:pt x="28" y="126"/>
                  </a:cubicBezTo>
                  <a:cubicBezTo>
                    <a:pt x="29" y="157"/>
                    <a:pt x="30" y="187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4" y="201"/>
                    <a:pt x="35" y="202"/>
                    <a:pt x="36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7" y="202"/>
                    <a:pt x="38" y="201"/>
                    <a:pt x="38" y="199"/>
                  </a:cubicBezTo>
                  <a:cubicBezTo>
                    <a:pt x="47" y="167"/>
                    <a:pt x="46" y="135"/>
                    <a:pt x="44" y="103"/>
                  </a:cubicBezTo>
                  <a:cubicBezTo>
                    <a:pt x="44" y="99"/>
                    <a:pt x="44" y="95"/>
                    <a:pt x="44" y="91"/>
                  </a:cubicBezTo>
                  <a:cubicBezTo>
                    <a:pt x="44" y="91"/>
                    <a:pt x="45" y="77"/>
                    <a:pt x="47" y="62"/>
                  </a:cubicBezTo>
                  <a:cubicBezTo>
                    <a:pt x="48" y="50"/>
                    <a:pt x="49" y="37"/>
                    <a:pt x="50" y="33"/>
                  </a:cubicBezTo>
                  <a:cubicBezTo>
                    <a:pt x="51" y="33"/>
                    <a:pt x="50" y="104"/>
                    <a:pt x="50" y="109"/>
                  </a:cubicBezTo>
                  <a:cubicBezTo>
                    <a:pt x="51" y="151"/>
                    <a:pt x="51" y="196"/>
                    <a:pt x="51" y="210"/>
                  </a:cubicBezTo>
                  <a:cubicBezTo>
                    <a:pt x="51" y="214"/>
                    <a:pt x="51" y="219"/>
                    <a:pt x="51" y="225"/>
                  </a:cubicBezTo>
                  <a:cubicBezTo>
                    <a:pt x="50" y="245"/>
                    <a:pt x="51" y="293"/>
                    <a:pt x="59" y="280"/>
                  </a:cubicBezTo>
                  <a:cubicBezTo>
                    <a:pt x="63" y="274"/>
                    <a:pt x="66" y="246"/>
                    <a:pt x="68" y="212"/>
                  </a:cubicBezTo>
                  <a:cubicBezTo>
                    <a:pt x="71" y="165"/>
                    <a:pt x="72" y="107"/>
                    <a:pt x="71" y="87"/>
                  </a:cubicBezTo>
                  <a:cubicBezTo>
                    <a:pt x="70" y="78"/>
                    <a:pt x="70" y="63"/>
                    <a:pt x="72" y="49"/>
                  </a:cubicBezTo>
                  <a:cubicBezTo>
                    <a:pt x="73" y="44"/>
                    <a:pt x="74" y="39"/>
                    <a:pt x="76" y="35"/>
                  </a:cubicBezTo>
                  <a:cubicBezTo>
                    <a:pt x="79" y="71"/>
                    <a:pt x="78" y="122"/>
                    <a:pt x="77" y="169"/>
                  </a:cubicBezTo>
                  <a:cubicBezTo>
                    <a:pt x="76" y="190"/>
                    <a:pt x="76" y="211"/>
                    <a:pt x="76" y="228"/>
                  </a:cubicBezTo>
                  <a:cubicBezTo>
                    <a:pt x="76" y="231"/>
                    <a:pt x="76" y="228"/>
                    <a:pt x="76" y="229"/>
                  </a:cubicBezTo>
                  <a:cubicBezTo>
                    <a:pt x="76" y="232"/>
                    <a:pt x="77" y="283"/>
                    <a:pt x="83" y="285"/>
                  </a:cubicBezTo>
                  <a:cubicBezTo>
                    <a:pt x="84" y="285"/>
                    <a:pt x="86" y="285"/>
                    <a:pt x="87" y="283"/>
                  </a:cubicBezTo>
                  <a:cubicBezTo>
                    <a:pt x="92" y="276"/>
                    <a:pt x="93" y="262"/>
                    <a:pt x="93" y="244"/>
                  </a:cubicBezTo>
                  <a:cubicBezTo>
                    <a:pt x="93" y="239"/>
                    <a:pt x="93" y="235"/>
                    <a:pt x="94" y="230"/>
                  </a:cubicBezTo>
                  <a:cubicBezTo>
                    <a:pt x="94" y="218"/>
                    <a:pt x="95" y="204"/>
                    <a:pt x="95" y="191"/>
                  </a:cubicBezTo>
                  <a:cubicBezTo>
                    <a:pt x="96" y="174"/>
                    <a:pt x="97" y="158"/>
                    <a:pt x="97" y="15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33"/>
                    <a:pt x="97" y="125"/>
                    <a:pt x="97" y="118"/>
                  </a:cubicBezTo>
                  <a:cubicBezTo>
                    <a:pt x="97" y="90"/>
                    <a:pt x="97" y="64"/>
                    <a:pt x="100" y="36"/>
                  </a:cubicBezTo>
                  <a:cubicBezTo>
                    <a:pt x="101" y="35"/>
                    <a:pt x="101" y="34"/>
                    <a:pt x="101" y="33"/>
                  </a:cubicBezTo>
                  <a:cubicBezTo>
                    <a:pt x="100" y="29"/>
                    <a:pt x="101" y="27"/>
                    <a:pt x="102" y="24"/>
                  </a:cubicBezTo>
                  <a:cubicBezTo>
                    <a:pt x="103" y="31"/>
                    <a:pt x="104" y="54"/>
                    <a:pt x="105" y="80"/>
                  </a:cubicBezTo>
                  <a:cubicBezTo>
                    <a:pt x="106" y="116"/>
                    <a:pt x="106" y="155"/>
                    <a:pt x="105" y="163"/>
                  </a:cubicBezTo>
                  <a:cubicBezTo>
                    <a:pt x="103" y="170"/>
                    <a:pt x="100" y="212"/>
                    <a:pt x="100" y="246"/>
                  </a:cubicBezTo>
                  <a:cubicBezTo>
                    <a:pt x="100" y="269"/>
                    <a:pt x="101" y="288"/>
                    <a:pt x="104" y="292"/>
                  </a:cubicBezTo>
                  <a:cubicBezTo>
                    <a:pt x="106" y="294"/>
                    <a:pt x="108" y="294"/>
                    <a:pt x="110" y="293"/>
                  </a:cubicBezTo>
                  <a:cubicBezTo>
                    <a:pt x="114" y="289"/>
                    <a:pt x="115" y="270"/>
                    <a:pt x="117" y="250"/>
                  </a:cubicBezTo>
                  <a:cubicBezTo>
                    <a:pt x="117" y="244"/>
                    <a:pt x="117" y="238"/>
                    <a:pt x="118" y="233"/>
                  </a:cubicBezTo>
                  <a:cubicBezTo>
                    <a:pt x="121" y="196"/>
                    <a:pt x="122" y="145"/>
                    <a:pt x="123" y="101"/>
                  </a:cubicBezTo>
                  <a:cubicBezTo>
                    <a:pt x="124" y="63"/>
                    <a:pt x="125" y="32"/>
                    <a:pt x="126" y="20"/>
                  </a:cubicBezTo>
                  <a:cubicBezTo>
                    <a:pt x="133" y="49"/>
                    <a:pt x="129" y="141"/>
                    <a:pt x="125" y="217"/>
                  </a:cubicBezTo>
                  <a:cubicBezTo>
                    <a:pt x="123" y="255"/>
                    <a:pt x="122" y="289"/>
                    <a:pt x="122" y="309"/>
                  </a:cubicBezTo>
                  <a:cubicBezTo>
                    <a:pt x="122" y="311"/>
                    <a:pt x="122" y="316"/>
                    <a:pt x="122" y="323"/>
                  </a:cubicBezTo>
                  <a:cubicBezTo>
                    <a:pt x="121" y="346"/>
                    <a:pt x="120" y="404"/>
                    <a:pt x="125" y="424"/>
                  </a:cubicBezTo>
                  <a:cubicBezTo>
                    <a:pt x="127" y="431"/>
                    <a:pt x="132" y="435"/>
                    <a:pt x="136" y="427"/>
                  </a:cubicBezTo>
                  <a:cubicBezTo>
                    <a:pt x="137" y="424"/>
                    <a:pt x="137" y="419"/>
                    <a:pt x="138" y="410"/>
                  </a:cubicBezTo>
                  <a:cubicBezTo>
                    <a:pt x="142" y="375"/>
                    <a:pt x="144" y="335"/>
                    <a:pt x="145" y="294"/>
                  </a:cubicBezTo>
                  <a:cubicBezTo>
                    <a:pt x="146" y="253"/>
                    <a:pt x="147" y="212"/>
                    <a:pt x="147" y="176"/>
                  </a:cubicBezTo>
                  <a:cubicBezTo>
                    <a:pt x="147" y="171"/>
                    <a:pt x="147" y="176"/>
                    <a:pt x="147" y="172"/>
                  </a:cubicBezTo>
                  <a:cubicBezTo>
                    <a:pt x="147" y="153"/>
                    <a:pt x="147" y="96"/>
                    <a:pt x="149" y="54"/>
                  </a:cubicBezTo>
                  <a:cubicBezTo>
                    <a:pt x="151" y="37"/>
                    <a:pt x="152" y="23"/>
                    <a:pt x="154" y="15"/>
                  </a:cubicBezTo>
                  <a:cubicBezTo>
                    <a:pt x="154" y="22"/>
                    <a:pt x="154" y="30"/>
                    <a:pt x="154" y="39"/>
                  </a:cubicBezTo>
                  <a:cubicBezTo>
                    <a:pt x="154" y="61"/>
                    <a:pt x="153" y="85"/>
                    <a:pt x="154" y="87"/>
                  </a:cubicBezTo>
                  <a:cubicBezTo>
                    <a:pt x="154" y="109"/>
                    <a:pt x="155" y="134"/>
                    <a:pt x="155" y="158"/>
                  </a:cubicBezTo>
                  <a:cubicBezTo>
                    <a:pt x="155" y="186"/>
                    <a:pt x="154" y="214"/>
                    <a:pt x="154" y="238"/>
                  </a:cubicBezTo>
                  <a:cubicBezTo>
                    <a:pt x="153" y="249"/>
                    <a:pt x="154" y="263"/>
                    <a:pt x="155" y="277"/>
                  </a:cubicBezTo>
                  <a:cubicBezTo>
                    <a:pt x="156" y="318"/>
                    <a:pt x="152" y="355"/>
                    <a:pt x="153" y="396"/>
                  </a:cubicBezTo>
                  <a:cubicBezTo>
                    <a:pt x="153" y="412"/>
                    <a:pt x="155" y="426"/>
                    <a:pt x="158" y="428"/>
                  </a:cubicBezTo>
                  <a:cubicBezTo>
                    <a:pt x="162" y="431"/>
                    <a:pt x="164" y="427"/>
                    <a:pt x="166" y="425"/>
                  </a:cubicBezTo>
                  <a:cubicBezTo>
                    <a:pt x="172" y="413"/>
                    <a:pt x="173" y="363"/>
                    <a:pt x="174" y="299"/>
                  </a:cubicBezTo>
                  <a:cubicBezTo>
                    <a:pt x="174" y="278"/>
                    <a:pt x="174" y="256"/>
                    <a:pt x="175" y="232"/>
                  </a:cubicBezTo>
                  <a:cubicBezTo>
                    <a:pt x="176" y="188"/>
                    <a:pt x="176" y="143"/>
                    <a:pt x="176" y="103"/>
                  </a:cubicBezTo>
                  <a:cubicBezTo>
                    <a:pt x="177" y="58"/>
                    <a:pt x="177" y="21"/>
                    <a:pt x="178" y="3"/>
                  </a:cubicBezTo>
                  <a:cubicBezTo>
                    <a:pt x="178" y="1"/>
                    <a:pt x="177" y="0"/>
                    <a:pt x="175" y="0"/>
                  </a:cubicBezTo>
                  <a:cubicBezTo>
                    <a:pt x="174" y="0"/>
                    <a:pt x="173" y="1"/>
                    <a:pt x="173" y="2"/>
                  </a:cubicBezTo>
                  <a:cubicBezTo>
                    <a:pt x="172" y="20"/>
                    <a:pt x="171" y="58"/>
                    <a:pt x="171" y="103"/>
                  </a:cubicBezTo>
                  <a:cubicBezTo>
                    <a:pt x="171" y="143"/>
                    <a:pt x="170" y="188"/>
                    <a:pt x="169" y="232"/>
                  </a:cubicBezTo>
                  <a:cubicBezTo>
                    <a:pt x="169" y="255"/>
                    <a:pt x="168" y="278"/>
                    <a:pt x="168" y="299"/>
                  </a:cubicBezTo>
                  <a:cubicBezTo>
                    <a:pt x="168" y="302"/>
                    <a:pt x="164" y="425"/>
                    <a:pt x="161" y="422"/>
                  </a:cubicBezTo>
                  <a:cubicBezTo>
                    <a:pt x="160" y="422"/>
                    <a:pt x="159" y="416"/>
                    <a:pt x="159" y="396"/>
                  </a:cubicBezTo>
                  <a:cubicBezTo>
                    <a:pt x="158" y="355"/>
                    <a:pt x="162" y="317"/>
                    <a:pt x="160" y="277"/>
                  </a:cubicBezTo>
                  <a:cubicBezTo>
                    <a:pt x="159" y="263"/>
                    <a:pt x="159" y="249"/>
                    <a:pt x="159" y="238"/>
                  </a:cubicBezTo>
                  <a:cubicBezTo>
                    <a:pt x="160" y="214"/>
                    <a:pt x="160" y="186"/>
                    <a:pt x="160" y="158"/>
                  </a:cubicBezTo>
                  <a:cubicBezTo>
                    <a:pt x="160" y="133"/>
                    <a:pt x="160" y="109"/>
                    <a:pt x="159" y="87"/>
                  </a:cubicBezTo>
                  <a:cubicBezTo>
                    <a:pt x="159" y="85"/>
                    <a:pt x="159" y="61"/>
                    <a:pt x="159" y="39"/>
                  </a:cubicBezTo>
                  <a:cubicBezTo>
                    <a:pt x="159" y="29"/>
                    <a:pt x="159" y="18"/>
                    <a:pt x="159" y="8"/>
                  </a:cubicBezTo>
                  <a:cubicBezTo>
                    <a:pt x="160" y="2"/>
                    <a:pt x="152" y="3"/>
                    <a:pt x="150" y="7"/>
                  </a:cubicBezTo>
                  <a:cubicBezTo>
                    <a:pt x="146" y="15"/>
                    <a:pt x="145" y="38"/>
                    <a:pt x="144" y="54"/>
                  </a:cubicBezTo>
                  <a:cubicBezTo>
                    <a:pt x="141" y="95"/>
                    <a:pt x="141" y="153"/>
                    <a:pt x="141" y="172"/>
                  </a:cubicBezTo>
                  <a:cubicBezTo>
                    <a:pt x="141" y="173"/>
                    <a:pt x="141" y="169"/>
                    <a:pt x="141" y="176"/>
                  </a:cubicBezTo>
                  <a:cubicBezTo>
                    <a:pt x="141" y="212"/>
                    <a:pt x="141" y="254"/>
                    <a:pt x="140" y="294"/>
                  </a:cubicBezTo>
                  <a:cubicBezTo>
                    <a:pt x="138" y="335"/>
                    <a:pt x="136" y="375"/>
                    <a:pt x="133" y="409"/>
                  </a:cubicBezTo>
                  <a:cubicBezTo>
                    <a:pt x="132" y="417"/>
                    <a:pt x="132" y="422"/>
                    <a:pt x="131" y="424"/>
                  </a:cubicBezTo>
                  <a:cubicBezTo>
                    <a:pt x="125" y="417"/>
                    <a:pt x="127" y="352"/>
                    <a:pt x="127" y="323"/>
                  </a:cubicBezTo>
                  <a:cubicBezTo>
                    <a:pt x="127" y="316"/>
                    <a:pt x="127" y="311"/>
                    <a:pt x="127" y="309"/>
                  </a:cubicBezTo>
                  <a:cubicBezTo>
                    <a:pt x="127" y="290"/>
                    <a:pt x="129" y="255"/>
                    <a:pt x="131" y="217"/>
                  </a:cubicBezTo>
                  <a:cubicBezTo>
                    <a:pt x="134" y="135"/>
                    <a:pt x="139" y="34"/>
                    <a:pt x="129" y="12"/>
                  </a:cubicBezTo>
                  <a:cubicBezTo>
                    <a:pt x="128" y="10"/>
                    <a:pt x="126" y="9"/>
                    <a:pt x="124" y="10"/>
                  </a:cubicBezTo>
                  <a:cubicBezTo>
                    <a:pt x="120" y="12"/>
                    <a:pt x="119" y="52"/>
                    <a:pt x="118" y="100"/>
                  </a:cubicBezTo>
                  <a:cubicBezTo>
                    <a:pt x="117" y="144"/>
                    <a:pt x="116" y="195"/>
                    <a:pt x="113" y="232"/>
                  </a:cubicBezTo>
                  <a:cubicBezTo>
                    <a:pt x="112" y="238"/>
                    <a:pt x="112" y="244"/>
                    <a:pt x="111" y="249"/>
                  </a:cubicBezTo>
                  <a:cubicBezTo>
                    <a:pt x="110" y="266"/>
                    <a:pt x="109" y="282"/>
                    <a:pt x="107" y="287"/>
                  </a:cubicBezTo>
                  <a:cubicBezTo>
                    <a:pt x="106" y="282"/>
                    <a:pt x="105" y="266"/>
                    <a:pt x="105" y="246"/>
                  </a:cubicBezTo>
                  <a:cubicBezTo>
                    <a:pt x="106" y="213"/>
                    <a:pt x="108" y="171"/>
                    <a:pt x="110" y="165"/>
                  </a:cubicBezTo>
                  <a:cubicBezTo>
                    <a:pt x="112" y="156"/>
                    <a:pt x="112" y="116"/>
                    <a:pt x="111" y="80"/>
                  </a:cubicBezTo>
                  <a:cubicBezTo>
                    <a:pt x="110" y="52"/>
                    <a:pt x="108" y="26"/>
                    <a:pt x="105" y="18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2" y="11"/>
                    <a:pt x="95" y="21"/>
                    <a:pt x="95" y="33"/>
                  </a:cubicBezTo>
                  <a:cubicBezTo>
                    <a:pt x="95" y="34"/>
                    <a:pt x="95" y="35"/>
                    <a:pt x="95" y="36"/>
                  </a:cubicBezTo>
                  <a:cubicBezTo>
                    <a:pt x="92" y="64"/>
                    <a:pt x="92" y="90"/>
                    <a:pt x="92" y="118"/>
                  </a:cubicBezTo>
                  <a:cubicBezTo>
                    <a:pt x="92" y="125"/>
                    <a:pt x="92" y="133"/>
                    <a:pt x="92" y="141"/>
                  </a:cubicBezTo>
                  <a:cubicBezTo>
                    <a:pt x="91" y="150"/>
                    <a:pt x="91" y="150"/>
                    <a:pt x="91" y="150"/>
                  </a:cubicBezTo>
                  <a:cubicBezTo>
                    <a:pt x="91" y="158"/>
                    <a:pt x="91" y="174"/>
                    <a:pt x="90" y="191"/>
                  </a:cubicBezTo>
                  <a:cubicBezTo>
                    <a:pt x="89" y="204"/>
                    <a:pt x="89" y="217"/>
                    <a:pt x="88" y="230"/>
                  </a:cubicBezTo>
                  <a:cubicBezTo>
                    <a:pt x="88" y="235"/>
                    <a:pt x="88" y="239"/>
                    <a:pt x="88" y="244"/>
                  </a:cubicBezTo>
                  <a:cubicBezTo>
                    <a:pt x="87" y="259"/>
                    <a:pt x="87" y="271"/>
                    <a:pt x="84" y="278"/>
                  </a:cubicBezTo>
                  <a:cubicBezTo>
                    <a:pt x="81" y="272"/>
                    <a:pt x="81" y="238"/>
                    <a:pt x="81" y="229"/>
                  </a:cubicBezTo>
                  <a:cubicBezTo>
                    <a:pt x="81" y="227"/>
                    <a:pt x="81" y="230"/>
                    <a:pt x="81" y="228"/>
                  </a:cubicBezTo>
                  <a:cubicBezTo>
                    <a:pt x="81" y="210"/>
                    <a:pt x="82" y="190"/>
                    <a:pt x="82" y="169"/>
                  </a:cubicBezTo>
                  <a:cubicBezTo>
                    <a:pt x="84" y="118"/>
                    <a:pt x="85" y="63"/>
                    <a:pt x="80" y="27"/>
                  </a:cubicBezTo>
                  <a:cubicBezTo>
                    <a:pt x="80" y="26"/>
                    <a:pt x="80" y="26"/>
                    <a:pt x="79" y="25"/>
                  </a:cubicBezTo>
                  <a:cubicBezTo>
                    <a:pt x="73" y="19"/>
                    <a:pt x="67" y="46"/>
                    <a:pt x="67" y="49"/>
                  </a:cubicBezTo>
                  <a:cubicBezTo>
                    <a:pt x="65" y="62"/>
                    <a:pt x="65" y="78"/>
                    <a:pt x="66" y="88"/>
                  </a:cubicBezTo>
                  <a:cubicBezTo>
                    <a:pt x="67" y="107"/>
                    <a:pt x="66" y="165"/>
                    <a:pt x="63" y="212"/>
                  </a:cubicBezTo>
                  <a:cubicBezTo>
                    <a:pt x="61" y="239"/>
                    <a:pt x="59" y="262"/>
                    <a:pt x="56" y="272"/>
                  </a:cubicBezTo>
                  <a:cubicBezTo>
                    <a:pt x="55" y="264"/>
                    <a:pt x="55" y="243"/>
                    <a:pt x="56" y="225"/>
                  </a:cubicBezTo>
                  <a:cubicBezTo>
                    <a:pt x="56" y="220"/>
                    <a:pt x="56" y="215"/>
                    <a:pt x="56" y="210"/>
                  </a:cubicBezTo>
                  <a:cubicBezTo>
                    <a:pt x="57" y="196"/>
                    <a:pt x="56" y="151"/>
                    <a:pt x="56" y="109"/>
                  </a:cubicBezTo>
                  <a:cubicBezTo>
                    <a:pt x="56" y="84"/>
                    <a:pt x="56" y="54"/>
                    <a:pt x="54" y="30"/>
                  </a:cubicBezTo>
                  <a:cubicBezTo>
                    <a:pt x="54" y="28"/>
                    <a:pt x="53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0" y="28"/>
                    <a:pt x="50" y="28"/>
                    <a:pt x="50" y="27"/>
                  </a:cubicBezTo>
                  <a:cubicBezTo>
                    <a:pt x="49" y="27"/>
                    <a:pt x="48" y="27"/>
                    <a:pt x="47" y="28"/>
                  </a:cubicBezTo>
                  <a:cubicBezTo>
                    <a:pt x="46" y="28"/>
                    <a:pt x="45" y="28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30"/>
                    <a:pt x="43" y="46"/>
                    <a:pt x="42" y="61"/>
                  </a:cubicBezTo>
                  <a:cubicBezTo>
                    <a:pt x="40" y="76"/>
                    <a:pt x="39" y="91"/>
                    <a:pt x="39" y="91"/>
                  </a:cubicBezTo>
                  <a:cubicBezTo>
                    <a:pt x="39" y="95"/>
                    <a:pt x="39" y="99"/>
                    <a:pt x="39" y="103"/>
                  </a:cubicBezTo>
                  <a:cubicBezTo>
                    <a:pt x="40" y="132"/>
                    <a:pt x="41" y="161"/>
                    <a:pt x="35" y="189"/>
                  </a:cubicBezTo>
                  <a:cubicBezTo>
                    <a:pt x="35" y="177"/>
                    <a:pt x="34" y="152"/>
                    <a:pt x="33" y="126"/>
                  </a:cubicBezTo>
                  <a:cubicBezTo>
                    <a:pt x="33" y="118"/>
                    <a:pt x="30" y="38"/>
                    <a:pt x="25" y="36"/>
                  </a:cubicBezTo>
                  <a:cubicBezTo>
                    <a:pt x="17" y="34"/>
                    <a:pt x="16" y="101"/>
                    <a:pt x="16" y="112"/>
                  </a:cubicBezTo>
                  <a:cubicBezTo>
                    <a:pt x="16" y="143"/>
                    <a:pt x="15" y="175"/>
                    <a:pt x="11" y="188"/>
                  </a:cubicBezTo>
                  <a:cubicBezTo>
                    <a:pt x="9" y="183"/>
                    <a:pt x="8" y="166"/>
                    <a:pt x="7" y="146"/>
                  </a:cubicBezTo>
                  <a:cubicBezTo>
                    <a:pt x="6" y="121"/>
                    <a:pt x="6" y="91"/>
                    <a:pt x="6" y="69"/>
                  </a:cubicBezTo>
                  <a:cubicBezTo>
                    <a:pt x="6" y="56"/>
                    <a:pt x="6" y="46"/>
                    <a:pt x="6" y="43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39"/>
            <p:cNvSpPr/>
            <p:nvPr/>
          </p:nvSpPr>
          <p:spPr>
            <a:xfrm>
              <a:off x="4292" y="1602"/>
              <a:ext cx="301" cy="131"/>
            </a:xfrm>
            <a:custGeom>
              <a:avLst/>
              <a:gdLst/>
              <a:ahLst/>
              <a:cxnLst/>
              <a:rect l="l" t="t" r="r" b="b"/>
              <a:pathLst>
                <a:path w="127" h="55" extrusionOk="0">
                  <a:moveTo>
                    <a:pt x="4" y="1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12" y="14"/>
                    <a:pt x="67" y="34"/>
                    <a:pt x="100" y="46"/>
                  </a:cubicBezTo>
                  <a:cubicBezTo>
                    <a:pt x="110" y="49"/>
                    <a:pt x="118" y="52"/>
                    <a:pt x="123" y="54"/>
                  </a:cubicBezTo>
                  <a:cubicBezTo>
                    <a:pt x="124" y="55"/>
                    <a:pt x="126" y="54"/>
                    <a:pt x="126" y="52"/>
                  </a:cubicBezTo>
                  <a:cubicBezTo>
                    <a:pt x="127" y="51"/>
                    <a:pt x="126" y="49"/>
                    <a:pt x="125" y="49"/>
                  </a:cubicBezTo>
                  <a:cubicBezTo>
                    <a:pt x="121" y="47"/>
                    <a:pt x="112" y="44"/>
                    <a:pt x="102" y="40"/>
                  </a:cubicBezTo>
                  <a:cubicBezTo>
                    <a:pt x="69" y="29"/>
                    <a:pt x="15" y="10"/>
                    <a:pt x="4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39"/>
            <p:cNvSpPr/>
            <p:nvPr/>
          </p:nvSpPr>
          <p:spPr>
            <a:xfrm>
              <a:off x="3579" y="1964"/>
              <a:ext cx="446" cy="133"/>
            </a:xfrm>
            <a:custGeom>
              <a:avLst/>
              <a:gdLst/>
              <a:ahLst/>
              <a:cxnLst/>
              <a:rect l="l" t="t" r="r" b="b"/>
              <a:pathLst>
                <a:path w="188" h="56" extrusionOk="0">
                  <a:moveTo>
                    <a:pt x="2" y="4"/>
                  </a:moveTo>
                  <a:cubicBezTo>
                    <a:pt x="0" y="4"/>
                    <a:pt x="0" y="6"/>
                    <a:pt x="0" y="7"/>
                  </a:cubicBezTo>
                  <a:cubicBezTo>
                    <a:pt x="0" y="9"/>
                    <a:pt x="2" y="10"/>
                    <a:pt x="3" y="9"/>
                  </a:cubicBezTo>
                  <a:cubicBezTo>
                    <a:pt x="15" y="6"/>
                    <a:pt x="149" y="50"/>
                    <a:pt x="185" y="55"/>
                  </a:cubicBezTo>
                  <a:cubicBezTo>
                    <a:pt x="187" y="56"/>
                    <a:pt x="188" y="54"/>
                    <a:pt x="188" y="53"/>
                  </a:cubicBezTo>
                  <a:cubicBezTo>
                    <a:pt x="188" y="52"/>
                    <a:pt x="187" y="50"/>
                    <a:pt x="186" y="50"/>
                  </a:cubicBezTo>
                  <a:cubicBezTo>
                    <a:pt x="148" y="45"/>
                    <a:pt x="16" y="0"/>
                    <a:pt x="2" y="4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9"/>
            <p:cNvSpPr/>
            <p:nvPr/>
          </p:nvSpPr>
          <p:spPr>
            <a:xfrm>
              <a:off x="3871" y="2228"/>
              <a:ext cx="350" cy="97"/>
            </a:xfrm>
            <a:custGeom>
              <a:avLst/>
              <a:gdLst/>
              <a:ahLst/>
              <a:cxnLst/>
              <a:rect l="l" t="t" r="r" b="b"/>
              <a:pathLst>
                <a:path w="148" h="41" extrusionOk="0">
                  <a:moveTo>
                    <a:pt x="3" y="1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2" y="6"/>
                  </a:cubicBezTo>
                  <a:cubicBezTo>
                    <a:pt x="11" y="8"/>
                    <a:pt x="54" y="18"/>
                    <a:pt x="90" y="28"/>
                  </a:cubicBezTo>
                  <a:cubicBezTo>
                    <a:pt x="119" y="35"/>
                    <a:pt x="144" y="41"/>
                    <a:pt x="146" y="41"/>
                  </a:cubicBezTo>
                  <a:cubicBezTo>
                    <a:pt x="147" y="41"/>
                    <a:pt x="148" y="40"/>
                    <a:pt x="148" y="38"/>
                  </a:cubicBezTo>
                  <a:cubicBezTo>
                    <a:pt x="148" y="37"/>
                    <a:pt x="147" y="36"/>
                    <a:pt x="145" y="36"/>
                  </a:cubicBezTo>
                  <a:cubicBezTo>
                    <a:pt x="145" y="36"/>
                    <a:pt x="120" y="30"/>
                    <a:pt x="92" y="22"/>
                  </a:cubicBezTo>
                  <a:cubicBezTo>
                    <a:pt x="55" y="13"/>
                    <a:pt x="12" y="2"/>
                    <a:pt x="3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39"/>
            <p:cNvSpPr/>
            <p:nvPr/>
          </p:nvSpPr>
          <p:spPr>
            <a:xfrm>
              <a:off x="4560" y="1702"/>
              <a:ext cx="26" cy="916"/>
            </a:xfrm>
            <a:custGeom>
              <a:avLst/>
              <a:gdLst/>
              <a:ahLst/>
              <a:cxnLst/>
              <a:rect l="l" t="t" r="r" b="b"/>
              <a:pathLst>
                <a:path w="11" h="385" extrusionOk="0">
                  <a:moveTo>
                    <a:pt x="11" y="3"/>
                  </a:moveTo>
                  <a:cubicBezTo>
                    <a:pt x="11" y="1"/>
                    <a:pt x="10" y="0"/>
                    <a:pt x="9" y="0"/>
                  </a:cubicBezTo>
                  <a:cubicBezTo>
                    <a:pt x="7" y="0"/>
                    <a:pt x="6" y="1"/>
                    <a:pt x="6" y="3"/>
                  </a:cubicBezTo>
                  <a:cubicBezTo>
                    <a:pt x="2" y="81"/>
                    <a:pt x="1" y="164"/>
                    <a:pt x="1" y="245"/>
                  </a:cubicBezTo>
                  <a:cubicBezTo>
                    <a:pt x="1" y="292"/>
                    <a:pt x="0" y="338"/>
                    <a:pt x="0" y="383"/>
                  </a:cubicBezTo>
                  <a:cubicBezTo>
                    <a:pt x="0" y="384"/>
                    <a:pt x="1" y="385"/>
                    <a:pt x="2" y="385"/>
                  </a:cubicBezTo>
                  <a:cubicBezTo>
                    <a:pt x="4" y="385"/>
                    <a:pt x="5" y="384"/>
                    <a:pt x="5" y="383"/>
                  </a:cubicBezTo>
                  <a:cubicBezTo>
                    <a:pt x="6" y="338"/>
                    <a:pt x="6" y="292"/>
                    <a:pt x="6" y="245"/>
                  </a:cubicBezTo>
                  <a:cubicBezTo>
                    <a:pt x="7" y="164"/>
                    <a:pt x="7" y="81"/>
                    <a:pt x="11" y="3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39"/>
            <p:cNvSpPr/>
            <p:nvPr/>
          </p:nvSpPr>
          <p:spPr>
            <a:xfrm>
              <a:off x="3416" y="2282"/>
              <a:ext cx="26" cy="357"/>
            </a:xfrm>
            <a:custGeom>
              <a:avLst/>
              <a:gdLst/>
              <a:ahLst/>
              <a:cxnLst/>
              <a:rect l="l" t="t" r="r" b="b"/>
              <a:pathLst>
                <a:path w="11" h="150" extrusionOk="0">
                  <a:moveTo>
                    <a:pt x="6" y="2"/>
                  </a:moveTo>
                  <a:cubicBezTo>
                    <a:pt x="6" y="1"/>
                    <a:pt x="5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16"/>
                    <a:pt x="1" y="59"/>
                    <a:pt x="2" y="95"/>
                  </a:cubicBezTo>
                  <a:cubicBezTo>
                    <a:pt x="3" y="117"/>
                    <a:pt x="4" y="137"/>
                    <a:pt x="5" y="147"/>
                  </a:cubicBezTo>
                  <a:cubicBezTo>
                    <a:pt x="6" y="149"/>
                    <a:pt x="7" y="150"/>
                    <a:pt x="9" y="149"/>
                  </a:cubicBezTo>
                  <a:cubicBezTo>
                    <a:pt x="10" y="149"/>
                    <a:pt x="11" y="148"/>
                    <a:pt x="11" y="146"/>
                  </a:cubicBezTo>
                  <a:cubicBezTo>
                    <a:pt x="9" y="136"/>
                    <a:pt x="8" y="117"/>
                    <a:pt x="7" y="95"/>
                  </a:cubicBezTo>
                  <a:cubicBezTo>
                    <a:pt x="6" y="59"/>
                    <a:pt x="6" y="16"/>
                    <a:pt x="6" y="2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9"/>
            <p:cNvSpPr/>
            <p:nvPr/>
          </p:nvSpPr>
          <p:spPr>
            <a:xfrm>
              <a:off x="2625" y="2615"/>
              <a:ext cx="2435" cy="105"/>
            </a:xfrm>
            <a:custGeom>
              <a:avLst/>
              <a:gdLst/>
              <a:ahLst/>
              <a:cxnLst/>
              <a:rect l="l" t="t" r="r" b="b"/>
              <a:pathLst>
                <a:path w="1028" h="44" extrusionOk="0">
                  <a:moveTo>
                    <a:pt x="3" y="18"/>
                  </a:moveTo>
                  <a:cubicBezTo>
                    <a:pt x="2" y="18"/>
                    <a:pt x="0" y="19"/>
                    <a:pt x="0" y="21"/>
                  </a:cubicBezTo>
                  <a:cubicBezTo>
                    <a:pt x="0" y="22"/>
                    <a:pt x="2" y="24"/>
                    <a:pt x="3" y="24"/>
                  </a:cubicBezTo>
                  <a:cubicBezTo>
                    <a:pt x="59" y="23"/>
                    <a:pt x="148" y="22"/>
                    <a:pt x="252" y="20"/>
                  </a:cubicBezTo>
                  <a:cubicBezTo>
                    <a:pt x="390" y="17"/>
                    <a:pt x="935" y="7"/>
                    <a:pt x="1009" y="20"/>
                  </a:cubicBezTo>
                  <a:cubicBezTo>
                    <a:pt x="1017" y="22"/>
                    <a:pt x="1023" y="22"/>
                    <a:pt x="1018" y="25"/>
                  </a:cubicBezTo>
                  <a:cubicBezTo>
                    <a:pt x="988" y="36"/>
                    <a:pt x="839" y="33"/>
                    <a:pt x="667" y="29"/>
                  </a:cubicBezTo>
                  <a:cubicBezTo>
                    <a:pt x="615" y="28"/>
                    <a:pt x="561" y="27"/>
                    <a:pt x="508" y="26"/>
                  </a:cubicBezTo>
                  <a:cubicBezTo>
                    <a:pt x="388" y="25"/>
                    <a:pt x="273" y="25"/>
                    <a:pt x="191" y="27"/>
                  </a:cubicBezTo>
                  <a:cubicBezTo>
                    <a:pt x="118" y="29"/>
                    <a:pt x="71" y="33"/>
                    <a:pt x="71" y="41"/>
                  </a:cubicBezTo>
                  <a:cubicBezTo>
                    <a:pt x="71" y="43"/>
                    <a:pt x="72" y="44"/>
                    <a:pt x="74" y="44"/>
                  </a:cubicBezTo>
                  <a:cubicBezTo>
                    <a:pt x="75" y="44"/>
                    <a:pt x="77" y="44"/>
                    <a:pt x="77" y="42"/>
                  </a:cubicBezTo>
                  <a:cubicBezTo>
                    <a:pt x="78" y="38"/>
                    <a:pt x="121" y="34"/>
                    <a:pt x="191" y="32"/>
                  </a:cubicBezTo>
                  <a:cubicBezTo>
                    <a:pt x="273" y="30"/>
                    <a:pt x="388" y="30"/>
                    <a:pt x="508" y="32"/>
                  </a:cubicBezTo>
                  <a:cubicBezTo>
                    <a:pt x="561" y="33"/>
                    <a:pt x="615" y="34"/>
                    <a:pt x="667" y="35"/>
                  </a:cubicBezTo>
                  <a:cubicBezTo>
                    <a:pt x="839" y="39"/>
                    <a:pt x="989" y="42"/>
                    <a:pt x="1020" y="30"/>
                  </a:cubicBezTo>
                  <a:cubicBezTo>
                    <a:pt x="1026" y="27"/>
                    <a:pt x="1028" y="25"/>
                    <a:pt x="1027" y="21"/>
                  </a:cubicBezTo>
                  <a:cubicBezTo>
                    <a:pt x="1018" y="0"/>
                    <a:pt x="570" y="9"/>
                    <a:pt x="252" y="14"/>
                  </a:cubicBezTo>
                  <a:cubicBezTo>
                    <a:pt x="148" y="16"/>
                    <a:pt x="59" y="18"/>
                    <a:pt x="3" y="18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39"/>
          <p:cNvSpPr txBox="1"/>
          <p:nvPr/>
        </p:nvSpPr>
        <p:spPr>
          <a:xfrm>
            <a:off x="915380" y="2091786"/>
            <a:ext cx="301436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600">
                <a:solidFill>
                  <a:srgbClr val="FFCC99"/>
                </a:solidFill>
                <a:latin typeface="Impact"/>
                <a:ea typeface="Impact"/>
                <a:cs typeface="Impact"/>
                <a:sym typeface="Impact"/>
              </a:rPr>
              <a:t>Content </a:t>
            </a:r>
            <a:endParaRPr sz="6600">
              <a:solidFill>
                <a:srgbClr val="FFCC9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0" name="Google Shape;210;p39"/>
          <p:cNvSpPr/>
          <p:nvPr/>
        </p:nvSpPr>
        <p:spPr>
          <a:xfrm>
            <a:off x="5268375" y="1536902"/>
            <a:ext cx="2308276" cy="85502"/>
          </a:xfrm>
          <a:custGeom>
            <a:avLst/>
            <a:gdLst/>
            <a:ahLst/>
            <a:cxnLst/>
            <a:rect l="l" t="t" r="r" b="b"/>
            <a:pathLst>
              <a:path w="764" h="70" extrusionOk="0">
                <a:moveTo>
                  <a:pt x="3" y="1"/>
                </a:moveTo>
                <a:cubicBezTo>
                  <a:pt x="1" y="1"/>
                  <a:pt x="0" y="3"/>
                  <a:pt x="0" y="4"/>
                </a:cubicBezTo>
                <a:cubicBezTo>
                  <a:pt x="0" y="6"/>
                  <a:pt x="1" y="8"/>
                  <a:pt x="3" y="8"/>
                </a:cubicBezTo>
                <a:cubicBezTo>
                  <a:pt x="59" y="8"/>
                  <a:pt x="121" y="8"/>
                  <a:pt x="183" y="7"/>
                </a:cubicBezTo>
                <a:cubicBezTo>
                  <a:pt x="330" y="7"/>
                  <a:pt x="473" y="7"/>
                  <a:pt x="625" y="9"/>
                </a:cubicBezTo>
                <a:cubicBezTo>
                  <a:pt x="627" y="9"/>
                  <a:pt x="632" y="9"/>
                  <a:pt x="638" y="9"/>
                </a:cubicBezTo>
                <a:cubicBezTo>
                  <a:pt x="581" y="11"/>
                  <a:pt x="523" y="13"/>
                  <a:pt x="517" y="13"/>
                </a:cubicBezTo>
                <a:cubicBezTo>
                  <a:pt x="414" y="7"/>
                  <a:pt x="327" y="15"/>
                  <a:pt x="241" y="22"/>
                </a:cubicBezTo>
                <a:cubicBezTo>
                  <a:pt x="178" y="28"/>
                  <a:pt x="115" y="33"/>
                  <a:pt x="47" y="33"/>
                </a:cubicBezTo>
                <a:cubicBezTo>
                  <a:pt x="47" y="39"/>
                  <a:pt x="47" y="39"/>
                  <a:pt x="47" y="39"/>
                </a:cubicBezTo>
                <a:cubicBezTo>
                  <a:pt x="108" y="39"/>
                  <a:pt x="162" y="36"/>
                  <a:pt x="215" y="33"/>
                </a:cubicBezTo>
                <a:cubicBezTo>
                  <a:pt x="316" y="28"/>
                  <a:pt x="411" y="22"/>
                  <a:pt x="539" y="40"/>
                </a:cubicBezTo>
                <a:cubicBezTo>
                  <a:pt x="530" y="40"/>
                  <a:pt x="530" y="40"/>
                  <a:pt x="530" y="40"/>
                </a:cubicBezTo>
                <a:cubicBezTo>
                  <a:pt x="427" y="40"/>
                  <a:pt x="355" y="40"/>
                  <a:pt x="236" y="60"/>
                </a:cubicBezTo>
                <a:cubicBezTo>
                  <a:pt x="217" y="63"/>
                  <a:pt x="217" y="63"/>
                  <a:pt x="217" y="63"/>
                </a:cubicBezTo>
                <a:cubicBezTo>
                  <a:pt x="216" y="64"/>
                  <a:pt x="214" y="65"/>
                  <a:pt x="215" y="67"/>
                </a:cubicBezTo>
                <a:cubicBezTo>
                  <a:pt x="215" y="69"/>
                  <a:pt x="217" y="70"/>
                  <a:pt x="218" y="70"/>
                </a:cubicBezTo>
                <a:cubicBezTo>
                  <a:pt x="237" y="67"/>
                  <a:pt x="237" y="67"/>
                  <a:pt x="237" y="67"/>
                </a:cubicBezTo>
                <a:cubicBezTo>
                  <a:pt x="356" y="46"/>
                  <a:pt x="427" y="47"/>
                  <a:pt x="530" y="47"/>
                </a:cubicBezTo>
                <a:cubicBezTo>
                  <a:pt x="546" y="47"/>
                  <a:pt x="563" y="47"/>
                  <a:pt x="575" y="47"/>
                </a:cubicBezTo>
                <a:cubicBezTo>
                  <a:pt x="575" y="41"/>
                  <a:pt x="575" y="41"/>
                  <a:pt x="575" y="41"/>
                </a:cubicBezTo>
                <a:cubicBezTo>
                  <a:pt x="574" y="41"/>
                  <a:pt x="574" y="40"/>
                  <a:pt x="573" y="40"/>
                </a:cubicBezTo>
                <a:cubicBezTo>
                  <a:pt x="569" y="39"/>
                  <a:pt x="561" y="37"/>
                  <a:pt x="560" y="37"/>
                </a:cubicBezTo>
                <a:cubicBezTo>
                  <a:pt x="467" y="23"/>
                  <a:pt x="392" y="20"/>
                  <a:pt x="321" y="22"/>
                </a:cubicBezTo>
                <a:cubicBezTo>
                  <a:pt x="382" y="18"/>
                  <a:pt x="446" y="15"/>
                  <a:pt x="517" y="19"/>
                </a:cubicBezTo>
                <a:cubicBezTo>
                  <a:pt x="524" y="20"/>
                  <a:pt x="602" y="17"/>
                  <a:pt x="668" y="14"/>
                </a:cubicBezTo>
                <a:cubicBezTo>
                  <a:pt x="713" y="12"/>
                  <a:pt x="753" y="10"/>
                  <a:pt x="761" y="8"/>
                </a:cubicBezTo>
                <a:cubicBezTo>
                  <a:pt x="762" y="8"/>
                  <a:pt x="763" y="8"/>
                  <a:pt x="763" y="7"/>
                </a:cubicBezTo>
                <a:cubicBezTo>
                  <a:pt x="764" y="6"/>
                  <a:pt x="764" y="4"/>
                  <a:pt x="763" y="2"/>
                </a:cubicBezTo>
                <a:cubicBezTo>
                  <a:pt x="763" y="2"/>
                  <a:pt x="763" y="2"/>
                  <a:pt x="763" y="2"/>
                </a:cubicBezTo>
                <a:cubicBezTo>
                  <a:pt x="763" y="2"/>
                  <a:pt x="761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48" y="2"/>
                  <a:pt x="713" y="2"/>
                  <a:pt x="682" y="2"/>
                </a:cubicBezTo>
                <a:cubicBezTo>
                  <a:pt x="655" y="2"/>
                  <a:pt x="631" y="2"/>
                  <a:pt x="625" y="2"/>
                </a:cubicBezTo>
                <a:cubicBezTo>
                  <a:pt x="474" y="0"/>
                  <a:pt x="330" y="1"/>
                  <a:pt x="183" y="1"/>
                </a:cubicBezTo>
                <a:cubicBezTo>
                  <a:pt x="126" y="1"/>
                  <a:pt x="68" y="1"/>
                  <a:pt x="3" y="1"/>
                </a:cubicBezTo>
                <a:close/>
              </a:path>
            </a:pathLst>
          </a:custGeom>
          <a:solidFill>
            <a:srgbClr val="4A67AA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9"/>
          <p:cNvSpPr/>
          <p:nvPr/>
        </p:nvSpPr>
        <p:spPr>
          <a:xfrm>
            <a:off x="5268375" y="2402469"/>
            <a:ext cx="2308276" cy="85502"/>
          </a:xfrm>
          <a:custGeom>
            <a:avLst/>
            <a:gdLst/>
            <a:ahLst/>
            <a:cxnLst/>
            <a:rect l="l" t="t" r="r" b="b"/>
            <a:pathLst>
              <a:path w="764" h="70" extrusionOk="0">
                <a:moveTo>
                  <a:pt x="3" y="1"/>
                </a:moveTo>
                <a:cubicBezTo>
                  <a:pt x="1" y="1"/>
                  <a:pt x="0" y="3"/>
                  <a:pt x="0" y="4"/>
                </a:cubicBezTo>
                <a:cubicBezTo>
                  <a:pt x="0" y="6"/>
                  <a:pt x="1" y="8"/>
                  <a:pt x="3" y="8"/>
                </a:cubicBezTo>
                <a:cubicBezTo>
                  <a:pt x="59" y="8"/>
                  <a:pt x="121" y="8"/>
                  <a:pt x="183" y="7"/>
                </a:cubicBezTo>
                <a:cubicBezTo>
                  <a:pt x="330" y="7"/>
                  <a:pt x="473" y="7"/>
                  <a:pt x="625" y="9"/>
                </a:cubicBezTo>
                <a:cubicBezTo>
                  <a:pt x="627" y="9"/>
                  <a:pt x="632" y="9"/>
                  <a:pt x="638" y="9"/>
                </a:cubicBezTo>
                <a:cubicBezTo>
                  <a:pt x="581" y="11"/>
                  <a:pt x="523" y="13"/>
                  <a:pt x="517" y="13"/>
                </a:cubicBezTo>
                <a:cubicBezTo>
                  <a:pt x="414" y="7"/>
                  <a:pt x="327" y="15"/>
                  <a:pt x="241" y="22"/>
                </a:cubicBezTo>
                <a:cubicBezTo>
                  <a:pt x="178" y="28"/>
                  <a:pt x="115" y="33"/>
                  <a:pt x="47" y="33"/>
                </a:cubicBezTo>
                <a:cubicBezTo>
                  <a:pt x="47" y="39"/>
                  <a:pt x="47" y="39"/>
                  <a:pt x="47" y="39"/>
                </a:cubicBezTo>
                <a:cubicBezTo>
                  <a:pt x="108" y="39"/>
                  <a:pt x="162" y="36"/>
                  <a:pt x="215" y="33"/>
                </a:cubicBezTo>
                <a:cubicBezTo>
                  <a:pt x="316" y="28"/>
                  <a:pt x="411" y="22"/>
                  <a:pt x="539" y="40"/>
                </a:cubicBezTo>
                <a:cubicBezTo>
                  <a:pt x="530" y="40"/>
                  <a:pt x="530" y="40"/>
                  <a:pt x="530" y="40"/>
                </a:cubicBezTo>
                <a:cubicBezTo>
                  <a:pt x="427" y="40"/>
                  <a:pt x="355" y="40"/>
                  <a:pt x="236" y="60"/>
                </a:cubicBezTo>
                <a:cubicBezTo>
                  <a:pt x="217" y="63"/>
                  <a:pt x="217" y="63"/>
                  <a:pt x="217" y="63"/>
                </a:cubicBezTo>
                <a:cubicBezTo>
                  <a:pt x="216" y="64"/>
                  <a:pt x="214" y="65"/>
                  <a:pt x="215" y="67"/>
                </a:cubicBezTo>
                <a:cubicBezTo>
                  <a:pt x="215" y="69"/>
                  <a:pt x="217" y="70"/>
                  <a:pt x="218" y="70"/>
                </a:cubicBezTo>
                <a:cubicBezTo>
                  <a:pt x="237" y="67"/>
                  <a:pt x="237" y="67"/>
                  <a:pt x="237" y="67"/>
                </a:cubicBezTo>
                <a:cubicBezTo>
                  <a:pt x="356" y="46"/>
                  <a:pt x="427" y="47"/>
                  <a:pt x="530" y="47"/>
                </a:cubicBezTo>
                <a:cubicBezTo>
                  <a:pt x="546" y="47"/>
                  <a:pt x="563" y="47"/>
                  <a:pt x="575" y="47"/>
                </a:cubicBezTo>
                <a:cubicBezTo>
                  <a:pt x="575" y="41"/>
                  <a:pt x="575" y="41"/>
                  <a:pt x="575" y="41"/>
                </a:cubicBezTo>
                <a:cubicBezTo>
                  <a:pt x="574" y="41"/>
                  <a:pt x="574" y="40"/>
                  <a:pt x="573" y="40"/>
                </a:cubicBezTo>
                <a:cubicBezTo>
                  <a:pt x="569" y="39"/>
                  <a:pt x="561" y="37"/>
                  <a:pt x="560" y="37"/>
                </a:cubicBezTo>
                <a:cubicBezTo>
                  <a:pt x="467" y="23"/>
                  <a:pt x="392" y="20"/>
                  <a:pt x="321" y="22"/>
                </a:cubicBezTo>
                <a:cubicBezTo>
                  <a:pt x="382" y="18"/>
                  <a:pt x="446" y="15"/>
                  <a:pt x="517" y="19"/>
                </a:cubicBezTo>
                <a:cubicBezTo>
                  <a:pt x="524" y="20"/>
                  <a:pt x="602" y="17"/>
                  <a:pt x="668" y="14"/>
                </a:cubicBezTo>
                <a:cubicBezTo>
                  <a:pt x="713" y="12"/>
                  <a:pt x="753" y="10"/>
                  <a:pt x="761" y="8"/>
                </a:cubicBezTo>
                <a:cubicBezTo>
                  <a:pt x="762" y="8"/>
                  <a:pt x="763" y="8"/>
                  <a:pt x="763" y="7"/>
                </a:cubicBezTo>
                <a:cubicBezTo>
                  <a:pt x="764" y="6"/>
                  <a:pt x="764" y="4"/>
                  <a:pt x="763" y="2"/>
                </a:cubicBezTo>
                <a:cubicBezTo>
                  <a:pt x="763" y="2"/>
                  <a:pt x="763" y="2"/>
                  <a:pt x="763" y="2"/>
                </a:cubicBezTo>
                <a:cubicBezTo>
                  <a:pt x="763" y="2"/>
                  <a:pt x="761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48" y="2"/>
                  <a:pt x="713" y="2"/>
                  <a:pt x="682" y="2"/>
                </a:cubicBezTo>
                <a:cubicBezTo>
                  <a:pt x="655" y="2"/>
                  <a:pt x="631" y="2"/>
                  <a:pt x="625" y="2"/>
                </a:cubicBezTo>
                <a:cubicBezTo>
                  <a:pt x="474" y="0"/>
                  <a:pt x="330" y="1"/>
                  <a:pt x="183" y="1"/>
                </a:cubicBezTo>
                <a:cubicBezTo>
                  <a:pt x="126" y="1"/>
                  <a:pt x="68" y="1"/>
                  <a:pt x="3" y="1"/>
                </a:cubicBezTo>
                <a:close/>
              </a:path>
            </a:pathLst>
          </a:custGeom>
          <a:solidFill>
            <a:srgbClr val="4A67AA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" name="Google Shape;212;p39"/>
          <p:cNvGrpSpPr/>
          <p:nvPr/>
        </p:nvGrpSpPr>
        <p:grpSpPr>
          <a:xfrm>
            <a:off x="4842527" y="1968693"/>
            <a:ext cx="987751" cy="547328"/>
            <a:chOff x="4788" y="2136"/>
            <a:chExt cx="2005" cy="1111"/>
          </a:xfrm>
        </p:grpSpPr>
        <p:sp>
          <p:nvSpPr>
            <p:cNvPr id="213" name="Google Shape;213;p39"/>
            <p:cNvSpPr/>
            <p:nvPr/>
          </p:nvSpPr>
          <p:spPr>
            <a:xfrm>
              <a:off x="5096" y="2310"/>
              <a:ext cx="263" cy="766"/>
            </a:xfrm>
            <a:custGeom>
              <a:avLst/>
              <a:gdLst/>
              <a:ahLst/>
              <a:cxnLst/>
              <a:rect l="l" t="t" r="r" b="b"/>
              <a:pathLst>
                <a:path w="111" h="322" extrusionOk="0">
                  <a:moveTo>
                    <a:pt x="7" y="112"/>
                  </a:moveTo>
                  <a:cubicBezTo>
                    <a:pt x="8" y="111"/>
                    <a:pt x="7" y="109"/>
                    <a:pt x="5" y="108"/>
                  </a:cubicBezTo>
                  <a:cubicBezTo>
                    <a:pt x="3" y="108"/>
                    <a:pt x="2" y="109"/>
                    <a:pt x="1" y="110"/>
                  </a:cubicBezTo>
                  <a:cubicBezTo>
                    <a:pt x="0" y="114"/>
                    <a:pt x="3" y="157"/>
                    <a:pt x="6" y="203"/>
                  </a:cubicBezTo>
                  <a:cubicBezTo>
                    <a:pt x="8" y="247"/>
                    <a:pt x="12" y="294"/>
                    <a:pt x="12" y="312"/>
                  </a:cubicBezTo>
                  <a:cubicBezTo>
                    <a:pt x="12" y="312"/>
                    <a:pt x="12" y="312"/>
                    <a:pt x="12" y="313"/>
                  </a:cubicBezTo>
                  <a:cubicBezTo>
                    <a:pt x="11" y="315"/>
                    <a:pt x="11" y="318"/>
                    <a:pt x="15" y="320"/>
                  </a:cubicBezTo>
                  <a:cubicBezTo>
                    <a:pt x="15" y="320"/>
                    <a:pt x="15" y="320"/>
                    <a:pt x="15" y="320"/>
                  </a:cubicBezTo>
                  <a:cubicBezTo>
                    <a:pt x="16" y="320"/>
                    <a:pt x="18" y="319"/>
                    <a:pt x="19" y="318"/>
                  </a:cubicBezTo>
                  <a:cubicBezTo>
                    <a:pt x="19" y="317"/>
                    <a:pt x="19" y="317"/>
                    <a:pt x="19" y="316"/>
                  </a:cubicBezTo>
                  <a:cubicBezTo>
                    <a:pt x="19" y="315"/>
                    <a:pt x="19" y="311"/>
                    <a:pt x="20" y="303"/>
                  </a:cubicBezTo>
                  <a:cubicBezTo>
                    <a:pt x="21" y="273"/>
                    <a:pt x="24" y="206"/>
                    <a:pt x="24" y="196"/>
                  </a:cubicBezTo>
                  <a:cubicBezTo>
                    <a:pt x="24" y="191"/>
                    <a:pt x="24" y="182"/>
                    <a:pt x="23" y="171"/>
                  </a:cubicBezTo>
                  <a:cubicBezTo>
                    <a:pt x="21" y="147"/>
                    <a:pt x="19" y="115"/>
                    <a:pt x="21" y="102"/>
                  </a:cubicBezTo>
                  <a:cubicBezTo>
                    <a:pt x="23" y="115"/>
                    <a:pt x="25" y="153"/>
                    <a:pt x="27" y="193"/>
                  </a:cubicBezTo>
                  <a:cubicBezTo>
                    <a:pt x="31" y="254"/>
                    <a:pt x="35" y="319"/>
                    <a:pt x="45" y="319"/>
                  </a:cubicBezTo>
                  <a:cubicBezTo>
                    <a:pt x="45" y="319"/>
                    <a:pt x="48" y="318"/>
                    <a:pt x="48" y="316"/>
                  </a:cubicBezTo>
                  <a:cubicBezTo>
                    <a:pt x="48" y="308"/>
                    <a:pt x="48" y="301"/>
                    <a:pt x="47" y="294"/>
                  </a:cubicBezTo>
                  <a:cubicBezTo>
                    <a:pt x="47" y="242"/>
                    <a:pt x="45" y="121"/>
                    <a:pt x="50" y="83"/>
                  </a:cubicBezTo>
                  <a:cubicBezTo>
                    <a:pt x="53" y="101"/>
                    <a:pt x="55" y="133"/>
                    <a:pt x="58" y="166"/>
                  </a:cubicBezTo>
                  <a:cubicBezTo>
                    <a:pt x="60" y="189"/>
                    <a:pt x="61" y="213"/>
                    <a:pt x="64" y="234"/>
                  </a:cubicBezTo>
                  <a:cubicBezTo>
                    <a:pt x="64" y="238"/>
                    <a:pt x="64" y="247"/>
                    <a:pt x="65" y="257"/>
                  </a:cubicBezTo>
                  <a:cubicBezTo>
                    <a:pt x="66" y="281"/>
                    <a:pt x="67" y="314"/>
                    <a:pt x="70" y="320"/>
                  </a:cubicBezTo>
                  <a:cubicBezTo>
                    <a:pt x="70" y="320"/>
                    <a:pt x="70" y="320"/>
                    <a:pt x="70" y="320"/>
                  </a:cubicBezTo>
                  <a:cubicBezTo>
                    <a:pt x="71" y="322"/>
                    <a:pt x="73" y="322"/>
                    <a:pt x="74" y="321"/>
                  </a:cubicBezTo>
                  <a:cubicBezTo>
                    <a:pt x="75" y="321"/>
                    <a:pt x="76" y="320"/>
                    <a:pt x="76" y="319"/>
                  </a:cubicBezTo>
                  <a:cubicBezTo>
                    <a:pt x="78" y="303"/>
                    <a:pt x="78" y="276"/>
                    <a:pt x="77" y="247"/>
                  </a:cubicBezTo>
                  <a:cubicBezTo>
                    <a:pt x="77" y="224"/>
                    <a:pt x="76" y="199"/>
                    <a:pt x="77" y="181"/>
                  </a:cubicBezTo>
                  <a:cubicBezTo>
                    <a:pt x="78" y="164"/>
                    <a:pt x="77" y="147"/>
                    <a:pt x="76" y="130"/>
                  </a:cubicBezTo>
                  <a:cubicBezTo>
                    <a:pt x="74" y="103"/>
                    <a:pt x="73" y="76"/>
                    <a:pt x="81" y="49"/>
                  </a:cubicBezTo>
                  <a:cubicBezTo>
                    <a:pt x="81" y="49"/>
                    <a:pt x="81" y="49"/>
                    <a:pt x="81" y="49"/>
                  </a:cubicBezTo>
                  <a:cubicBezTo>
                    <a:pt x="81" y="49"/>
                    <a:pt x="81" y="49"/>
                    <a:pt x="81" y="48"/>
                  </a:cubicBezTo>
                  <a:cubicBezTo>
                    <a:pt x="81" y="48"/>
                    <a:pt x="83" y="45"/>
                    <a:pt x="84" y="41"/>
                  </a:cubicBezTo>
                  <a:cubicBezTo>
                    <a:pt x="85" y="41"/>
                    <a:pt x="85" y="41"/>
                    <a:pt x="85" y="40"/>
                  </a:cubicBezTo>
                  <a:cubicBezTo>
                    <a:pt x="85" y="42"/>
                    <a:pt x="85" y="43"/>
                    <a:pt x="85" y="45"/>
                  </a:cubicBezTo>
                  <a:cubicBezTo>
                    <a:pt x="85" y="77"/>
                    <a:pt x="85" y="149"/>
                    <a:pt x="87" y="211"/>
                  </a:cubicBezTo>
                  <a:cubicBezTo>
                    <a:pt x="88" y="240"/>
                    <a:pt x="90" y="267"/>
                    <a:pt x="92" y="286"/>
                  </a:cubicBezTo>
                  <a:cubicBezTo>
                    <a:pt x="95" y="307"/>
                    <a:pt x="100" y="320"/>
                    <a:pt x="108" y="319"/>
                  </a:cubicBezTo>
                  <a:cubicBezTo>
                    <a:pt x="108" y="320"/>
                    <a:pt x="111" y="319"/>
                    <a:pt x="111" y="316"/>
                  </a:cubicBezTo>
                  <a:cubicBezTo>
                    <a:pt x="111" y="299"/>
                    <a:pt x="111" y="285"/>
                    <a:pt x="111" y="270"/>
                  </a:cubicBezTo>
                  <a:cubicBezTo>
                    <a:pt x="111" y="234"/>
                    <a:pt x="111" y="197"/>
                    <a:pt x="111" y="163"/>
                  </a:cubicBezTo>
                  <a:cubicBezTo>
                    <a:pt x="110" y="155"/>
                    <a:pt x="110" y="143"/>
                    <a:pt x="109" y="130"/>
                  </a:cubicBezTo>
                  <a:cubicBezTo>
                    <a:pt x="107" y="91"/>
                    <a:pt x="105" y="38"/>
                    <a:pt x="109" y="19"/>
                  </a:cubicBezTo>
                  <a:cubicBezTo>
                    <a:pt x="109" y="17"/>
                    <a:pt x="110" y="15"/>
                    <a:pt x="110" y="12"/>
                  </a:cubicBezTo>
                  <a:cubicBezTo>
                    <a:pt x="110" y="8"/>
                    <a:pt x="110" y="5"/>
                    <a:pt x="110" y="3"/>
                  </a:cubicBezTo>
                  <a:cubicBezTo>
                    <a:pt x="110" y="2"/>
                    <a:pt x="109" y="0"/>
                    <a:pt x="107" y="0"/>
                  </a:cubicBezTo>
                  <a:cubicBezTo>
                    <a:pt x="106" y="0"/>
                    <a:pt x="104" y="2"/>
                    <a:pt x="104" y="3"/>
                  </a:cubicBezTo>
                  <a:cubicBezTo>
                    <a:pt x="104" y="5"/>
                    <a:pt x="104" y="8"/>
                    <a:pt x="104" y="12"/>
                  </a:cubicBezTo>
                  <a:cubicBezTo>
                    <a:pt x="103" y="14"/>
                    <a:pt x="103" y="16"/>
                    <a:pt x="103" y="17"/>
                  </a:cubicBezTo>
                  <a:cubicBezTo>
                    <a:pt x="99" y="38"/>
                    <a:pt x="101" y="91"/>
                    <a:pt x="103" y="130"/>
                  </a:cubicBezTo>
                  <a:cubicBezTo>
                    <a:pt x="104" y="144"/>
                    <a:pt x="104" y="156"/>
                    <a:pt x="104" y="164"/>
                  </a:cubicBezTo>
                  <a:cubicBezTo>
                    <a:pt x="105" y="197"/>
                    <a:pt x="105" y="234"/>
                    <a:pt x="104" y="270"/>
                  </a:cubicBezTo>
                  <a:cubicBezTo>
                    <a:pt x="104" y="285"/>
                    <a:pt x="104" y="299"/>
                    <a:pt x="104" y="311"/>
                  </a:cubicBezTo>
                  <a:cubicBezTo>
                    <a:pt x="102" y="307"/>
                    <a:pt x="100" y="298"/>
                    <a:pt x="98" y="285"/>
                  </a:cubicBezTo>
                  <a:cubicBezTo>
                    <a:pt x="96" y="266"/>
                    <a:pt x="95" y="239"/>
                    <a:pt x="93" y="210"/>
                  </a:cubicBezTo>
                  <a:cubicBezTo>
                    <a:pt x="91" y="149"/>
                    <a:pt x="91" y="77"/>
                    <a:pt x="91" y="45"/>
                  </a:cubicBezTo>
                  <a:cubicBezTo>
                    <a:pt x="91" y="38"/>
                    <a:pt x="91" y="33"/>
                    <a:pt x="91" y="29"/>
                  </a:cubicBezTo>
                  <a:cubicBezTo>
                    <a:pt x="91" y="28"/>
                    <a:pt x="91" y="27"/>
                    <a:pt x="90" y="26"/>
                  </a:cubicBezTo>
                  <a:cubicBezTo>
                    <a:pt x="89" y="25"/>
                    <a:pt x="87" y="25"/>
                    <a:pt x="86" y="26"/>
                  </a:cubicBezTo>
                  <a:cubicBezTo>
                    <a:pt x="85" y="28"/>
                    <a:pt x="79" y="38"/>
                    <a:pt x="79" y="39"/>
                  </a:cubicBezTo>
                  <a:cubicBezTo>
                    <a:pt x="77" y="42"/>
                    <a:pt x="75" y="46"/>
                    <a:pt x="75" y="48"/>
                  </a:cubicBezTo>
                  <a:cubicBezTo>
                    <a:pt x="66" y="75"/>
                    <a:pt x="68" y="103"/>
                    <a:pt x="70" y="131"/>
                  </a:cubicBezTo>
                  <a:cubicBezTo>
                    <a:pt x="71" y="147"/>
                    <a:pt x="72" y="164"/>
                    <a:pt x="71" y="180"/>
                  </a:cubicBezTo>
                  <a:cubicBezTo>
                    <a:pt x="70" y="199"/>
                    <a:pt x="70" y="223"/>
                    <a:pt x="71" y="248"/>
                  </a:cubicBezTo>
                  <a:cubicBezTo>
                    <a:pt x="71" y="252"/>
                    <a:pt x="71" y="256"/>
                    <a:pt x="71" y="259"/>
                  </a:cubicBezTo>
                  <a:cubicBezTo>
                    <a:pt x="71" y="257"/>
                    <a:pt x="71" y="257"/>
                    <a:pt x="71" y="257"/>
                  </a:cubicBezTo>
                  <a:cubicBezTo>
                    <a:pt x="71" y="246"/>
                    <a:pt x="70" y="238"/>
                    <a:pt x="70" y="234"/>
                  </a:cubicBezTo>
                  <a:cubicBezTo>
                    <a:pt x="68" y="213"/>
                    <a:pt x="66" y="189"/>
                    <a:pt x="64" y="166"/>
                  </a:cubicBezTo>
                  <a:cubicBezTo>
                    <a:pt x="61" y="122"/>
                    <a:pt x="58" y="80"/>
                    <a:pt x="54" y="69"/>
                  </a:cubicBezTo>
                  <a:cubicBezTo>
                    <a:pt x="54" y="69"/>
                    <a:pt x="53" y="68"/>
                    <a:pt x="53" y="68"/>
                  </a:cubicBezTo>
                  <a:cubicBezTo>
                    <a:pt x="51" y="67"/>
                    <a:pt x="49" y="67"/>
                    <a:pt x="48" y="68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39" y="79"/>
                    <a:pt x="41" y="233"/>
                    <a:pt x="41" y="294"/>
                  </a:cubicBezTo>
                  <a:cubicBezTo>
                    <a:pt x="41" y="300"/>
                    <a:pt x="41" y="300"/>
                    <a:pt x="41" y="300"/>
                  </a:cubicBezTo>
                  <a:cubicBezTo>
                    <a:pt x="39" y="279"/>
                    <a:pt x="36" y="235"/>
                    <a:pt x="34" y="193"/>
                  </a:cubicBezTo>
                  <a:cubicBezTo>
                    <a:pt x="31" y="147"/>
                    <a:pt x="29" y="104"/>
                    <a:pt x="24" y="93"/>
                  </a:cubicBezTo>
                  <a:cubicBezTo>
                    <a:pt x="23" y="92"/>
                    <a:pt x="23" y="91"/>
                    <a:pt x="22" y="91"/>
                  </a:cubicBezTo>
                  <a:cubicBezTo>
                    <a:pt x="21" y="90"/>
                    <a:pt x="19" y="90"/>
                    <a:pt x="18" y="91"/>
                  </a:cubicBezTo>
                  <a:cubicBezTo>
                    <a:pt x="13" y="94"/>
                    <a:pt x="16" y="162"/>
                    <a:pt x="17" y="171"/>
                  </a:cubicBezTo>
                  <a:cubicBezTo>
                    <a:pt x="17" y="182"/>
                    <a:pt x="18" y="191"/>
                    <a:pt x="18" y="196"/>
                  </a:cubicBezTo>
                  <a:cubicBezTo>
                    <a:pt x="18" y="202"/>
                    <a:pt x="17" y="231"/>
                    <a:pt x="15" y="259"/>
                  </a:cubicBezTo>
                  <a:cubicBezTo>
                    <a:pt x="14" y="241"/>
                    <a:pt x="13" y="222"/>
                    <a:pt x="12" y="203"/>
                  </a:cubicBezTo>
                  <a:cubicBezTo>
                    <a:pt x="9" y="157"/>
                    <a:pt x="6" y="115"/>
                    <a:pt x="7" y="112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39"/>
            <p:cNvSpPr/>
            <p:nvPr/>
          </p:nvSpPr>
          <p:spPr>
            <a:xfrm>
              <a:off x="5575" y="2136"/>
              <a:ext cx="263" cy="933"/>
            </a:xfrm>
            <a:custGeom>
              <a:avLst/>
              <a:gdLst/>
              <a:ahLst/>
              <a:cxnLst/>
              <a:rect l="l" t="t" r="r" b="b"/>
              <a:pathLst>
                <a:path w="111" h="392" extrusionOk="0">
                  <a:moveTo>
                    <a:pt x="11" y="80"/>
                  </a:moveTo>
                  <a:cubicBezTo>
                    <a:pt x="11" y="78"/>
                    <a:pt x="10" y="76"/>
                    <a:pt x="9" y="76"/>
                  </a:cubicBezTo>
                  <a:cubicBezTo>
                    <a:pt x="7" y="75"/>
                    <a:pt x="5" y="76"/>
                    <a:pt x="5" y="78"/>
                  </a:cubicBezTo>
                  <a:cubicBezTo>
                    <a:pt x="0" y="94"/>
                    <a:pt x="1" y="121"/>
                    <a:pt x="2" y="135"/>
                  </a:cubicBezTo>
                  <a:cubicBezTo>
                    <a:pt x="2" y="140"/>
                    <a:pt x="2" y="143"/>
                    <a:pt x="2" y="144"/>
                  </a:cubicBezTo>
                  <a:cubicBezTo>
                    <a:pt x="2" y="144"/>
                    <a:pt x="2" y="144"/>
                    <a:pt x="2" y="144"/>
                  </a:cubicBezTo>
                  <a:cubicBezTo>
                    <a:pt x="2" y="145"/>
                    <a:pt x="3" y="147"/>
                    <a:pt x="5" y="147"/>
                  </a:cubicBezTo>
                  <a:cubicBezTo>
                    <a:pt x="6" y="147"/>
                    <a:pt x="8" y="146"/>
                    <a:pt x="8" y="145"/>
                  </a:cubicBezTo>
                  <a:cubicBezTo>
                    <a:pt x="9" y="142"/>
                    <a:pt x="12" y="132"/>
                    <a:pt x="15" y="120"/>
                  </a:cubicBezTo>
                  <a:cubicBezTo>
                    <a:pt x="17" y="109"/>
                    <a:pt x="20" y="97"/>
                    <a:pt x="23" y="86"/>
                  </a:cubicBezTo>
                  <a:cubicBezTo>
                    <a:pt x="23" y="88"/>
                    <a:pt x="22" y="90"/>
                    <a:pt x="22" y="92"/>
                  </a:cubicBezTo>
                  <a:cubicBezTo>
                    <a:pt x="21" y="113"/>
                    <a:pt x="20" y="139"/>
                    <a:pt x="24" y="152"/>
                  </a:cubicBezTo>
                  <a:cubicBezTo>
                    <a:pt x="24" y="152"/>
                    <a:pt x="26" y="155"/>
                    <a:pt x="28" y="154"/>
                  </a:cubicBezTo>
                  <a:cubicBezTo>
                    <a:pt x="30" y="154"/>
                    <a:pt x="30" y="153"/>
                    <a:pt x="30" y="151"/>
                  </a:cubicBezTo>
                  <a:cubicBezTo>
                    <a:pt x="34" y="144"/>
                    <a:pt x="38" y="124"/>
                    <a:pt x="42" y="103"/>
                  </a:cubicBezTo>
                  <a:cubicBezTo>
                    <a:pt x="45" y="91"/>
                    <a:pt x="47" y="79"/>
                    <a:pt x="50" y="69"/>
                  </a:cubicBezTo>
                  <a:cubicBezTo>
                    <a:pt x="50" y="87"/>
                    <a:pt x="50" y="113"/>
                    <a:pt x="51" y="134"/>
                  </a:cubicBezTo>
                  <a:cubicBezTo>
                    <a:pt x="52" y="153"/>
                    <a:pt x="53" y="168"/>
                    <a:pt x="55" y="170"/>
                  </a:cubicBezTo>
                  <a:cubicBezTo>
                    <a:pt x="56" y="171"/>
                    <a:pt x="58" y="172"/>
                    <a:pt x="60" y="170"/>
                  </a:cubicBezTo>
                  <a:cubicBezTo>
                    <a:pt x="60" y="170"/>
                    <a:pt x="60" y="170"/>
                    <a:pt x="60" y="169"/>
                  </a:cubicBezTo>
                  <a:cubicBezTo>
                    <a:pt x="62" y="166"/>
                    <a:pt x="64" y="153"/>
                    <a:pt x="66" y="136"/>
                  </a:cubicBezTo>
                  <a:cubicBezTo>
                    <a:pt x="69" y="112"/>
                    <a:pt x="74" y="80"/>
                    <a:pt x="79" y="58"/>
                  </a:cubicBezTo>
                  <a:cubicBezTo>
                    <a:pt x="79" y="70"/>
                    <a:pt x="78" y="82"/>
                    <a:pt x="77" y="94"/>
                  </a:cubicBezTo>
                  <a:cubicBezTo>
                    <a:pt x="76" y="116"/>
                    <a:pt x="75" y="138"/>
                    <a:pt x="74" y="158"/>
                  </a:cubicBezTo>
                  <a:cubicBezTo>
                    <a:pt x="74" y="182"/>
                    <a:pt x="73" y="202"/>
                    <a:pt x="72" y="222"/>
                  </a:cubicBezTo>
                  <a:cubicBezTo>
                    <a:pt x="71" y="242"/>
                    <a:pt x="70" y="262"/>
                    <a:pt x="68" y="286"/>
                  </a:cubicBezTo>
                  <a:cubicBezTo>
                    <a:pt x="68" y="286"/>
                    <a:pt x="64" y="335"/>
                    <a:pt x="65" y="365"/>
                  </a:cubicBezTo>
                  <a:cubicBezTo>
                    <a:pt x="65" y="372"/>
                    <a:pt x="66" y="378"/>
                    <a:pt x="67" y="382"/>
                  </a:cubicBezTo>
                  <a:cubicBezTo>
                    <a:pt x="68" y="389"/>
                    <a:pt x="71" y="392"/>
                    <a:pt x="75" y="390"/>
                  </a:cubicBezTo>
                  <a:cubicBezTo>
                    <a:pt x="76" y="390"/>
                    <a:pt x="77" y="389"/>
                    <a:pt x="78" y="387"/>
                  </a:cubicBezTo>
                  <a:cubicBezTo>
                    <a:pt x="81" y="383"/>
                    <a:pt x="84" y="316"/>
                    <a:pt x="86" y="264"/>
                  </a:cubicBezTo>
                  <a:cubicBezTo>
                    <a:pt x="87" y="237"/>
                    <a:pt x="88" y="215"/>
                    <a:pt x="88" y="208"/>
                  </a:cubicBezTo>
                  <a:cubicBezTo>
                    <a:pt x="90" y="185"/>
                    <a:pt x="91" y="158"/>
                    <a:pt x="91" y="131"/>
                  </a:cubicBezTo>
                  <a:cubicBezTo>
                    <a:pt x="91" y="110"/>
                    <a:pt x="91" y="89"/>
                    <a:pt x="92" y="68"/>
                  </a:cubicBezTo>
                  <a:cubicBezTo>
                    <a:pt x="93" y="44"/>
                    <a:pt x="96" y="38"/>
                    <a:pt x="99" y="30"/>
                  </a:cubicBezTo>
                  <a:cubicBezTo>
                    <a:pt x="100" y="26"/>
                    <a:pt x="102" y="21"/>
                    <a:pt x="105" y="12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4" y="30"/>
                    <a:pt x="101" y="76"/>
                    <a:pt x="100" y="115"/>
                  </a:cubicBezTo>
                  <a:cubicBezTo>
                    <a:pt x="98" y="144"/>
                    <a:pt x="97" y="169"/>
                    <a:pt x="97" y="176"/>
                  </a:cubicBezTo>
                  <a:cubicBezTo>
                    <a:pt x="95" y="209"/>
                    <a:pt x="94" y="242"/>
                    <a:pt x="94" y="276"/>
                  </a:cubicBezTo>
                  <a:cubicBezTo>
                    <a:pt x="93" y="311"/>
                    <a:pt x="93" y="347"/>
                    <a:pt x="94" y="387"/>
                  </a:cubicBezTo>
                  <a:cubicBezTo>
                    <a:pt x="94" y="389"/>
                    <a:pt x="95" y="390"/>
                    <a:pt x="97" y="390"/>
                  </a:cubicBezTo>
                  <a:cubicBezTo>
                    <a:pt x="99" y="390"/>
                    <a:pt x="100" y="389"/>
                    <a:pt x="100" y="387"/>
                  </a:cubicBezTo>
                  <a:cubicBezTo>
                    <a:pt x="100" y="347"/>
                    <a:pt x="100" y="311"/>
                    <a:pt x="100" y="276"/>
                  </a:cubicBezTo>
                  <a:cubicBezTo>
                    <a:pt x="100" y="242"/>
                    <a:pt x="101" y="210"/>
                    <a:pt x="103" y="176"/>
                  </a:cubicBezTo>
                  <a:cubicBezTo>
                    <a:pt x="103" y="169"/>
                    <a:pt x="104" y="144"/>
                    <a:pt x="106" y="116"/>
                  </a:cubicBezTo>
                  <a:cubicBezTo>
                    <a:pt x="108" y="70"/>
                    <a:pt x="111" y="16"/>
                    <a:pt x="111" y="4"/>
                  </a:cubicBezTo>
                  <a:cubicBezTo>
                    <a:pt x="111" y="4"/>
                    <a:pt x="111" y="3"/>
                    <a:pt x="111" y="2"/>
                  </a:cubicBezTo>
                  <a:cubicBezTo>
                    <a:pt x="111" y="1"/>
                    <a:pt x="109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4" y="1"/>
                    <a:pt x="103" y="3"/>
                    <a:pt x="102" y="5"/>
                  </a:cubicBezTo>
                  <a:cubicBezTo>
                    <a:pt x="102" y="5"/>
                    <a:pt x="102" y="6"/>
                    <a:pt x="101" y="6"/>
                  </a:cubicBezTo>
                  <a:cubicBezTo>
                    <a:pt x="100" y="7"/>
                    <a:pt x="99" y="8"/>
                    <a:pt x="99" y="9"/>
                  </a:cubicBezTo>
                  <a:cubicBezTo>
                    <a:pt x="99" y="10"/>
                    <a:pt x="94" y="26"/>
                    <a:pt x="93" y="28"/>
                  </a:cubicBezTo>
                  <a:cubicBezTo>
                    <a:pt x="90" y="37"/>
                    <a:pt x="87" y="43"/>
                    <a:pt x="86" y="68"/>
                  </a:cubicBezTo>
                  <a:cubicBezTo>
                    <a:pt x="85" y="88"/>
                    <a:pt x="85" y="109"/>
                    <a:pt x="85" y="130"/>
                  </a:cubicBezTo>
                  <a:cubicBezTo>
                    <a:pt x="84" y="157"/>
                    <a:pt x="84" y="184"/>
                    <a:pt x="82" y="208"/>
                  </a:cubicBezTo>
                  <a:cubicBezTo>
                    <a:pt x="81" y="214"/>
                    <a:pt x="81" y="237"/>
                    <a:pt x="80" y="264"/>
                  </a:cubicBezTo>
                  <a:cubicBezTo>
                    <a:pt x="78" y="315"/>
                    <a:pt x="75" y="381"/>
                    <a:pt x="73" y="383"/>
                  </a:cubicBezTo>
                  <a:cubicBezTo>
                    <a:pt x="73" y="384"/>
                    <a:pt x="73" y="384"/>
                    <a:pt x="73" y="384"/>
                  </a:cubicBezTo>
                  <a:cubicBezTo>
                    <a:pt x="72" y="385"/>
                    <a:pt x="73" y="383"/>
                    <a:pt x="73" y="381"/>
                  </a:cubicBezTo>
                  <a:cubicBezTo>
                    <a:pt x="72" y="377"/>
                    <a:pt x="71" y="372"/>
                    <a:pt x="71" y="365"/>
                  </a:cubicBezTo>
                  <a:cubicBezTo>
                    <a:pt x="70" y="335"/>
                    <a:pt x="74" y="287"/>
                    <a:pt x="74" y="287"/>
                  </a:cubicBezTo>
                  <a:cubicBezTo>
                    <a:pt x="76" y="263"/>
                    <a:pt x="77" y="243"/>
                    <a:pt x="78" y="223"/>
                  </a:cubicBezTo>
                  <a:cubicBezTo>
                    <a:pt x="79" y="203"/>
                    <a:pt x="80" y="182"/>
                    <a:pt x="80" y="158"/>
                  </a:cubicBezTo>
                  <a:cubicBezTo>
                    <a:pt x="81" y="138"/>
                    <a:pt x="82" y="116"/>
                    <a:pt x="84" y="95"/>
                  </a:cubicBezTo>
                  <a:cubicBezTo>
                    <a:pt x="85" y="68"/>
                    <a:pt x="87" y="42"/>
                    <a:pt x="87" y="20"/>
                  </a:cubicBezTo>
                  <a:cubicBezTo>
                    <a:pt x="87" y="20"/>
                    <a:pt x="87" y="19"/>
                    <a:pt x="87" y="19"/>
                  </a:cubicBezTo>
                  <a:cubicBezTo>
                    <a:pt x="86" y="14"/>
                    <a:pt x="81" y="14"/>
                    <a:pt x="80" y="19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3"/>
                    <a:pt x="80" y="27"/>
                    <a:pt x="80" y="31"/>
                  </a:cubicBezTo>
                  <a:cubicBezTo>
                    <a:pt x="80" y="35"/>
                    <a:pt x="79" y="39"/>
                    <a:pt x="78" y="42"/>
                  </a:cubicBezTo>
                  <a:cubicBezTo>
                    <a:pt x="70" y="63"/>
                    <a:pt x="64" y="105"/>
                    <a:pt x="60" y="135"/>
                  </a:cubicBezTo>
                  <a:cubicBezTo>
                    <a:pt x="59" y="139"/>
                    <a:pt x="59" y="143"/>
                    <a:pt x="58" y="147"/>
                  </a:cubicBezTo>
                  <a:cubicBezTo>
                    <a:pt x="58" y="143"/>
                    <a:pt x="58" y="139"/>
                    <a:pt x="58" y="134"/>
                  </a:cubicBezTo>
                  <a:cubicBezTo>
                    <a:pt x="56" y="101"/>
                    <a:pt x="56" y="54"/>
                    <a:pt x="56" y="47"/>
                  </a:cubicBezTo>
                  <a:cubicBezTo>
                    <a:pt x="56" y="46"/>
                    <a:pt x="55" y="45"/>
                    <a:pt x="54" y="44"/>
                  </a:cubicBezTo>
                  <a:cubicBezTo>
                    <a:pt x="52" y="43"/>
                    <a:pt x="51" y="44"/>
                    <a:pt x="50" y="45"/>
                  </a:cubicBezTo>
                  <a:cubicBezTo>
                    <a:pt x="44" y="58"/>
                    <a:pt x="39" y="88"/>
                    <a:pt x="36" y="102"/>
                  </a:cubicBezTo>
                  <a:cubicBezTo>
                    <a:pt x="33" y="118"/>
                    <a:pt x="30" y="133"/>
                    <a:pt x="28" y="141"/>
                  </a:cubicBezTo>
                  <a:cubicBezTo>
                    <a:pt x="27" y="128"/>
                    <a:pt x="28" y="109"/>
                    <a:pt x="29" y="93"/>
                  </a:cubicBezTo>
                  <a:cubicBezTo>
                    <a:pt x="29" y="78"/>
                    <a:pt x="30" y="66"/>
                    <a:pt x="28" y="61"/>
                  </a:cubicBezTo>
                  <a:cubicBezTo>
                    <a:pt x="28" y="60"/>
                    <a:pt x="27" y="59"/>
                    <a:pt x="26" y="59"/>
                  </a:cubicBezTo>
                  <a:cubicBezTo>
                    <a:pt x="24" y="58"/>
                    <a:pt x="23" y="59"/>
                    <a:pt x="22" y="61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22" y="62"/>
                    <a:pt x="14" y="94"/>
                    <a:pt x="8" y="11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7" y="108"/>
                    <a:pt x="7" y="91"/>
                    <a:pt x="11" y="8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39"/>
            <p:cNvSpPr/>
            <p:nvPr/>
          </p:nvSpPr>
          <p:spPr>
            <a:xfrm>
              <a:off x="5850" y="2151"/>
              <a:ext cx="369" cy="285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5" y="1"/>
                  </a:moveTo>
                  <a:cubicBezTo>
                    <a:pt x="4" y="0"/>
                    <a:pt x="2" y="0"/>
                    <a:pt x="1" y="1"/>
                  </a:cubicBezTo>
                  <a:cubicBezTo>
                    <a:pt x="0" y="3"/>
                    <a:pt x="0" y="5"/>
                    <a:pt x="1" y="6"/>
                  </a:cubicBezTo>
                  <a:cubicBezTo>
                    <a:pt x="6" y="9"/>
                    <a:pt x="36" y="32"/>
                    <a:pt x="65" y="53"/>
                  </a:cubicBezTo>
                  <a:cubicBezTo>
                    <a:pt x="92" y="74"/>
                    <a:pt x="120" y="94"/>
                    <a:pt x="127" y="99"/>
                  </a:cubicBezTo>
                  <a:cubicBezTo>
                    <a:pt x="128" y="101"/>
                    <a:pt x="131" y="104"/>
                    <a:pt x="135" y="107"/>
                  </a:cubicBezTo>
                  <a:cubicBezTo>
                    <a:pt x="142" y="113"/>
                    <a:pt x="151" y="119"/>
                    <a:pt x="151" y="119"/>
                  </a:cubicBezTo>
                  <a:cubicBezTo>
                    <a:pt x="153" y="120"/>
                    <a:pt x="155" y="119"/>
                    <a:pt x="155" y="117"/>
                  </a:cubicBezTo>
                  <a:cubicBezTo>
                    <a:pt x="156" y="115"/>
                    <a:pt x="155" y="114"/>
                    <a:pt x="153" y="113"/>
                  </a:cubicBezTo>
                  <a:cubicBezTo>
                    <a:pt x="153" y="113"/>
                    <a:pt x="145" y="107"/>
                    <a:pt x="139" y="102"/>
                  </a:cubicBezTo>
                  <a:cubicBezTo>
                    <a:pt x="116" y="83"/>
                    <a:pt x="93" y="67"/>
                    <a:pt x="69" y="48"/>
                  </a:cubicBezTo>
                  <a:cubicBezTo>
                    <a:pt x="39" y="27"/>
                    <a:pt x="10" y="5"/>
                    <a:pt x="5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39"/>
            <p:cNvSpPr/>
            <p:nvPr/>
          </p:nvSpPr>
          <p:spPr>
            <a:xfrm>
              <a:off x="5807" y="2151"/>
              <a:ext cx="429" cy="271"/>
            </a:xfrm>
            <a:custGeom>
              <a:avLst/>
              <a:gdLst/>
              <a:ahLst/>
              <a:cxnLst/>
              <a:rect l="l" t="t" r="r" b="b"/>
              <a:pathLst>
                <a:path w="181" h="114" extrusionOk="0">
                  <a:moveTo>
                    <a:pt x="7" y="3"/>
                  </a:moveTo>
                  <a:cubicBezTo>
                    <a:pt x="7" y="1"/>
                    <a:pt x="5" y="0"/>
                    <a:pt x="3" y="0"/>
                  </a:cubicBezTo>
                  <a:cubicBezTo>
                    <a:pt x="1" y="1"/>
                    <a:pt x="0" y="3"/>
                    <a:pt x="1" y="4"/>
                  </a:cubicBezTo>
                  <a:cubicBezTo>
                    <a:pt x="1" y="6"/>
                    <a:pt x="5" y="10"/>
                    <a:pt x="10" y="13"/>
                  </a:cubicBezTo>
                  <a:cubicBezTo>
                    <a:pt x="17" y="19"/>
                    <a:pt x="27" y="26"/>
                    <a:pt x="30" y="28"/>
                  </a:cubicBezTo>
                  <a:cubicBezTo>
                    <a:pt x="49" y="41"/>
                    <a:pt x="75" y="57"/>
                    <a:pt x="101" y="72"/>
                  </a:cubicBezTo>
                  <a:cubicBezTo>
                    <a:pt x="128" y="87"/>
                    <a:pt x="154" y="102"/>
                    <a:pt x="175" y="113"/>
                  </a:cubicBezTo>
                  <a:cubicBezTo>
                    <a:pt x="177" y="114"/>
                    <a:pt x="179" y="113"/>
                    <a:pt x="180" y="112"/>
                  </a:cubicBezTo>
                  <a:cubicBezTo>
                    <a:pt x="181" y="110"/>
                    <a:pt x="180" y="108"/>
                    <a:pt x="178" y="107"/>
                  </a:cubicBezTo>
                  <a:cubicBezTo>
                    <a:pt x="157" y="97"/>
                    <a:pt x="131" y="82"/>
                    <a:pt x="105" y="66"/>
                  </a:cubicBezTo>
                  <a:cubicBezTo>
                    <a:pt x="78" y="51"/>
                    <a:pt x="53" y="35"/>
                    <a:pt x="33" y="23"/>
                  </a:cubicBezTo>
                  <a:cubicBezTo>
                    <a:pt x="30" y="21"/>
                    <a:pt x="21" y="14"/>
                    <a:pt x="14" y="8"/>
                  </a:cubicBezTo>
                  <a:cubicBezTo>
                    <a:pt x="10" y="5"/>
                    <a:pt x="7" y="3"/>
                    <a:pt x="7" y="3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39"/>
            <p:cNvSpPr/>
            <p:nvPr/>
          </p:nvSpPr>
          <p:spPr>
            <a:xfrm>
              <a:off x="6167" y="2353"/>
              <a:ext cx="41" cy="697"/>
            </a:xfrm>
            <a:custGeom>
              <a:avLst/>
              <a:gdLst/>
              <a:ahLst/>
              <a:cxnLst/>
              <a:rect l="l" t="t" r="r" b="b"/>
              <a:pathLst>
                <a:path w="17" h="293" extrusionOk="0">
                  <a:moveTo>
                    <a:pt x="17" y="3"/>
                  </a:moveTo>
                  <a:cubicBezTo>
                    <a:pt x="17" y="2"/>
                    <a:pt x="16" y="0"/>
                    <a:pt x="14" y="0"/>
                  </a:cubicBezTo>
                  <a:cubicBezTo>
                    <a:pt x="12" y="0"/>
                    <a:pt x="11" y="1"/>
                    <a:pt x="10" y="3"/>
                  </a:cubicBezTo>
                  <a:cubicBezTo>
                    <a:pt x="8" y="23"/>
                    <a:pt x="5" y="84"/>
                    <a:pt x="3" y="143"/>
                  </a:cubicBezTo>
                  <a:cubicBezTo>
                    <a:pt x="1" y="197"/>
                    <a:pt x="0" y="249"/>
                    <a:pt x="2" y="263"/>
                  </a:cubicBezTo>
                  <a:cubicBezTo>
                    <a:pt x="3" y="273"/>
                    <a:pt x="2" y="283"/>
                    <a:pt x="2" y="293"/>
                  </a:cubicBezTo>
                  <a:cubicBezTo>
                    <a:pt x="2" y="293"/>
                    <a:pt x="2" y="293"/>
                    <a:pt x="2" y="293"/>
                  </a:cubicBezTo>
                  <a:cubicBezTo>
                    <a:pt x="8" y="293"/>
                    <a:pt x="8" y="293"/>
                    <a:pt x="8" y="293"/>
                  </a:cubicBezTo>
                  <a:cubicBezTo>
                    <a:pt x="8" y="293"/>
                    <a:pt x="8" y="293"/>
                    <a:pt x="8" y="293"/>
                  </a:cubicBezTo>
                  <a:cubicBezTo>
                    <a:pt x="9" y="283"/>
                    <a:pt x="10" y="273"/>
                    <a:pt x="8" y="262"/>
                  </a:cubicBezTo>
                  <a:cubicBezTo>
                    <a:pt x="7" y="249"/>
                    <a:pt x="7" y="197"/>
                    <a:pt x="9" y="143"/>
                  </a:cubicBezTo>
                  <a:cubicBezTo>
                    <a:pt x="11" y="85"/>
                    <a:pt x="14" y="24"/>
                    <a:pt x="17" y="3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39"/>
            <p:cNvSpPr/>
            <p:nvPr/>
          </p:nvSpPr>
          <p:spPr>
            <a:xfrm>
              <a:off x="5286" y="2327"/>
              <a:ext cx="478" cy="249"/>
            </a:xfrm>
            <a:custGeom>
              <a:avLst/>
              <a:gdLst/>
              <a:ahLst/>
              <a:cxnLst/>
              <a:rect l="l" t="t" r="r" b="b"/>
              <a:pathLst>
                <a:path w="202" h="105" extrusionOk="0">
                  <a:moveTo>
                    <a:pt x="5" y="1"/>
                  </a:moveTo>
                  <a:cubicBezTo>
                    <a:pt x="4" y="0"/>
                    <a:pt x="2" y="1"/>
                    <a:pt x="1" y="2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9" y="13"/>
                    <a:pt x="22" y="20"/>
                    <a:pt x="34" y="26"/>
                  </a:cubicBezTo>
                  <a:cubicBezTo>
                    <a:pt x="48" y="33"/>
                    <a:pt x="62" y="39"/>
                    <a:pt x="72" y="42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109" y="54"/>
                    <a:pt x="125" y="62"/>
                    <a:pt x="154" y="77"/>
                  </a:cubicBezTo>
                  <a:cubicBezTo>
                    <a:pt x="157" y="78"/>
                    <a:pt x="160" y="80"/>
                    <a:pt x="166" y="83"/>
                  </a:cubicBezTo>
                  <a:cubicBezTo>
                    <a:pt x="169" y="84"/>
                    <a:pt x="178" y="90"/>
                    <a:pt x="186" y="95"/>
                  </a:cubicBezTo>
                  <a:cubicBezTo>
                    <a:pt x="191" y="99"/>
                    <a:pt x="195" y="102"/>
                    <a:pt x="196" y="102"/>
                  </a:cubicBezTo>
                  <a:cubicBezTo>
                    <a:pt x="197" y="104"/>
                    <a:pt x="199" y="105"/>
                    <a:pt x="200" y="104"/>
                  </a:cubicBezTo>
                  <a:cubicBezTo>
                    <a:pt x="202" y="103"/>
                    <a:pt x="202" y="101"/>
                    <a:pt x="201" y="99"/>
                  </a:cubicBezTo>
                  <a:cubicBezTo>
                    <a:pt x="200" y="98"/>
                    <a:pt x="196" y="94"/>
                    <a:pt x="190" y="90"/>
                  </a:cubicBezTo>
                  <a:cubicBezTo>
                    <a:pt x="182" y="85"/>
                    <a:pt x="172" y="78"/>
                    <a:pt x="169" y="77"/>
                  </a:cubicBezTo>
                  <a:cubicBezTo>
                    <a:pt x="167" y="76"/>
                    <a:pt x="162" y="73"/>
                    <a:pt x="157" y="71"/>
                  </a:cubicBezTo>
                  <a:cubicBezTo>
                    <a:pt x="128" y="57"/>
                    <a:pt x="111" y="48"/>
                    <a:pt x="76" y="37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64" y="33"/>
                    <a:pt x="51" y="27"/>
                    <a:pt x="37" y="21"/>
                  </a:cubicBezTo>
                  <a:cubicBezTo>
                    <a:pt x="25" y="14"/>
                    <a:pt x="13" y="7"/>
                    <a:pt x="5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39"/>
            <p:cNvSpPr/>
            <p:nvPr/>
          </p:nvSpPr>
          <p:spPr>
            <a:xfrm>
              <a:off x="5314" y="2367"/>
              <a:ext cx="448" cy="205"/>
            </a:xfrm>
            <a:custGeom>
              <a:avLst/>
              <a:gdLst/>
              <a:ahLst/>
              <a:cxnLst/>
              <a:rect l="l" t="t" r="r" b="b"/>
              <a:pathLst>
                <a:path w="189" h="86" extrusionOk="0">
                  <a:moveTo>
                    <a:pt x="5" y="1"/>
                  </a:moveTo>
                  <a:cubicBezTo>
                    <a:pt x="3" y="0"/>
                    <a:pt x="2" y="0"/>
                    <a:pt x="1" y="2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7" y="9"/>
                    <a:pt x="61" y="33"/>
                    <a:pt x="110" y="54"/>
                  </a:cubicBezTo>
                  <a:cubicBezTo>
                    <a:pt x="148" y="71"/>
                    <a:pt x="182" y="86"/>
                    <a:pt x="185" y="86"/>
                  </a:cubicBezTo>
                  <a:cubicBezTo>
                    <a:pt x="187" y="86"/>
                    <a:pt x="189" y="85"/>
                    <a:pt x="189" y="83"/>
                  </a:cubicBezTo>
                  <a:cubicBezTo>
                    <a:pt x="189" y="81"/>
                    <a:pt x="188" y="80"/>
                    <a:pt x="186" y="80"/>
                  </a:cubicBezTo>
                  <a:cubicBezTo>
                    <a:pt x="184" y="79"/>
                    <a:pt x="150" y="65"/>
                    <a:pt x="112" y="48"/>
                  </a:cubicBezTo>
                  <a:cubicBezTo>
                    <a:pt x="64" y="28"/>
                    <a:pt x="10" y="3"/>
                    <a:pt x="5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39"/>
            <p:cNvSpPr/>
            <p:nvPr/>
          </p:nvSpPr>
          <p:spPr>
            <a:xfrm>
              <a:off x="4788" y="3035"/>
              <a:ext cx="2005" cy="212"/>
            </a:xfrm>
            <a:custGeom>
              <a:avLst/>
              <a:gdLst/>
              <a:ahLst/>
              <a:cxnLst/>
              <a:rect l="l" t="t" r="r" b="b"/>
              <a:pathLst>
                <a:path w="846" h="89" extrusionOk="0">
                  <a:moveTo>
                    <a:pt x="587" y="3"/>
                  </a:moveTo>
                  <a:cubicBezTo>
                    <a:pt x="586" y="3"/>
                    <a:pt x="584" y="5"/>
                    <a:pt x="584" y="6"/>
                  </a:cubicBezTo>
                  <a:cubicBezTo>
                    <a:pt x="584" y="8"/>
                    <a:pt x="586" y="10"/>
                    <a:pt x="587" y="10"/>
                  </a:cubicBezTo>
                  <a:cubicBezTo>
                    <a:pt x="812" y="6"/>
                    <a:pt x="840" y="14"/>
                    <a:pt x="840" y="21"/>
                  </a:cubicBezTo>
                  <a:cubicBezTo>
                    <a:pt x="840" y="21"/>
                    <a:pt x="838" y="23"/>
                    <a:pt x="838" y="24"/>
                  </a:cubicBezTo>
                  <a:cubicBezTo>
                    <a:pt x="831" y="24"/>
                    <a:pt x="826" y="25"/>
                    <a:pt x="820" y="26"/>
                  </a:cubicBezTo>
                  <a:cubicBezTo>
                    <a:pt x="810" y="27"/>
                    <a:pt x="800" y="29"/>
                    <a:pt x="784" y="29"/>
                  </a:cubicBezTo>
                  <a:cubicBezTo>
                    <a:pt x="726" y="32"/>
                    <a:pt x="694" y="28"/>
                    <a:pt x="661" y="25"/>
                  </a:cubicBezTo>
                  <a:cubicBezTo>
                    <a:pt x="632" y="22"/>
                    <a:pt x="602" y="19"/>
                    <a:pt x="552" y="20"/>
                  </a:cubicBezTo>
                  <a:cubicBezTo>
                    <a:pt x="538" y="20"/>
                    <a:pt x="538" y="20"/>
                    <a:pt x="538" y="20"/>
                  </a:cubicBezTo>
                  <a:cubicBezTo>
                    <a:pt x="506" y="21"/>
                    <a:pt x="465" y="20"/>
                    <a:pt x="421" y="20"/>
                  </a:cubicBezTo>
                  <a:cubicBezTo>
                    <a:pt x="287" y="18"/>
                    <a:pt x="117" y="17"/>
                    <a:pt x="29" y="35"/>
                  </a:cubicBezTo>
                  <a:cubicBezTo>
                    <a:pt x="16" y="38"/>
                    <a:pt x="8" y="41"/>
                    <a:pt x="4" y="43"/>
                  </a:cubicBezTo>
                  <a:cubicBezTo>
                    <a:pt x="2" y="45"/>
                    <a:pt x="0" y="47"/>
                    <a:pt x="1" y="49"/>
                  </a:cubicBezTo>
                  <a:cubicBezTo>
                    <a:pt x="1" y="51"/>
                    <a:pt x="2" y="53"/>
                    <a:pt x="5" y="54"/>
                  </a:cubicBezTo>
                  <a:cubicBezTo>
                    <a:pt x="10" y="56"/>
                    <a:pt x="20" y="57"/>
                    <a:pt x="35" y="58"/>
                  </a:cubicBezTo>
                  <a:cubicBezTo>
                    <a:pt x="76" y="59"/>
                    <a:pt x="114" y="55"/>
                    <a:pt x="154" y="51"/>
                  </a:cubicBezTo>
                  <a:cubicBezTo>
                    <a:pt x="185" y="48"/>
                    <a:pt x="218" y="44"/>
                    <a:pt x="253" y="43"/>
                  </a:cubicBezTo>
                  <a:cubicBezTo>
                    <a:pt x="329" y="41"/>
                    <a:pt x="412" y="44"/>
                    <a:pt x="494" y="46"/>
                  </a:cubicBezTo>
                  <a:cubicBezTo>
                    <a:pt x="527" y="48"/>
                    <a:pt x="561" y="49"/>
                    <a:pt x="593" y="50"/>
                  </a:cubicBezTo>
                  <a:cubicBezTo>
                    <a:pt x="597" y="50"/>
                    <a:pt x="597" y="50"/>
                    <a:pt x="597" y="50"/>
                  </a:cubicBezTo>
                  <a:cubicBezTo>
                    <a:pt x="610" y="50"/>
                    <a:pt x="653" y="51"/>
                    <a:pt x="685" y="53"/>
                  </a:cubicBezTo>
                  <a:cubicBezTo>
                    <a:pt x="673" y="53"/>
                    <a:pt x="659" y="53"/>
                    <a:pt x="642" y="53"/>
                  </a:cubicBezTo>
                  <a:cubicBezTo>
                    <a:pt x="504" y="54"/>
                    <a:pt x="231" y="57"/>
                    <a:pt x="141" y="82"/>
                  </a:cubicBezTo>
                  <a:cubicBezTo>
                    <a:pt x="139" y="83"/>
                    <a:pt x="138" y="84"/>
                    <a:pt x="139" y="86"/>
                  </a:cubicBezTo>
                  <a:cubicBezTo>
                    <a:pt x="139" y="88"/>
                    <a:pt x="141" y="89"/>
                    <a:pt x="143" y="88"/>
                  </a:cubicBezTo>
                  <a:cubicBezTo>
                    <a:pt x="232" y="63"/>
                    <a:pt x="504" y="61"/>
                    <a:pt x="642" y="59"/>
                  </a:cubicBezTo>
                  <a:cubicBezTo>
                    <a:pt x="685" y="59"/>
                    <a:pt x="715" y="59"/>
                    <a:pt x="724" y="57"/>
                  </a:cubicBezTo>
                  <a:cubicBezTo>
                    <a:pt x="724" y="57"/>
                    <a:pt x="725" y="57"/>
                    <a:pt x="726" y="57"/>
                  </a:cubicBezTo>
                  <a:cubicBezTo>
                    <a:pt x="727" y="56"/>
                    <a:pt x="728" y="54"/>
                    <a:pt x="727" y="53"/>
                  </a:cubicBezTo>
                  <a:cubicBezTo>
                    <a:pt x="724" y="46"/>
                    <a:pt x="611" y="44"/>
                    <a:pt x="597" y="44"/>
                  </a:cubicBezTo>
                  <a:cubicBezTo>
                    <a:pt x="594" y="43"/>
                    <a:pt x="594" y="43"/>
                    <a:pt x="594" y="43"/>
                  </a:cubicBezTo>
                  <a:cubicBezTo>
                    <a:pt x="561" y="43"/>
                    <a:pt x="528" y="41"/>
                    <a:pt x="494" y="40"/>
                  </a:cubicBezTo>
                  <a:cubicBezTo>
                    <a:pt x="413" y="37"/>
                    <a:pt x="329" y="34"/>
                    <a:pt x="253" y="37"/>
                  </a:cubicBezTo>
                  <a:cubicBezTo>
                    <a:pt x="217" y="38"/>
                    <a:pt x="185" y="41"/>
                    <a:pt x="154" y="45"/>
                  </a:cubicBezTo>
                  <a:cubicBezTo>
                    <a:pt x="114" y="49"/>
                    <a:pt x="76" y="53"/>
                    <a:pt x="35" y="52"/>
                  </a:cubicBezTo>
                  <a:cubicBezTo>
                    <a:pt x="21" y="51"/>
                    <a:pt x="12" y="50"/>
                    <a:pt x="8" y="48"/>
                  </a:cubicBezTo>
                  <a:cubicBezTo>
                    <a:pt x="11" y="46"/>
                    <a:pt x="19" y="44"/>
                    <a:pt x="30" y="42"/>
                  </a:cubicBezTo>
                  <a:cubicBezTo>
                    <a:pt x="118" y="23"/>
                    <a:pt x="287" y="25"/>
                    <a:pt x="421" y="26"/>
                  </a:cubicBezTo>
                  <a:cubicBezTo>
                    <a:pt x="465" y="26"/>
                    <a:pt x="506" y="27"/>
                    <a:pt x="538" y="26"/>
                  </a:cubicBezTo>
                  <a:cubicBezTo>
                    <a:pt x="553" y="26"/>
                    <a:pt x="553" y="26"/>
                    <a:pt x="553" y="26"/>
                  </a:cubicBezTo>
                  <a:cubicBezTo>
                    <a:pt x="601" y="26"/>
                    <a:pt x="631" y="29"/>
                    <a:pt x="660" y="31"/>
                  </a:cubicBezTo>
                  <a:cubicBezTo>
                    <a:pt x="694" y="35"/>
                    <a:pt x="726" y="38"/>
                    <a:pt x="784" y="36"/>
                  </a:cubicBezTo>
                  <a:cubicBezTo>
                    <a:pt x="801" y="35"/>
                    <a:pt x="811" y="34"/>
                    <a:pt x="821" y="32"/>
                  </a:cubicBezTo>
                  <a:cubicBezTo>
                    <a:pt x="827" y="31"/>
                    <a:pt x="833" y="31"/>
                    <a:pt x="840" y="30"/>
                  </a:cubicBezTo>
                  <a:cubicBezTo>
                    <a:pt x="843" y="30"/>
                    <a:pt x="846" y="23"/>
                    <a:pt x="846" y="21"/>
                  </a:cubicBezTo>
                  <a:cubicBezTo>
                    <a:pt x="846" y="12"/>
                    <a:pt x="818" y="0"/>
                    <a:pt x="587" y="3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p39"/>
          <p:cNvSpPr/>
          <p:nvPr/>
        </p:nvSpPr>
        <p:spPr>
          <a:xfrm>
            <a:off x="5268375" y="3321799"/>
            <a:ext cx="2308276" cy="85502"/>
          </a:xfrm>
          <a:custGeom>
            <a:avLst/>
            <a:gdLst/>
            <a:ahLst/>
            <a:cxnLst/>
            <a:rect l="l" t="t" r="r" b="b"/>
            <a:pathLst>
              <a:path w="764" h="70" extrusionOk="0">
                <a:moveTo>
                  <a:pt x="3" y="1"/>
                </a:moveTo>
                <a:cubicBezTo>
                  <a:pt x="1" y="1"/>
                  <a:pt x="0" y="3"/>
                  <a:pt x="0" y="4"/>
                </a:cubicBezTo>
                <a:cubicBezTo>
                  <a:pt x="0" y="6"/>
                  <a:pt x="1" y="8"/>
                  <a:pt x="3" y="8"/>
                </a:cubicBezTo>
                <a:cubicBezTo>
                  <a:pt x="59" y="8"/>
                  <a:pt x="121" y="8"/>
                  <a:pt x="183" y="7"/>
                </a:cubicBezTo>
                <a:cubicBezTo>
                  <a:pt x="330" y="7"/>
                  <a:pt x="473" y="7"/>
                  <a:pt x="625" y="9"/>
                </a:cubicBezTo>
                <a:cubicBezTo>
                  <a:pt x="627" y="9"/>
                  <a:pt x="632" y="9"/>
                  <a:pt x="638" y="9"/>
                </a:cubicBezTo>
                <a:cubicBezTo>
                  <a:pt x="581" y="11"/>
                  <a:pt x="523" y="13"/>
                  <a:pt x="517" y="13"/>
                </a:cubicBezTo>
                <a:cubicBezTo>
                  <a:pt x="414" y="7"/>
                  <a:pt x="327" y="15"/>
                  <a:pt x="241" y="22"/>
                </a:cubicBezTo>
                <a:cubicBezTo>
                  <a:pt x="178" y="28"/>
                  <a:pt x="115" y="33"/>
                  <a:pt x="47" y="33"/>
                </a:cubicBezTo>
                <a:cubicBezTo>
                  <a:pt x="47" y="39"/>
                  <a:pt x="47" y="39"/>
                  <a:pt x="47" y="39"/>
                </a:cubicBezTo>
                <a:cubicBezTo>
                  <a:pt x="108" y="39"/>
                  <a:pt x="162" y="36"/>
                  <a:pt x="215" y="33"/>
                </a:cubicBezTo>
                <a:cubicBezTo>
                  <a:pt x="316" y="28"/>
                  <a:pt x="411" y="22"/>
                  <a:pt x="539" y="40"/>
                </a:cubicBezTo>
                <a:cubicBezTo>
                  <a:pt x="530" y="40"/>
                  <a:pt x="530" y="40"/>
                  <a:pt x="530" y="40"/>
                </a:cubicBezTo>
                <a:cubicBezTo>
                  <a:pt x="427" y="40"/>
                  <a:pt x="355" y="40"/>
                  <a:pt x="236" y="60"/>
                </a:cubicBezTo>
                <a:cubicBezTo>
                  <a:pt x="217" y="63"/>
                  <a:pt x="217" y="63"/>
                  <a:pt x="217" y="63"/>
                </a:cubicBezTo>
                <a:cubicBezTo>
                  <a:pt x="216" y="64"/>
                  <a:pt x="214" y="65"/>
                  <a:pt x="215" y="67"/>
                </a:cubicBezTo>
                <a:cubicBezTo>
                  <a:pt x="215" y="69"/>
                  <a:pt x="217" y="70"/>
                  <a:pt x="218" y="70"/>
                </a:cubicBezTo>
                <a:cubicBezTo>
                  <a:pt x="237" y="67"/>
                  <a:pt x="237" y="67"/>
                  <a:pt x="237" y="67"/>
                </a:cubicBezTo>
                <a:cubicBezTo>
                  <a:pt x="356" y="46"/>
                  <a:pt x="427" y="47"/>
                  <a:pt x="530" y="47"/>
                </a:cubicBezTo>
                <a:cubicBezTo>
                  <a:pt x="546" y="47"/>
                  <a:pt x="563" y="47"/>
                  <a:pt x="575" y="47"/>
                </a:cubicBezTo>
                <a:cubicBezTo>
                  <a:pt x="575" y="41"/>
                  <a:pt x="575" y="41"/>
                  <a:pt x="575" y="41"/>
                </a:cubicBezTo>
                <a:cubicBezTo>
                  <a:pt x="574" y="41"/>
                  <a:pt x="574" y="40"/>
                  <a:pt x="573" y="40"/>
                </a:cubicBezTo>
                <a:cubicBezTo>
                  <a:pt x="569" y="39"/>
                  <a:pt x="561" y="37"/>
                  <a:pt x="560" y="37"/>
                </a:cubicBezTo>
                <a:cubicBezTo>
                  <a:pt x="467" y="23"/>
                  <a:pt x="392" y="20"/>
                  <a:pt x="321" y="22"/>
                </a:cubicBezTo>
                <a:cubicBezTo>
                  <a:pt x="382" y="18"/>
                  <a:pt x="446" y="15"/>
                  <a:pt x="517" y="19"/>
                </a:cubicBezTo>
                <a:cubicBezTo>
                  <a:pt x="524" y="20"/>
                  <a:pt x="602" y="17"/>
                  <a:pt x="668" y="14"/>
                </a:cubicBezTo>
                <a:cubicBezTo>
                  <a:pt x="713" y="12"/>
                  <a:pt x="753" y="10"/>
                  <a:pt x="761" y="8"/>
                </a:cubicBezTo>
                <a:cubicBezTo>
                  <a:pt x="762" y="8"/>
                  <a:pt x="763" y="8"/>
                  <a:pt x="763" y="7"/>
                </a:cubicBezTo>
                <a:cubicBezTo>
                  <a:pt x="764" y="6"/>
                  <a:pt x="764" y="4"/>
                  <a:pt x="763" y="2"/>
                </a:cubicBezTo>
                <a:cubicBezTo>
                  <a:pt x="763" y="2"/>
                  <a:pt x="763" y="2"/>
                  <a:pt x="763" y="2"/>
                </a:cubicBezTo>
                <a:cubicBezTo>
                  <a:pt x="763" y="2"/>
                  <a:pt x="761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48" y="2"/>
                  <a:pt x="713" y="2"/>
                  <a:pt x="682" y="2"/>
                </a:cubicBezTo>
                <a:cubicBezTo>
                  <a:pt x="655" y="2"/>
                  <a:pt x="631" y="2"/>
                  <a:pt x="625" y="2"/>
                </a:cubicBezTo>
                <a:cubicBezTo>
                  <a:pt x="474" y="0"/>
                  <a:pt x="330" y="1"/>
                  <a:pt x="183" y="1"/>
                </a:cubicBezTo>
                <a:cubicBezTo>
                  <a:pt x="126" y="1"/>
                  <a:pt x="68" y="1"/>
                  <a:pt x="3" y="1"/>
                </a:cubicBezTo>
                <a:close/>
              </a:path>
            </a:pathLst>
          </a:custGeom>
          <a:solidFill>
            <a:srgbClr val="4A67AA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2" name="Google Shape;222;p39"/>
          <p:cNvGrpSpPr/>
          <p:nvPr/>
        </p:nvGrpSpPr>
        <p:grpSpPr>
          <a:xfrm>
            <a:off x="4826913" y="2742144"/>
            <a:ext cx="857834" cy="657104"/>
            <a:chOff x="2934" y="1466"/>
            <a:chExt cx="1812" cy="1388"/>
          </a:xfrm>
        </p:grpSpPr>
        <p:sp>
          <p:nvSpPr>
            <p:cNvPr id="223" name="Google Shape;223;p39"/>
            <p:cNvSpPr/>
            <p:nvPr/>
          </p:nvSpPr>
          <p:spPr>
            <a:xfrm>
              <a:off x="3123" y="2083"/>
              <a:ext cx="278" cy="619"/>
            </a:xfrm>
            <a:custGeom>
              <a:avLst/>
              <a:gdLst/>
              <a:ahLst/>
              <a:cxnLst/>
              <a:rect l="l" t="t" r="r" b="b"/>
              <a:pathLst>
                <a:path w="117" h="261" extrusionOk="0">
                  <a:moveTo>
                    <a:pt x="91" y="6"/>
                  </a:moveTo>
                  <a:cubicBezTo>
                    <a:pt x="92" y="4"/>
                    <a:pt x="91" y="2"/>
                    <a:pt x="90" y="1"/>
                  </a:cubicBezTo>
                  <a:cubicBezTo>
                    <a:pt x="88" y="0"/>
                    <a:pt x="86" y="1"/>
                    <a:pt x="85" y="2"/>
                  </a:cubicBezTo>
                  <a:cubicBezTo>
                    <a:pt x="82" y="8"/>
                    <a:pt x="68" y="23"/>
                    <a:pt x="53" y="40"/>
                  </a:cubicBezTo>
                  <a:cubicBezTo>
                    <a:pt x="29" y="66"/>
                    <a:pt x="1" y="9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7"/>
                    <a:pt x="2" y="109"/>
                    <a:pt x="3" y="109"/>
                  </a:cubicBezTo>
                  <a:cubicBezTo>
                    <a:pt x="4" y="109"/>
                    <a:pt x="5" y="109"/>
                    <a:pt x="5" y="108"/>
                  </a:cubicBezTo>
                  <a:cubicBezTo>
                    <a:pt x="10" y="106"/>
                    <a:pt x="33" y="87"/>
                    <a:pt x="54" y="70"/>
                  </a:cubicBezTo>
                  <a:cubicBezTo>
                    <a:pt x="33" y="96"/>
                    <a:pt x="7" y="128"/>
                    <a:pt x="9" y="133"/>
                  </a:cubicBezTo>
                  <a:cubicBezTo>
                    <a:pt x="12" y="132"/>
                    <a:pt x="12" y="132"/>
                    <a:pt x="12" y="132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5"/>
                    <a:pt x="11" y="136"/>
                    <a:pt x="13" y="135"/>
                  </a:cubicBezTo>
                  <a:cubicBezTo>
                    <a:pt x="13" y="135"/>
                    <a:pt x="14" y="135"/>
                    <a:pt x="14" y="135"/>
                  </a:cubicBezTo>
                  <a:cubicBezTo>
                    <a:pt x="20" y="130"/>
                    <a:pt x="41" y="113"/>
                    <a:pt x="58" y="101"/>
                  </a:cubicBezTo>
                  <a:cubicBezTo>
                    <a:pt x="54" y="106"/>
                    <a:pt x="49" y="111"/>
                    <a:pt x="45" y="117"/>
                  </a:cubicBezTo>
                  <a:cubicBezTo>
                    <a:pt x="30" y="137"/>
                    <a:pt x="16" y="158"/>
                    <a:pt x="14" y="165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4" y="167"/>
                    <a:pt x="15" y="168"/>
                    <a:pt x="17" y="169"/>
                  </a:cubicBezTo>
                  <a:cubicBezTo>
                    <a:pt x="18" y="169"/>
                    <a:pt x="20" y="168"/>
                    <a:pt x="20" y="167"/>
                  </a:cubicBezTo>
                  <a:cubicBezTo>
                    <a:pt x="21" y="166"/>
                    <a:pt x="29" y="161"/>
                    <a:pt x="39" y="155"/>
                  </a:cubicBezTo>
                  <a:cubicBezTo>
                    <a:pt x="49" y="149"/>
                    <a:pt x="61" y="142"/>
                    <a:pt x="71" y="136"/>
                  </a:cubicBezTo>
                  <a:cubicBezTo>
                    <a:pt x="67" y="140"/>
                    <a:pt x="62" y="144"/>
                    <a:pt x="58" y="148"/>
                  </a:cubicBezTo>
                  <a:cubicBezTo>
                    <a:pt x="39" y="166"/>
                    <a:pt x="19" y="186"/>
                    <a:pt x="19" y="190"/>
                  </a:cubicBezTo>
                  <a:cubicBezTo>
                    <a:pt x="22" y="190"/>
                    <a:pt x="22" y="190"/>
                    <a:pt x="22" y="190"/>
                  </a:cubicBezTo>
                  <a:cubicBezTo>
                    <a:pt x="19" y="190"/>
                    <a:pt x="19" y="190"/>
                    <a:pt x="19" y="190"/>
                  </a:cubicBezTo>
                  <a:cubicBezTo>
                    <a:pt x="19" y="192"/>
                    <a:pt x="21" y="193"/>
                    <a:pt x="22" y="193"/>
                  </a:cubicBezTo>
                  <a:cubicBezTo>
                    <a:pt x="22" y="193"/>
                    <a:pt x="22" y="193"/>
                    <a:pt x="22" y="193"/>
                  </a:cubicBezTo>
                  <a:cubicBezTo>
                    <a:pt x="22" y="193"/>
                    <a:pt x="22" y="193"/>
                    <a:pt x="22" y="193"/>
                  </a:cubicBezTo>
                  <a:cubicBezTo>
                    <a:pt x="27" y="193"/>
                    <a:pt x="50" y="184"/>
                    <a:pt x="70" y="175"/>
                  </a:cubicBezTo>
                  <a:cubicBezTo>
                    <a:pt x="71" y="175"/>
                    <a:pt x="71" y="175"/>
                    <a:pt x="71" y="175"/>
                  </a:cubicBezTo>
                  <a:cubicBezTo>
                    <a:pt x="67" y="178"/>
                    <a:pt x="63" y="181"/>
                    <a:pt x="59" y="184"/>
                  </a:cubicBezTo>
                  <a:cubicBezTo>
                    <a:pt x="41" y="197"/>
                    <a:pt x="23" y="210"/>
                    <a:pt x="22" y="210"/>
                  </a:cubicBezTo>
                  <a:cubicBezTo>
                    <a:pt x="22" y="210"/>
                    <a:pt x="22" y="210"/>
                    <a:pt x="22" y="210"/>
                  </a:cubicBezTo>
                  <a:cubicBezTo>
                    <a:pt x="22" y="210"/>
                    <a:pt x="22" y="210"/>
                    <a:pt x="22" y="210"/>
                  </a:cubicBezTo>
                  <a:cubicBezTo>
                    <a:pt x="22" y="210"/>
                    <a:pt x="22" y="210"/>
                    <a:pt x="22" y="210"/>
                  </a:cubicBezTo>
                  <a:cubicBezTo>
                    <a:pt x="22" y="210"/>
                    <a:pt x="22" y="210"/>
                    <a:pt x="22" y="210"/>
                  </a:cubicBezTo>
                  <a:cubicBezTo>
                    <a:pt x="22" y="210"/>
                    <a:pt x="22" y="210"/>
                    <a:pt x="22" y="210"/>
                  </a:cubicBezTo>
                  <a:cubicBezTo>
                    <a:pt x="22" y="211"/>
                    <a:pt x="22" y="211"/>
                    <a:pt x="22" y="211"/>
                  </a:cubicBezTo>
                  <a:cubicBezTo>
                    <a:pt x="22" y="211"/>
                    <a:pt x="22" y="211"/>
                    <a:pt x="22" y="211"/>
                  </a:cubicBezTo>
                  <a:cubicBezTo>
                    <a:pt x="21" y="212"/>
                    <a:pt x="22" y="214"/>
                    <a:pt x="23" y="215"/>
                  </a:cubicBezTo>
                  <a:cubicBezTo>
                    <a:pt x="24" y="215"/>
                    <a:pt x="24" y="215"/>
                    <a:pt x="25" y="215"/>
                  </a:cubicBezTo>
                  <a:cubicBezTo>
                    <a:pt x="28" y="216"/>
                    <a:pt x="38" y="213"/>
                    <a:pt x="51" y="209"/>
                  </a:cubicBezTo>
                  <a:cubicBezTo>
                    <a:pt x="63" y="205"/>
                    <a:pt x="78" y="201"/>
                    <a:pt x="88" y="199"/>
                  </a:cubicBezTo>
                  <a:cubicBezTo>
                    <a:pt x="80" y="204"/>
                    <a:pt x="69" y="208"/>
                    <a:pt x="58" y="213"/>
                  </a:cubicBezTo>
                  <a:cubicBezTo>
                    <a:pt x="43" y="219"/>
                    <a:pt x="29" y="224"/>
                    <a:pt x="24" y="229"/>
                  </a:cubicBezTo>
                  <a:cubicBezTo>
                    <a:pt x="24" y="229"/>
                    <a:pt x="24" y="229"/>
                    <a:pt x="24" y="229"/>
                  </a:cubicBezTo>
                  <a:cubicBezTo>
                    <a:pt x="23" y="231"/>
                    <a:pt x="23" y="233"/>
                    <a:pt x="25" y="234"/>
                  </a:cubicBezTo>
                  <a:cubicBezTo>
                    <a:pt x="26" y="235"/>
                    <a:pt x="27" y="235"/>
                    <a:pt x="28" y="235"/>
                  </a:cubicBezTo>
                  <a:cubicBezTo>
                    <a:pt x="32" y="233"/>
                    <a:pt x="51" y="232"/>
                    <a:pt x="69" y="232"/>
                  </a:cubicBezTo>
                  <a:cubicBezTo>
                    <a:pt x="76" y="232"/>
                    <a:pt x="83" y="232"/>
                    <a:pt x="90" y="233"/>
                  </a:cubicBezTo>
                  <a:cubicBezTo>
                    <a:pt x="85" y="233"/>
                    <a:pt x="80" y="234"/>
                    <a:pt x="74" y="235"/>
                  </a:cubicBezTo>
                  <a:cubicBezTo>
                    <a:pt x="57" y="237"/>
                    <a:pt x="38" y="240"/>
                    <a:pt x="29" y="244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29" y="244"/>
                    <a:pt x="29" y="244"/>
                    <a:pt x="29" y="244"/>
                  </a:cubicBezTo>
                  <a:cubicBezTo>
                    <a:pt x="27" y="244"/>
                    <a:pt x="26" y="246"/>
                    <a:pt x="27" y="248"/>
                  </a:cubicBezTo>
                  <a:cubicBezTo>
                    <a:pt x="27" y="249"/>
                    <a:pt x="29" y="250"/>
                    <a:pt x="30" y="250"/>
                  </a:cubicBezTo>
                  <a:cubicBezTo>
                    <a:pt x="40" y="250"/>
                    <a:pt x="62" y="252"/>
                    <a:pt x="82" y="254"/>
                  </a:cubicBezTo>
                  <a:cubicBezTo>
                    <a:pt x="95" y="256"/>
                    <a:pt x="107" y="258"/>
                    <a:pt x="111" y="260"/>
                  </a:cubicBezTo>
                  <a:cubicBezTo>
                    <a:pt x="113" y="261"/>
                    <a:pt x="115" y="261"/>
                    <a:pt x="116" y="259"/>
                  </a:cubicBezTo>
                  <a:cubicBezTo>
                    <a:pt x="117" y="257"/>
                    <a:pt x="116" y="255"/>
                    <a:pt x="114" y="255"/>
                  </a:cubicBezTo>
                  <a:cubicBezTo>
                    <a:pt x="109" y="252"/>
                    <a:pt x="96" y="250"/>
                    <a:pt x="82" y="248"/>
                  </a:cubicBezTo>
                  <a:cubicBezTo>
                    <a:pt x="73" y="247"/>
                    <a:pt x="62" y="246"/>
                    <a:pt x="53" y="245"/>
                  </a:cubicBezTo>
                  <a:cubicBezTo>
                    <a:pt x="60" y="244"/>
                    <a:pt x="67" y="242"/>
                    <a:pt x="75" y="241"/>
                  </a:cubicBezTo>
                  <a:cubicBezTo>
                    <a:pt x="87" y="239"/>
                    <a:pt x="97" y="238"/>
                    <a:pt x="102" y="235"/>
                  </a:cubicBezTo>
                  <a:cubicBezTo>
                    <a:pt x="104" y="235"/>
                    <a:pt x="105" y="235"/>
                    <a:pt x="105" y="233"/>
                  </a:cubicBezTo>
                  <a:cubicBezTo>
                    <a:pt x="106" y="232"/>
                    <a:pt x="105" y="230"/>
                    <a:pt x="103" y="22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103" y="229"/>
                    <a:pt x="103" y="229"/>
                    <a:pt x="103" y="229"/>
                  </a:cubicBezTo>
                  <a:cubicBezTo>
                    <a:pt x="96" y="226"/>
                    <a:pt x="83" y="225"/>
                    <a:pt x="69" y="225"/>
                  </a:cubicBezTo>
                  <a:cubicBezTo>
                    <a:pt x="60" y="225"/>
                    <a:pt x="50" y="226"/>
                    <a:pt x="42" y="226"/>
                  </a:cubicBezTo>
                  <a:cubicBezTo>
                    <a:pt x="48" y="224"/>
                    <a:pt x="54" y="221"/>
                    <a:pt x="60" y="219"/>
                  </a:cubicBezTo>
                  <a:cubicBezTo>
                    <a:pt x="76" y="212"/>
                    <a:pt x="93" y="206"/>
                    <a:pt x="101" y="199"/>
                  </a:cubicBezTo>
                  <a:cubicBezTo>
                    <a:pt x="102" y="198"/>
                    <a:pt x="102" y="198"/>
                    <a:pt x="102" y="197"/>
                  </a:cubicBezTo>
                  <a:cubicBezTo>
                    <a:pt x="103" y="196"/>
                    <a:pt x="102" y="194"/>
                    <a:pt x="101" y="193"/>
                  </a:cubicBezTo>
                  <a:cubicBezTo>
                    <a:pt x="99" y="196"/>
                    <a:pt x="99" y="196"/>
                    <a:pt x="99" y="196"/>
                  </a:cubicBezTo>
                  <a:cubicBezTo>
                    <a:pt x="101" y="193"/>
                    <a:pt x="101" y="193"/>
                    <a:pt x="101" y="193"/>
                  </a:cubicBezTo>
                  <a:cubicBezTo>
                    <a:pt x="93" y="190"/>
                    <a:pt x="68" y="197"/>
                    <a:pt x="49" y="203"/>
                  </a:cubicBezTo>
                  <a:cubicBezTo>
                    <a:pt x="45" y="204"/>
                    <a:pt x="42" y="205"/>
                    <a:pt x="39" y="206"/>
                  </a:cubicBezTo>
                  <a:cubicBezTo>
                    <a:pt x="45" y="201"/>
                    <a:pt x="54" y="195"/>
                    <a:pt x="62" y="189"/>
                  </a:cubicBezTo>
                  <a:cubicBezTo>
                    <a:pt x="74" y="181"/>
                    <a:pt x="85" y="172"/>
                    <a:pt x="90" y="167"/>
                  </a:cubicBezTo>
                  <a:cubicBezTo>
                    <a:pt x="93" y="166"/>
                    <a:pt x="95" y="165"/>
                    <a:pt x="97" y="165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7" y="165"/>
                    <a:pt x="97" y="165"/>
                    <a:pt x="97" y="165"/>
                  </a:cubicBezTo>
                  <a:cubicBezTo>
                    <a:pt x="99" y="164"/>
                    <a:pt x="99" y="162"/>
                    <a:pt x="99" y="161"/>
                  </a:cubicBezTo>
                  <a:cubicBezTo>
                    <a:pt x="99" y="160"/>
                    <a:pt x="98" y="159"/>
                    <a:pt x="98" y="159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97" y="159"/>
                    <a:pt x="96" y="158"/>
                    <a:pt x="96" y="159"/>
                  </a:cubicBezTo>
                  <a:cubicBezTo>
                    <a:pt x="96" y="159"/>
                    <a:pt x="96" y="159"/>
                    <a:pt x="96" y="159"/>
                  </a:cubicBezTo>
                  <a:cubicBezTo>
                    <a:pt x="96" y="159"/>
                    <a:pt x="96" y="159"/>
                    <a:pt x="96" y="159"/>
                  </a:cubicBezTo>
                  <a:cubicBezTo>
                    <a:pt x="96" y="159"/>
                    <a:pt x="96" y="159"/>
                    <a:pt x="96" y="159"/>
                  </a:cubicBezTo>
                  <a:cubicBezTo>
                    <a:pt x="96" y="159"/>
                    <a:pt x="96" y="159"/>
                    <a:pt x="96" y="159"/>
                  </a:cubicBezTo>
                  <a:cubicBezTo>
                    <a:pt x="95" y="159"/>
                    <a:pt x="95" y="159"/>
                    <a:pt x="95" y="159"/>
                  </a:cubicBezTo>
                  <a:cubicBezTo>
                    <a:pt x="95" y="159"/>
                    <a:pt x="95" y="159"/>
                    <a:pt x="95" y="159"/>
                  </a:cubicBezTo>
                  <a:cubicBezTo>
                    <a:pt x="89" y="161"/>
                    <a:pt x="79" y="165"/>
                    <a:pt x="67" y="170"/>
                  </a:cubicBezTo>
                  <a:cubicBezTo>
                    <a:pt x="54" y="175"/>
                    <a:pt x="39" y="181"/>
                    <a:pt x="30" y="184"/>
                  </a:cubicBezTo>
                  <a:cubicBezTo>
                    <a:pt x="37" y="177"/>
                    <a:pt x="50" y="165"/>
                    <a:pt x="62" y="153"/>
                  </a:cubicBezTo>
                  <a:cubicBezTo>
                    <a:pt x="74" y="141"/>
                    <a:pt x="86" y="130"/>
                    <a:pt x="91" y="124"/>
                  </a:cubicBezTo>
                  <a:cubicBezTo>
                    <a:pt x="91" y="124"/>
                    <a:pt x="91" y="124"/>
                    <a:pt x="92" y="124"/>
                  </a:cubicBezTo>
                  <a:cubicBezTo>
                    <a:pt x="92" y="123"/>
                    <a:pt x="92" y="123"/>
                    <a:pt x="93" y="122"/>
                  </a:cubicBezTo>
                  <a:cubicBezTo>
                    <a:pt x="94" y="121"/>
                    <a:pt x="94" y="119"/>
                    <a:pt x="93" y="118"/>
                  </a:cubicBezTo>
                  <a:cubicBezTo>
                    <a:pt x="92" y="117"/>
                    <a:pt x="90" y="116"/>
                    <a:pt x="89" y="117"/>
                  </a:cubicBezTo>
                  <a:cubicBezTo>
                    <a:pt x="89" y="117"/>
                    <a:pt x="89" y="117"/>
                    <a:pt x="89" y="117"/>
                  </a:cubicBezTo>
                  <a:cubicBezTo>
                    <a:pt x="89" y="117"/>
                    <a:pt x="88" y="117"/>
                    <a:pt x="88" y="117"/>
                  </a:cubicBezTo>
                  <a:cubicBezTo>
                    <a:pt x="88" y="117"/>
                    <a:pt x="88" y="117"/>
                    <a:pt x="88" y="117"/>
                  </a:cubicBezTo>
                  <a:cubicBezTo>
                    <a:pt x="88" y="118"/>
                    <a:pt x="87" y="118"/>
                    <a:pt x="87" y="119"/>
                  </a:cubicBezTo>
                  <a:cubicBezTo>
                    <a:pt x="86" y="119"/>
                    <a:pt x="86" y="120"/>
                    <a:pt x="86" y="120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77" y="125"/>
                    <a:pt x="53" y="139"/>
                    <a:pt x="35" y="150"/>
                  </a:cubicBezTo>
                  <a:cubicBezTo>
                    <a:pt x="32" y="152"/>
                    <a:pt x="28" y="154"/>
                    <a:pt x="26" y="156"/>
                  </a:cubicBezTo>
                  <a:cubicBezTo>
                    <a:pt x="31" y="147"/>
                    <a:pt x="40" y="134"/>
                    <a:pt x="50" y="121"/>
                  </a:cubicBezTo>
                  <a:cubicBezTo>
                    <a:pt x="62" y="106"/>
                    <a:pt x="74" y="91"/>
                    <a:pt x="82" y="83"/>
                  </a:cubicBezTo>
                  <a:cubicBezTo>
                    <a:pt x="83" y="83"/>
                    <a:pt x="83" y="83"/>
                    <a:pt x="83" y="82"/>
                  </a:cubicBezTo>
                  <a:cubicBezTo>
                    <a:pt x="84" y="82"/>
                    <a:pt x="87" y="79"/>
                    <a:pt x="88" y="79"/>
                  </a:cubicBezTo>
                  <a:cubicBezTo>
                    <a:pt x="88" y="78"/>
                    <a:pt x="88" y="78"/>
                    <a:pt x="89" y="78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90" y="77"/>
                    <a:pt x="90" y="75"/>
                    <a:pt x="89" y="74"/>
                  </a:cubicBezTo>
                  <a:cubicBezTo>
                    <a:pt x="88" y="72"/>
                    <a:pt x="86" y="72"/>
                    <a:pt x="85" y="73"/>
                  </a:cubicBezTo>
                  <a:cubicBezTo>
                    <a:pt x="83" y="74"/>
                    <a:pt x="81" y="75"/>
                    <a:pt x="78" y="78"/>
                  </a:cubicBezTo>
                  <a:cubicBezTo>
                    <a:pt x="75" y="80"/>
                    <a:pt x="66" y="87"/>
                    <a:pt x="56" y="95"/>
                  </a:cubicBezTo>
                  <a:cubicBezTo>
                    <a:pt x="44" y="103"/>
                    <a:pt x="31" y="113"/>
                    <a:pt x="22" y="120"/>
                  </a:cubicBezTo>
                  <a:cubicBezTo>
                    <a:pt x="38" y="99"/>
                    <a:pt x="75" y="55"/>
                    <a:pt x="84" y="45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5" y="44"/>
                    <a:pt x="85" y="44"/>
                    <a:pt x="85" y="44"/>
                  </a:cubicBezTo>
                  <a:cubicBezTo>
                    <a:pt x="85" y="44"/>
                    <a:pt x="85" y="44"/>
                    <a:pt x="85" y="44"/>
                  </a:cubicBezTo>
                  <a:cubicBezTo>
                    <a:pt x="85" y="43"/>
                    <a:pt x="85" y="43"/>
                    <a:pt x="85" y="43"/>
                  </a:cubicBezTo>
                  <a:cubicBezTo>
                    <a:pt x="85" y="43"/>
                    <a:pt x="85" y="43"/>
                    <a:pt x="85" y="43"/>
                  </a:cubicBezTo>
                  <a:cubicBezTo>
                    <a:pt x="86" y="41"/>
                    <a:pt x="85" y="39"/>
                    <a:pt x="83" y="39"/>
                  </a:cubicBezTo>
                  <a:cubicBezTo>
                    <a:pt x="82" y="38"/>
                    <a:pt x="80" y="39"/>
                    <a:pt x="80" y="40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3" y="46"/>
                    <a:pt x="63" y="55"/>
                    <a:pt x="51" y="64"/>
                  </a:cubicBezTo>
                  <a:cubicBezTo>
                    <a:pt x="38" y="75"/>
                    <a:pt x="23" y="87"/>
                    <a:pt x="13" y="95"/>
                  </a:cubicBezTo>
                  <a:cubicBezTo>
                    <a:pt x="22" y="82"/>
                    <a:pt x="41" y="62"/>
                    <a:pt x="58" y="44"/>
                  </a:cubicBezTo>
                  <a:cubicBezTo>
                    <a:pt x="73" y="27"/>
                    <a:pt x="87" y="12"/>
                    <a:pt x="91" y="6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39"/>
            <p:cNvSpPr/>
            <p:nvPr/>
          </p:nvSpPr>
          <p:spPr>
            <a:xfrm>
              <a:off x="3887" y="2145"/>
              <a:ext cx="261" cy="545"/>
            </a:xfrm>
            <a:custGeom>
              <a:avLst/>
              <a:gdLst/>
              <a:ahLst/>
              <a:cxnLst/>
              <a:rect l="l" t="t" r="r" b="b"/>
              <a:pathLst>
                <a:path w="110" h="230" extrusionOk="0">
                  <a:moveTo>
                    <a:pt x="12" y="36"/>
                  </a:moveTo>
                  <a:cubicBezTo>
                    <a:pt x="11" y="37"/>
                    <a:pt x="10" y="39"/>
                    <a:pt x="10" y="41"/>
                  </a:cubicBezTo>
                  <a:cubicBezTo>
                    <a:pt x="11" y="42"/>
                    <a:pt x="13" y="43"/>
                    <a:pt x="14" y="42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8" y="34"/>
                    <a:pt x="55" y="27"/>
                    <a:pt x="72" y="20"/>
                  </a:cubicBezTo>
                  <a:cubicBezTo>
                    <a:pt x="79" y="18"/>
                    <a:pt x="86" y="15"/>
                    <a:pt x="92" y="12"/>
                  </a:cubicBezTo>
                  <a:cubicBezTo>
                    <a:pt x="86" y="18"/>
                    <a:pt x="79" y="23"/>
                    <a:pt x="74" y="27"/>
                  </a:cubicBezTo>
                  <a:cubicBezTo>
                    <a:pt x="65" y="33"/>
                    <a:pt x="54" y="40"/>
                    <a:pt x="43" y="47"/>
                  </a:cubicBezTo>
                  <a:cubicBezTo>
                    <a:pt x="29" y="57"/>
                    <a:pt x="16" y="65"/>
                    <a:pt x="13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9" y="68"/>
                    <a:pt x="8" y="69"/>
                    <a:pt x="8" y="70"/>
                  </a:cubicBezTo>
                  <a:cubicBezTo>
                    <a:pt x="8" y="72"/>
                    <a:pt x="9" y="74"/>
                    <a:pt x="11" y="74"/>
                  </a:cubicBezTo>
                  <a:cubicBezTo>
                    <a:pt x="11" y="74"/>
                    <a:pt x="14" y="73"/>
                    <a:pt x="14" y="73"/>
                  </a:cubicBezTo>
                  <a:cubicBezTo>
                    <a:pt x="23" y="71"/>
                    <a:pt x="55" y="62"/>
                    <a:pt x="75" y="57"/>
                  </a:cubicBezTo>
                  <a:cubicBezTo>
                    <a:pt x="69" y="60"/>
                    <a:pt x="62" y="65"/>
                    <a:pt x="54" y="69"/>
                  </a:cubicBezTo>
                  <a:cubicBezTo>
                    <a:pt x="35" y="80"/>
                    <a:pt x="14" y="91"/>
                    <a:pt x="11" y="91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3" y="97"/>
                    <a:pt x="24" y="95"/>
                    <a:pt x="37" y="93"/>
                  </a:cubicBezTo>
                  <a:cubicBezTo>
                    <a:pt x="48" y="91"/>
                    <a:pt x="61" y="89"/>
                    <a:pt x="70" y="87"/>
                  </a:cubicBezTo>
                  <a:cubicBezTo>
                    <a:pt x="63" y="90"/>
                    <a:pt x="53" y="94"/>
                    <a:pt x="44" y="97"/>
                  </a:cubicBezTo>
                  <a:cubicBezTo>
                    <a:pt x="39" y="99"/>
                    <a:pt x="0" y="111"/>
                    <a:pt x="5" y="118"/>
                  </a:cubicBezTo>
                  <a:cubicBezTo>
                    <a:pt x="5" y="119"/>
                    <a:pt x="7" y="120"/>
                    <a:pt x="8" y="120"/>
                  </a:cubicBezTo>
                  <a:cubicBezTo>
                    <a:pt x="15" y="118"/>
                    <a:pt x="33" y="118"/>
                    <a:pt x="50" y="118"/>
                  </a:cubicBezTo>
                  <a:cubicBezTo>
                    <a:pt x="56" y="118"/>
                    <a:pt x="61" y="119"/>
                    <a:pt x="66" y="119"/>
                  </a:cubicBezTo>
                  <a:cubicBezTo>
                    <a:pt x="56" y="121"/>
                    <a:pt x="45" y="124"/>
                    <a:pt x="35" y="127"/>
                  </a:cubicBezTo>
                  <a:cubicBezTo>
                    <a:pt x="21" y="130"/>
                    <a:pt x="9" y="133"/>
                    <a:pt x="7" y="134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6" y="135"/>
                    <a:pt x="5" y="137"/>
                    <a:pt x="6" y="139"/>
                  </a:cubicBezTo>
                  <a:cubicBezTo>
                    <a:pt x="7" y="140"/>
                    <a:pt x="8" y="140"/>
                    <a:pt x="10" y="140"/>
                  </a:cubicBezTo>
                  <a:cubicBezTo>
                    <a:pt x="12" y="140"/>
                    <a:pt x="16" y="140"/>
                    <a:pt x="21" y="140"/>
                  </a:cubicBezTo>
                  <a:cubicBezTo>
                    <a:pt x="41" y="141"/>
                    <a:pt x="80" y="141"/>
                    <a:pt x="80" y="143"/>
                  </a:cubicBezTo>
                  <a:cubicBezTo>
                    <a:pt x="80" y="143"/>
                    <a:pt x="62" y="145"/>
                    <a:pt x="60" y="145"/>
                  </a:cubicBezTo>
                  <a:cubicBezTo>
                    <a:pt x="52" y="146"/>
                    <a:pt x="19" y="151"/>
                    <a:pt x="9" y="157"/>
                  </a:cubicBezTo>
                  <a:cubicBezTo>
                    <a:pt x="6" y="159"/>
                    <a:pt x="5" y="162"/>
                    <a:pt x="6" y="163"/>
                  </a:cubicBezTo>
                  <a:cubicBezTo>
                    <a:pt x="7" y="164"/>
                    <a:pt x="7" y="164"/>
                    <a:pt x="8" y="164"/>
                  </a:cubicBezTo>
                  <a:cubicBezTo>
                    <a:pt x="11" y="165"/>
                    <a:pt x="18" y="166"/>
                    <a:pt x="28" y="166"/>
                  </a:cubicBezTo>
                  <a:cubicBezTo>
                    <a:pt x="41" y="166"/>
                    <a:pt x="58" y="167"/>
                    <a:pt x="70" y="169"/>
                  </a:cubicBezTo>
                  <a:cubicBezTo>
                    <a:pt x="67" y="170"/>
                    <a:pt x="65" y="170"/>
                    <a:pt x="62" y="171"/>
                  </a:cubicBezTo>
                  <a:cubicBezTo>
                    <a:pt x="43" y="173"/>
                    <a:pt x="17" y="178"/>
                    <a:pt x="6" y="184"/>
                  </a:cubicBezTo>
                  <a:cubicBezTo>
                    <a:pt x="6" y="184"/>
                    <a:pt x="6" y="184"/>
                    <a:pt x="6" y="184"/>
                  </a:cubicBezTo>
                  <a:cubicBezTo>
                    <a:pt x="4" y="185"/>
                    <a:pt x="4" y="187"/>
                    <a:pt x="5" y="188"/>
                  </a:cubicBezTo>
                  <a:cubicBezTo>
                    <a:pt x="6" y="190"/>
                    <a:pt x="7" y="190"/>
                    <a:pt x="8" y="190"/>
                  </a:cubicBezTo>
                  <a:cubicBezTo>
                    <a:pt x="14" y="191"/>
                    <a:pt x="25" y="192"/>
                    <a:pt x="38" y="193"/>
                  </a:cubicBezTo>
                  <a:cubicBezTo>
                    <a:pt x="41" y="194"/>
                    <a:pt x="45" y="194"/>
                    <a:pt x="49" y="194"/>
                  </a:cubicBezTo>
                  <a:cubicBezTo>
                    <a:pt x="53" y="195"/>
                    <a:pt x="57" y="195"/>
                    <a:pt x="60" y="195"/>
                  </a:cubicBezTo>
                  <a:cubicBezTo>
                    <a:pt x="62" y="195"/>
                    <a:pt x="65" y="195"/>
                    <a:pt x="67" y="196"/>
                  </a:cubicBezTo>
                  <a:cubicBezTo>
                    <a:pt x="55" y="198"/>
                    <a:pt x="38" y="200"/>
                    <a:pt x="25" y="202"/>
                  </a:cubicBezTo>
                  <a:cubicBezTo>
                    <a:pt x="20" y="203"/>
                    <a:pt x="12" y="203"/>
                    <a:pt x="9" y="204"/>
                  </a:cubicBezTo>
                  <a:cubicBezTo>
                    <a:pt x="6" y="205"/>
                    <a:pt x="6" y="207"/>
                    <a:pt x="6" y="208"/>
                  </a:cubicBezTo>
                  <a:cubicBezTo>
                    <a:pt x="7" y="212"/>
                    <a:pt x="20" y="212"/>
                    <a:pt x="23" y="212"/>
                  </a:cubicBezTo>
                  <a:cubicBezTo>
                    <a:pt x="37" y="213"/>
                    <a:pt x="59" y="214"/>
                    <a:pt x="70" y="218"/>
                  </a:cubicBezTo>
                  <a:cubicBezTo>
                    <a:pt x="63" y="219"/>
                    <a:pt x="56" y="220"/>
                    <a:pt x="48" y="221"/>
                  </a:cubicBezTo>
                  <a:cubicBezTo>
                    <a:pt x="37" y="222"/>
                    <a:pt x="24" y="222"/>
                    <a:pt x="9" y="223"/>
                  </a:cubicBezTo>
                  <a:cubicBezTo>
                    <a:pt x="7" y="223"/>
                    <a:pt x="6" y="225"/>
                    <a:pt x="6" y="226"/>
                  </a:cubicBezTo>
                  <a:cubicBezTo>
                    <a:pt x="6" y="228"/>
                    <a:pt x="8" y="230"/>
                    <a:pt x="9" y="229"/>
                  </a:cubicBezTo>
                  <a:cubicBezTo>
                    <a:pt x="25" y="229"/>
                    <a:pt x="38" y="228"/>
                    <a:pt x="49" y="227"/>
                  </a:cubicBezTo>
                  <a:cubicBezTo>
                    <a:pt x="60" y="226"/>
                    <a:pt x="70" y="224"/>
                    <a:pt x="79" y="222"/>
                  </a:cubicBezTo>
                  <a:cubicBezTo>
                    <a:pt x="79" y="222"/>
                    <a:pt x="80" y="222"/>
                    <a:pt x="80" y="221"/>
                  </a:cubicBezTo>
                  <a:cubicBezTo>
                    <a:pt x="82" y="220"/>
                    <a:pt x="82" y="218"/>
                    <a:pt x="81" y="217"/>
                  </a:cubicBezTo>
                  <a:cubicBezTo>
                    <a:pt x="80" y="216"/>
                    <a:pt x="78" y="214"/>
                    <a:pt x="75" y="213"/>
                  </a:cubicBezTo>
                  <a:cubicBezTo>
                    <a:pt x="64" y="209"/>
                    <a:pt x="42" y="207"/>
                    <a:pt x="39" y="207"/>
                  </a:cubicBezTo>
                  <a:cubicBezTo>
                    <a:pt x="45" y="206"/>
                    <a:pt x="81" y="201"/>
                    <a:pt x="84" y="197"/>
                  </a:cubicBezTo>
                  <a:cubicBezTo>
                    <a:pt x="85" y="196"/>
                    <a:pt x="84" y="193"/>
                    <a:pt x="82" y="192"/>
                  </a:cubicBezTo>
                  <a:cubicBezTo>
                    <a:pt x="77" y="190"/>
                    <a:pt x="66" y="189"/>
                    <a:pt x="60" y="189"/>
                  </a:cubicBezTo>
                  <a:cubicBezTo>
                    <a:pt x="57" y="188"/>
                    <a:pt x="53" y="188"/>
                    <a:pt x="50" y="188"/>
                  </a:cubicBezTo>
                  <a:cubicBezTo>
                    <a:pt x="47" y="188"/>
                    <a:pt x="42" y="187"/>
                    <a:pt x="38" y="187"/>
                  </a:cubicBezTo>
                  <a:cubicBezTo>
                    <a:pt x="31" y="186"/>
                    <a:pt x="24" y="186"/>
                    <a:pt x="19" y="186"/>
                  </a:cubicBezTo>
                  <a:cubicBezTo>
                    <a:pt x="31" y="182"/>
                    <a:pt x="49" y="179"/>
                    <a:pt x="63" y="177"/>
                  </a:cubicBezTo>
                  <a:cubicBezTo>
                    <a:pt x="66" y="176"/>
                    <a:pt x="81" y="175"/>
                    <a:pt x="83" y="173"/>
                  </a:cubicBezTo>
                  <a:cubicBezTo>
                    <a:pt x="92" y="161"/>
                    <a:pt x="32" y="160"/>
                    <a:pt x="28" y="159"/>
                  </a:cubicBezTo>
                  <a:cubicBezTo>
                    <a:pt x="25" y="159"/>
                    <a:pt x="23" y="159"/>
                    <a:pt x="20" y="159"/>
                  </a:cubicBezTo>
                  <a:cubicBezTo>
                    <a:pt x="31" y="156"/>
                    <a:pt x="49" y="153"/>
                    <a:pt x="61" y="151"/>
                  </a:cubicBezTo>
                  <a:cubicBezTo>
                    <a:pt x="67" y="150"/>
                    <a:pt x="72" y="149"/>
                    <a:pt x="75" y="149"/>
                  </a:cubicBezTo>
                  <a:cubicBezTo>
                    <a:pt x="84" y="147"/>
                    <a:pt x="87" y="144"/>
                    <a:pt x="87" y="141"/>
                  </a:cubicBezTo>
                  <a:cubicBezTo>
                    <a:pt x="85" y="136"/>
                    <a:pt x="54" y="135"/>
                    <a:pt x="31" y="134"/>
                  </a:cubicBezTo>
                  <a:cubicBezTo>
                    <a:pt x="33" y="134"/>
                    <a:pt x="35" y="133"/>
                    <a:pt x="36" y="133"/>
                  </a:cubicBezTo>
                  <a:cubicBezTo>
                    <a:pt x="41" y="132"/>
                    <a:pt x="84" y="123"/>
                    <a:pt x="85" y="119"/>
                  </a:cubicBezTo>
                  <a:cubicBezTo>
                    <a:pt x="86" y="118"/>
                    <a:pt x="85" y="116"/>
                    <a:pt x="83" y="115"/>
                  </a:cubicBezTo>
                  <a:cubicBezTo>
                    <a:pt x="80" y="114"/>
                    <a:pt x="64" y="112"/>
                    <a:pt x="50" y="112"/>
                  </a:cubicBezTo>
                  <a:cubicBezTo>
                    <a:pt x="42" y="112"/>
                    <a:pt x="32" y="112"/>
                    <a:pt x="24" y="112"/>
                  </a:cubicBezTo>
                  <a:cubicBezTo>
                    <a:pt x="31" y="109"/>
                    <a:pt x="39" y="106"/>
                    <a:pt x="46" y="103"/>
                  </a:cubicBezTo>
                  <a:cubicBezTo>
                    <a:pt x="52" y="101"/>
                    <a:pt x="87" y="89"/>
                    <a:pt x="89" y="83"/>
                  </a:cubicBezTo>
                  <a:cubicBezTo>
                    <a:pt x="92" y="75"/>
                    <a:pt x="46" y="85"/>
                    <a:pt x="36" y="87"/>
                  </a:cubicBezTo>
                  <a:cubicBezTo>
                    <a:pt x="35" y="87"/>
                    <a:pt x="35" y="87"/>
                    <a:pt x="35" y="87"/>
                  </a:cubicBezTo>
                  <a:cubicBezTo>
                    <a:pt x="42" y="83"/>
                    <a:pt x="50" y="79"/>
                    <a:pt x="57" y="75"/>
                  </a:cubicBezTo>
                  <a:cubicBezTo>
                    <a:pt x="73" y="66"/>
                    <a:pt x="88" y="56"/>
                    <a:pt x="91" y="52"/>
                  </a:cubicBezTo>
                  <a:cubicBezTo>
                    <a:pt x="91" y="51"/>
                    <a:pt x="92" y="50"/>
                    <a:pt x="91" y="49"/>
                  </a:cubicBezTo>
                  <a:cubicBezTo>
                    <a:pt x="91" y="47"/>
                    <a:pt x="89" y="46"/>
                    <a:pt x="87" y="47"/>
                  </a:cubicBezTo>
                  <a:cubicBezTo>
                    <a:pt x="69" y="51"/>
                    <a:pt x="51" y="57"/>
                    <a:pt x="33" y="61"/>
                  </a:cubicBezTo>
                  <a:cubicBezTo>
                    <a:pt x="37" y="59"/>
                    <a:pt x="42" y="56"/>
                    <a:pt x="47" y="53"/>
                  </a:cubicBezTo>
                  <a:cubicBezTo>
                    <a:pt x="57" y="46"/>
                    <a:pt x="68" y="39"/>
                    <a:pt x="77" y="32"/>
                  </a:cubicBezTo>
                  <a:cubicBezTo>
                    <a:pt x="83" y="28"/>
                    <a:pt x="90" y="22"/>
                    <a:pt x="96" y="17"/>
                  </a:cubicBezTo>
                  <a:cubicBezTo>
                    <a:pt x="101" y="13"/>
                    <a:pt x="105" y="9"/>
                    <a:pt x="108" y="6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9" y="6"/>
                    <a:pt x="110" y="4"/>
                    <a:pt x="110" y="2"/>
                  </a:cubicBezTo>
                  <a:cubicBezTo>
                    <a:pt x="109" y="0"/>
                    <a:pt x="107" y="0"/>
                    <a:pt x="106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2" y="1"/>
                    <a:pt x="86" y="8"/>
                    <a:pt x="69" y="14"/>
                  </a:cubicBezTo>
                  <a:cubicBezTo>
                    <a:pt x="53" y="21"/>
                    <a:pt x="36" y="28"/>
                    <a:pt x="30" y="30"/>
                  </a:cubicBezTo>
                  <a:lnTo>
                    <a:pt x="12" y="36"/>
                  </a:ln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39"/>
            <p:cNvSpPr/>
            <p:nvPr/>
          </p:nvSpPr>
          <p:spPr>
            <a:xfrm>
              <a:off x="3285" y="2095"/>
              <a:ext cx="187" cy="57"/>
            </a:xfrm>
            <a:custGeom>
              <a:avLst/>
              <a:gdLst/>
              <a:ahLst/>
              <a:cxnLst/>
              <a:rect l="l" t="t" r="r" b="b"/>
              <a:pathLst>
                <a:path w="79" h="24" extrusionOk="0">
                  <a:moveTo>
                    <a:pt x="3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8" y="7"/>
                    <a:pt x="32" y="11"/>
                    <a:pt x="54" y="16"/>
                  </a:cubicBezTo>
                  <a:cubicBezTo>
                    <a:pt x="73" y="21"/>
                    <a:pt x="72" y="21"/>
                    <a:pt x="73" y="22"/>
                  </a:cubicBezTo>
                  <a:cubicBezTo>
                    <a:pt x="74" y="24"/>
                    <a:pt x="76" y="24"/>
                    <a:pt x="78" y="23"/>
                  </a:cubicBezTo>
                  <a:cubicBezTo>
                    <a:pt x="79" y="22"/>
                    <a:pt x="79" y="20"/>
                    <a:pt x="78" y="19"/>
                  </a:cubicBezTo>
                  <a:cubicBezTo>
                    <a:pt x="76" y="16"/>
                    <a:pt x="76" y="15"/>
                    <a:pt x="55" y="10"/>
                  </a:cubicBezTo>
                  <a:cubicBezTo>
                    <a:pt x="33" y="5"/>
                    <a:pt x="9" y="0"/>
                    <a:pt x="3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39"/>
            <p:cNvSpPr/>
            <p:nvPr/>
          </p:nvSpPr>
          <p:spPr>
            <a:xfrm>
              <a:off x="3624" y="1483"/>
              <a:ext cx="406" cy="133"/>
            </a:xfrm>
            <a:custGeom>
              <a:avLst/>
              <a:gdLst/>
              <a:ahLst/>
              <a:cxnLst/>
              <a:rect l="l" t="t" r="r" b="b"/>
              <a:pathLst>
                <a:path w="171" h="56" extrusionOk="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4" y="6"/>
                    <a:pt x="50" y="19"/>
                    <a:pt x="79" y="28"/>
                  </a:cubicBezTo>
                  <a:cubicBezTo>
                    <a:pt x="104" y="35"/>
                    <a:pt x="127" y="42"/>
                    <a:pt x="132" y="44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8" y="46"/>
                    <a:pt x="140" y="47"/>
                    <a:pt x="143" y="47"/>
                  </a:cubicBezTo>
                  <a:cubicBezTo>
                    <a:pt x="151" y="50"/>
                    <a:pt x="165" y="54"/>
                    <a:pt x="165" y="55"/>
                  </a:cubicBezTo>
                  <a:cubicBezTo>
                    <a:pt x="167" y="56"/>
                    <a:pt x="169" y="56"/>
                    <a:pt x="170" y="55"/>
                  </a:cubicBezTo>
                  <a:cubicBezTo>
                    <a:pt x="171" y="54"/>
                    <a:pt x="171" y="52"/>
                    <a:pt x="170" y="51"/>
                  </a:cubicBezTo>
                  <a:cubicBezTo>
                    <a:pt x="169" y="49"/>
                    <a:pt x="153" y="44"/>
                    <a:pt x="145" y="41"/>
                  </a:cubicBezTo>
                  <a:cubicBezTo>
                    <a:pt x="142" y="40"/>
                    <a:pt x="140" y="40"/>
                    <a:pt x="140" y="40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29" y="36"/>
                    <a:pt x="106" y="29"/>
                    <a:pt x="81" y="21"/>
                  </a:cubicBezTo>
                  <a:cubicBezTo>
                    <a:pt x="51" y="12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39"/>
            <p:cNvSpPr/>
            <p:nvPr/>
          </p:nvSpPr>
          <p:spPr>
            <a:xfrm>
              <a:off x="3970" y="1561"/>
              <a:ext cx="38" cy="638"/>
            </a:xfrm>
            <a:custGeom>
              <a:avLst/>
              <a:gdLst/>
              <a:ahLst/>
              <a:cxnLst/>
              <a:rect l="l" t="t" r="r" b="b"/>
              <a:pathLst>
                <a:path w="16" h="269" extrusionOk="0">
                  <a:moveTo>
                    <a:pt x="16" y="3"/>
                  </a:moveTo>
                  <a:cubicBezTo>
                    <a:pt x="16" y="1"/>
                    <a:pt x="15" y="0"/>
                    <a:pt x="13" y="0"/>
                  </a:cubicBezTo>
                  <a:cubicBezTo>
                    <a:pt x="11" y="0"/>
                    <a:pt x="10" y="1"/>
                    <a:pt x="10" y="3"/>
                  </a:cubicBezTo>
                  <a:cubicBezTo>
                    <a:pt x="8" y="46"/>
                    <a:pt x="7" y="82"/>
                    <a:pt x="5" y="115"/>
                  </a:cubicBezTo>
                  <a:cubicBezTo>
                    <a:pt x="3" y="164"/>
                    <a:pt x="0" y="209"/>
                    <a:pt x="0" y="266"/>
                  </a:cubicBezTo>
                  <a:cubicBezTo>
                    <a:pt x="0" y="267"/>
                    <a:pt x="1" y="269"/>
                    <a:pt x="3" y="269"/>
                  </a:cubicBezTo>
                  <a:cubicBezTo>
                    <a:pt x="5" y="269"/>
                    <a:pt x="6" y="267"/>
                    <a:pt x="6" y="266"/>
                  </a:cubicBezTo>
                  <a:cubicBezTo>
                    <a:pt x="7" y="209"/>
                    <a:pt x="9" y="164"/>
                    <a:pt x="11" y="116"/>
                  </a:cubicBezTo>
                  <a:cubicBezTo>
                    <a:pt x="13" y="82"/>
                    <a:pt x="15" y="46"/>
                    <a:pt x="16" y="3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39"/>
            <p:cNvSpPr/>
            <p:nvPr/>
          </p:nvSpPr>
          <p:spPr>
            <a:xfrm>
              <a:off x="4049" y="2152"/>
              <a:ext cx="379" cy="76"/>
            </a:xfrm>
            <a:custGeom>
              <a:avLst/>
              <a:gdLst/>
              <a:ahLst/>
              <a:cxnLst/>
              <a:rect l="l" t="t" r="r" b="b"/>
              <a:pathLst>
                <a:path w="160" h="32" extrusionOk="0">
                  <a:moveTo>
                    <a:pt x="4" y="1"/>
                  </a:moveTo>
                  <a:cubicBezTo>
                    <a:pt x="3" y="0"/>
                    <a:pt x="1" y="1"/>
                    <a:pt x="1" y="3"/>
                  </a:cubicBezTo>
                  <a:cubicBezTo>
                    <a:pt x="0" y="5"/>
                    <a:pt x="1" y="6"/>
                    <a:pt x="3" y="7"/>
                  </a:cubicBezTo>
                  <a:cubicBezTo>
                    <a:pt x="12" y="9"/>
                    <a:pt x="48" y="14"/>
                    <a:pt x="77" y="18"/>
                  </a:cubicBezTo>
                  <a:cubicBezTo>
                    <a:pt x="93" y="21"/>
                    <a:pt x="106" y="22"/>
                    <a:pt x="112" y="23"/>
                  </a:cubicBezTo>
                  <a:cubicBezTo>
                    <a:pt x="113" y="24"/>
                    <a:pt x="116" y="24"/>
                    <a:pt x="121" y="25"/>
                  </a:cubicBezTo>
                  <a:cubicBezTo>
                    <a:pt x="133" y="27"/>
                    <a:pt x="153" y="29"/>
                    <a:pt x="154" y="30"/>
                  </a:cubicBezTo>
                  <a:cubicBezTo>
                    <a:pt x="155" y="31"/>
                    <a:pt x="157" y="32"/>
                    <a:pt x="158" y="31"/>
                  </a:cubicBezTo>
                  <a:cubicBezTo>
                    <a:pt x="160" y="30"/>
                    <a:pt x="160" y="28"/>
                    <a:pt x="159" y="26"/>
                  </a:cubicBezTo>
                  <a:cubicBezTo>
                    <a:pt x="158" y="25"/>
                    <a:pt x="136" y="21"/>
                    <a:pt x="122" y="19"/>
                  </a:cubicBezTo>
                  <a:cubicBezTo>
                    <a:pt x="118" y="18"/>
                    <a:pt x="115" y="17"/>
                    <a:pt x="113" y="17"/>
                  </a:cubicBezTo>
                  <a:cubicBezTo>
                    <a:pt x="108" y="16"/>
                    <a:pt x="94" y="14"/>
                    <a:pt x="77" y="12"/>
                  </a:cubicBezTo>
                  <a:cubicBezTo>
                    <a:pt x="49" y="8"/>
                    <a:pt x="13" y="3"/>
                    <a:pt x="4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39"/>
            <p:cNvSpPr/>
            <p:nvPr/>
          </p:nvSpPr>
          <p:spPr>
            <a:xfrm>
              <a:off x="4317" y="2166"/>
              <a:ext cx="88" cy="591"/>
            </a:xfrm>
            <a:custGeom>
              <a:avLst/>
              <a:gdLst/>
              <a:ahLst/>
              <a:cxnLst/>
              <a:rect l="l" t="t" r="r" b="b"/>
              <a:pathLst>
                <a:path w="37" h="249" extrusionOk="0">
                  <a:moveTo>
                    <a:pt x="36" y="4"/>
                  </a:moveTo>
                  <a:cubicBezTo>
                    <a:pt x="37" y="2"/>
                    <a:pt x="36" y="1"/>
                    <a:pt x="34" y="1"/>
                  </a:cubicBezTo>
                  <a:cubicBezTo>
                    <a:pt x="32" y="0"/>
                    <a:pt x="30" y="1"/>
                    <a:pt x="30" y="3"/>
                  </a:cubicBezTo>
                  <a:cubicBezTo>
                    <a:pt x="20" y="58"/>
                    <a:pt x="11" y="140"/>
                    <a:pt x="5" y="202"/>
                  </a:cubicBezTo>
                  <a:cubicBezTo>
                    <a:pt x="3" y="218"/>
                    <a:pt x="2" y="232"/>
                    <a:pt x="0" y="245"/>
                  </a:cubicBezTo>
                  <a:cubicBezTo>
                    <a:pt x="0" y="247"/>
                    <a:pt x="1" y="249"/>
                    <a:pt x="3" y="249"/>
                  </a:cubicBezTo>
                  <a:cubicBezTo>
                    <a:pt x="5" y="249"/>
                    <a:pt x="6" y="248"/>
                    <a:pt x="7" y="246"/>
                  </a:cubicBezTo>
                  <a:cubicBezTo>
                    <a:pt x="8" y="234"/>
                    <a:pt x="10" y="219"/>
                    <a:pt x="11" y="203"/>
                  </a:cubicBezTo>
                  <a:cubicBezTo>
                    <a:pt x="18" y="141"/>
                    <a:pt x="26" y="59"/>
                    <a:pt x="36" y="4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39"/>
            <p:cNvSpPr/>
            <p:nvPr/>
          </p:nvSpPr>
          <p:spPr>
            <a:xfrm>
              <a:off x="4324" y="2232"/>
              <a:ext cx="93" cy="468"/>
            </a:xfrm>
            <a:custGeom>
              <a:avLst/>
              <a:gdLst/>
              <a:ahLst/>
              <a:cxnLst/>
              <a:rect l="l" t="t" r="r" b="b"/>
              <a:pathLst>
                <a:path w="39" h="197" extrusionOk="0">
                  <a:moveTo>
                    <a:pt x="38" y="4"/>
                  </a:moveTo>
                  <a:cubicBezTo>
                    <a:pt x="39" y="3"/>
                    <a:pt x="38" y="1"/>
                    <a:pt x="36" y="1"/>
                  </a:cubicBezTo>
                  <a:cubicBezTo>
                    <a:pt x="34" y="0"/>
                    <a:pt x="32" y="1"/>
                    <a:pt x="32" y="3"/>
                  </a:cubicBezTo>
                  <a:cubicBezTo>
                    <a:pt x="30" y="16"/>
                    <a:pt x="27" y="30"/>
                    <a:pt x="24" y="44"/>
                  </a:cubicBezTo>
                  <a:cubicBezTo>
                    <a:pt x="14" y="96"/>
                    <a:pt x="5" y="144"/>
                    <a:pt x="0" y="193"/>
                  </a:cubicBezTo>
                  <a:cubicBezTo>
                    <a:pt x="0" y="195"/>
                    <a:pt x="1" y="196"/>
                    <a:pt x="3" y="197"/>
                  </a:cubicBezTo>
                  <a:cubicBezTo>
                    <a:pt x="4" y="197"/>
                    <a:pt x="6" y="196"/>
                    <a:pt x="6" y="194"/>
                  </a:cubicBezTo>
                  <a:cubicBezTo>
                    <a:pt x="12" y="145"/>
                    <a:pt x="21" y="97"/>
                    <a:pt x="31" y="45"/>
                  </a:cubicBezTo>
                  <a:cubicBezTo>
                    <a:pt x="33" y="33"/>
                    <a:pt x="36" y="19"/>
                    <a:pt x="38" y="4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39"/>
            <p:cNvSpPr/>
            <p:nvPr/>
          </p:nvSpPr>
          <p:spPr>
            <a:xfrm>
              <a:off x="2934" y="2688"/>
              <a:ext cx="1812" cy="166"/>
            </a:xfrm>
            <a:custGeom>
              <a:avLst/>
              <a:gdLst/>
              <a:ahLst/>
              <a:cxnLst/>
              <a:rect l="l" t="t" r="r" b="b"/>
              <a:pathLst>
                <a:path w="764" h="70" extrusionOk="0">
                  <a:moveTo>
                    <a:pt x="3" y="1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59" y="8"/>
                    <a:pt x="121" y="8"/>
                    <a:pt x="183" y="7"/>
                  </a:cubicBezTo>
                  <a:cubicBezTo>
                    <a:pt x="330" y="7"/>
                    <a:pt x="473" y="7"/>
                    <a:pt x="625" y="9"/>
                  </a:cubicBezTo>
                  <a:cubicBezTo>
                    <a:pt x="627" y="9"/>
                    <a:pt x="632" y="9"/>
                    <a:pt x="638" y="9"/>
                  </a:cubicBezTo>
                  <a:cubicBezTo>
                    <a:pt x="581" y="11"/>
                    <a:pt x="523" y="13"/>
                    <a:pt x="517" y="13"/>
                  </a:cubicBezTo>
                  <a:cubicBezTo>
                    <a:pt x="414" y="7"/>
                    <a:pt x="327" y="15"/>
                    <a:pt x="241" y="22"/>
                  </a:cubicBezTo>
                  <a:cubicBezTo>
                    <a:pt x="178" y="28"/>
                    <a:pt x="115" y="33"/>
                    <a:pt x="47" y="33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8" y="39"/>
                    <a:pt x="162" y="36"/>
                    <a:pt x="215" y="33"/>
                  </a:cubicBezTo>
                  <a:cubicBezTo>
                    <a:pt x="316" y="28"/>
                    <a:pt x="411" y="22"/>
                    <a:pt x="539" y="40"/>
                  </a:cubicBezTo>
                  <a:cubicBezTo>
                    <a:pt x="530" y="40"/>
                    <a:pt x="530" y="40"/>
                    <a:pt x="530" y="40"/>
                  </a:cubicBezTo>
                  <a:cubicBezTo>
                    <a:pt x="427" y="40"/>
                    <a:pt x="355" y="40"/>
                    <a:pt x="236" y="60"/>
                  </a:cubicBezTo>
                  <a:cubicBezTo>
                    <a:pt x="217" y="63"/>
                    <a:pt x="217" y="63"/>
                    <a:pt x="217" y="63"/>
                  </a:cubicBezTo>
                  <a:cubicBezTo>
                    <a:pt x="216" y="64"/>
                    <a:pt x="214" y="65"/>
                    <a:pt x="215" y="67"/>
                  </a:cubicBezTo>
                  <a:cubicBezTo>
                    <a:pt x="215" y="69"/>
                    <a:pt x="217" y="70"/>
                    <a:pt x="218" y="70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356" y="46"/>
                    <a:pt x="427" y="47"/>
                    <a:pt x="530" y="47"/>
                  </a:cubicBezTo>
                  <a:cubicBezTo>
                    <a:pt x="546" y="47"/>
                    <a:pt x="563" y="47"/>
                    <a:pt x="575" y="47"/>
                  </a:cubicBezTo>
                  <a:cubicBezTo>
                    <a:pt x="575" y="41"/>
                    <a:pt x="575" y="41"/>
                    <a:pt x="575" y="41"/>
                  </a:cubicBezTo>
                  <a:cubicBezTo>
                    <a:pt x="574" y="41"/>
                    <a:pt x="574" y="40"/>
                    <a:pt x="573" y="40"/>
                  </a:cubicBezTo>
                  <a:cubicBezTo>
                    <a:pt x="569" y="39"/>
                    <a:pt x="561" y="37"/>
                    <a:pt x="560" y="37"/>
                  </a:cubicBezTo>
                  <a:cubicBezTo>
                    <a:pt x="467" y="23"/>
                    <a:pt x="392" y="20"/>
                    <a:pt x="321" y="22"/>
                  </a:cubicBezTo>
                  <a:cubicBezTo>
                    <a:pt x="382" y="18"/>
                    <a:pt x="446" y="15"/>
                    <a:pt x="517" y="19"/>
                  </a:cubicBezTo>
                  <a:cubicBezTo>
                    <a:pt x="524" y="20"/>
                    <a:pt x="602" y="17"/>
                    <a:pt x="668" y="14"/>
                  </a:cubicBezTo>
                  <a:cubicBezTo>
                    <a:pt x="713" y="12"/>
                    <a:pt x="753" y="10"/>
                    <a:pt x="761" y="8"/>
                  </a:cubicBezTo>
                  <a:cubicBezTo>
                    <a:pt x="762" y="8"/>
                    <a:pt x="763" y="8"/>
                    <a:pt x="763" y="7"/>
                  </a:cubicBezTo>
                  <a:cubicBezTo>
                    <a:pt x="764" y="6"/>
                    <a:pt x="764" y="4"/>
                    <a:pt x="763" y="2"/>
                  </a:cubicBezTo>
                  <a:cubicBezTo>
                    <a:pt x="763" y="2"/>
                    <a:pt x="763" y="2"/>
                    <a:pt x="763" y="2"/>
                  </a:cubicBezTo>
                  <a:cubicBezTo>
                    <a:pt x="763" y="2"/>
                    <a:pt x="761" y="2"/>
                    <a:pt x="759" y="2"/>
                  </a:cubicBezTo>
                  <a:cubicBezTo>
                    <a:pt x="759" y="2"/>
                    <a:pt x="759" y="2"/>
                    <a:pt x="759" y="2"/>
                  </a:cubicBezTo>
                  <a:cubicBezTo>
                    <a:pt x="759" y="2"/>
                    <a:pt x="759" y="2"/>
                    <a:pt x="759" y="2"/>
                  </a:cubicBezTo>
                  <a:cubicBezTo>
                    <a:pt x="748" y="2"/>
                    <a:pt x="713" y="2"/>
                    <a:pt x="682" y="2"/>
                  </a:cubicBezTo>
                  <a:cubicBezTo>
                    <a:pt x="655" y="2"/>
                    <a:pt x="631" y="2"/>
                    <a:pt x="625" y="2"/>
                  </a:cubicBezTo>
                  <a:cubicBezTo>
                    <a:pt x="474" y="0"/>
                    <a:pt x="330" y="1"/>
                    <a:pt x="183" y="1"/>
                  </a:cubicBezTo>
                  <a:cubicBezTo>
                    <a:pt x="126" y="1"/>
                    <a:pt x="68" y="1"/>
                    <a:pt x="3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39"/>
            <p:cNvSpPr/>
            <p:nvPr/>
          </p:nvSpPr>
          <p:spPr>
            <a:xfrm>
              <a:off x="3494" y="2512"/>
              <a:ext cx="208" cy="178"/>
            </a:xfrm>
            <a:custGeom>
              <a:avLst/>
              <a:gdLst/>
              <a:ahLst/>
              <a:cxnLst/>
              <a:rect l="l" t="t" r="r" b="b"/>
              <a:pathLst>
                <a:path w="88" h="75" extrusionOk="0">
                  <a:moveTo>
                    <a:pt x="85" y="3"/>
                  </a:moveTo>
                  <a:cubicBezTo>
                    <a:pt x="85" y="1"/>
                    <a:pt x="83" y="0"/>
                    <a:pt x="82" y="0"/>
                  </a:cubicBezTo>
                  <a:cubicBezTo>
                    <a:pt x="80" y="1"/>
                    <a:pt x="79" y="3"/>
                    <a:pt x="79" y="4"/>
                  </a:cubicBezTo>
                  <a:cubicBezTo>
                    <a:pt x="80" y="7"/>
                    <a:pt x="57" y="18"/>
                    <a:pt x="36" y="28"/>
                  </a:cubicBezTo>
                  <a:cubicBezTo>
                    <a:pt x="32" y="31"/>
                    <a:pt x="10" y="42"/>
                    <a:pt x="3" y="49"/>
                  </a:cubicBezTo>
                  <a:cubicBezTo>
                    <a:pt x="1" y="51"/>
                    <a:pt x="0" y="53"/>
                    <a:pt x="4" y="54"/>
                  </a:cubicBezTo>
                  <a:cubicBezTo>
                    <a:pt x="4" y="54"/>
                    <a:pt x="5" y="54"/>
                    <a:pt x="5" y="53"/>
                  </a:cubicBezTo>
                  <a:cubicBezTo>
                    <a:pt x="7" y="53"/>
                    <a:pt x="9" y="53"/>
                    <a:pt x="12" y="52"/>
                  </a:cubicBezTo>
                  <a:cubicBezTo>
                    <a:pt x="28" y="48"/>
                    <a:pt x="63" y="39"/>
                    <a:pt x="77" y="38"/>
                  </a:cubicBezTo>
                  <a:cubicBezTo>
                    <a:pt x="77" y="38"/>
                    <a:pt x="76" y="38"/>
                    <a:pt x="76" y="39"/>
                  </a:cubicBezTo>
                  <a:cubicBezTo>
                    <a:pt x="71" y="42"/>
                    <a:pt x="64" y="45"/>
                    <a:pt x="57" y="49"/>
                  </a:cubicBezTo>
                  <a:cubicBezTo>
                    <a:pt x="49" y="53"/>
                    <a:pt x="41" y="55"/>
                    <a:pt x="33" y="57"/>
                  </a:cubicBezTo>
                  <a:cubicBezTo>
                    <a:pt x="28" y="59"/>
                    <a:pt x="0" y="67"/>
                    <a:pt x="4" y="73"/>
                  </a:cubicBezTo>
                  <a:cubicBezTo>
                    <a:pt x="5" y="75"/>
                    <a:pt x="6" y="75"/>
                    <a:pt x="8" y="75"/>
                  </a:cubicBezTo>
                  <a:cubicBezTo>
                    <a:pt x="20" y="72"/>
                    <a:pt x="32" y="70"/>
                    <a:pt x="45" y="68"/>
                  </a:cubicBezTo>
                  <a:cubicBezTo>
                    <a:pt x="57" y="67"/>
                    <a:pt x="71" y="66"/>
                    <a:pt x="85" y="66"/>
                  </a:cubicBezTo>
                  <a:cubicBezTo>
                    <a:pt x="87" y="66"/>
                    <a:pt x="88" y="64"/>
                    <a:pt x="88" y="62"/>
                  </a:cubicBezTo>
                  <a:cubicBezTo>
                    <a:pt x="88" y="61"/>
                    <a:pt x="87" y="59"/>
                    <a:pt x="85" y="59"/>
                  </a:cubicBezTo>
                  <a:cubicBezTo>
                    <a:pt x="70" y="59"/>
                    <a:pt x="57" y="60"/>
                    <a:pt x="44" y="62"/>
                  </a:cubicBezTo>
                  <a:cubicBezTo>
                    <a:pt x="42" y="62"/>
                    <a:pt x="40" y="62"/>
                    <a:pt x="38" y="63"/>
                  </a:cubicBezTo>
                  <a:cubicBezTo>
                    <a:pt x="45" y="61"/>
                    <a:pt x="52" y="58"/>
                    <a:pt x="60" y="54"/>
                  </a:cubicBezTo>
                  <a:cubicBezTo>
                    <a:pt x="65" y="52"/>
                    <a:pt x="87" y="42"/>
                    <a:pt x="88" y="36"/>
                  </a:cubicBezTo>
                  <a:cubicBezTo>
                    <a:pt x="88" y="33"/>
                    <a:pt x="83" y="31"/>
                    <a:pt x="77" y="31"/>
                  </a:cubicBezTo>
                  <a:cubicBezTo>
                    <a:pt x="59" y="31"/>
                    <a:pt x="24" y="42"/>
                    <a:pt x="21" y="43"/>
                  </a:cubicBezTo>
                  <a:cubicBezTo>
                    <a:pt x="26" y="40"/>
                    <a:pt x="32" y="37"/>
                    <a:pt x="39" y="34"/>
                  </a:cubicBezTo>
                  <a:cubicBezTo>
                    <a:pt x="62" y="23"/>
                    <a:pt x="87" y="11"/>
                    <a:pt x="85" y="3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39"/>
            <p:cNvSpPr/>
            <p:nvPr/>
          </p:nvSpPr>
          <p:spPr>
            <a:xfrm>
              <a:off x="3479" y="2247"/>
              <a:ext cx="221" cy="320"/>
            </a:xfrm>
            <a:custGeom>
              <a:avLst/>
              <a:gdLst/>
              <a:ahLst/>
              <a:cxnLst/>
              <a:rect l="l" t="t" r="r" b="b"/>
              <a:pathLst>
                <a:path w="93" h="135" extrusionOk="0">
                  <a:moveTo>
                    <a:pt x="89" y="4"/>
                  </a:moveTo>
                  <a:cubicBezTo>
                    <a:pt x="90" y="2"/>
                    <a:pt x="88" y="0"/>
                    <a:pt x="87" y="0"/>
                  </a:cubicBezTo>
                  <a:cubicBezTo>
                    <a:pt x="85" y="0"/>
                    <a:pt x="83" y="1"/>
                    <a:pt x="83" y="2"/>
                  </a:cubicBezTo>
                  <a:cubicBezTo>
                    <a:pt x="83" y="4"/>
                    <a:pt x="71" y="13"/>
                    <a:pt x="56" y="23"/>
                  </a:cubicBezTo>
                  <a:cubicBezTo>
                    <a:pt x="35" y="38"/>
                    <a:pt x="10" y="54"/>
                    <a:pt x="3" y="57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1" y="58"/>
                    <a:pt x="0" y="60"/>
                    <a:pt x="1" y="61"/>
                  </a:cubicBezTo>
                  <a:cubicBezTo>
                    <a:pt x="2" y="63"/>
                    <a:pt x="3" y="63"/>
                    <a:pt x="4" y="63"/>
                  </a:cubicBezTo>
                  <a:cubicBezTo>
                    <a:pt x="18" y="63"/>
                    <a:pt x="29" y="59"/>
                    <a:pt x="40" y="56"/>
                  </a:cubicBezTo>
                  <a:cubicBezTo>
                    <a:pt x="51" y="52"/>
                    <a:pt x="63" y="49"/>
                    <a:pt x="80" y="46"/>
                  </a:cubicBezTo>
                  <a:cubicBezTo>
                    <a:pt x="73" y="53"/>
                    <a:pt x="54" y="63"/>
                    <a:pt x="37" y="72"/>
                  </a:cubicBezTo>
                  <a:cubicBezTo>
                    <a:pt x="21" y="81"/>
                    <a:pt x="7" y="89"/>
                    <a:pt x="4" y="93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3" y="94"/>
                    <a:pt x="3" y="96"/>
                    <a:pt x="4" y="97"/>
                  </a:cubicBezTo>
                  <a:cubicBezTo>
                    <a:pt x="5" y="98"/>
                    <a:pt x="6" y="98"/>
                    <a:pt x="6" y="98"/>
                  </a:cubicBezTo>
                  <a:cubicBezTo>
                    <a:pt x="6" y="98"/>
                    <a:pt x="6" y="98"/>
                    <a:pt x="6" y="98"/>
                  </a:cubicBezTo>
                  <a:cubicBezTo>
                    <a:pt x="6" y="98"/>
                    <a:pt x="6" y="98"/>
                    <a:pt x="6" y="98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10" y="98"/>
                    <a:pt x="24" y="95"/>
                    <a:pt x="39" y="92"/>
                  </a:cubicBezTo>
                  <a:cubicBezTo>
                    <a:pt x="56" y="88"/>
                    <a:pt x="75" y="84"/>
                    <a:pt x="83" y="82"/>
                  </a:cubicBezTo>
                  <a:cubicBezTo>
                    <a:pt x="80" y="85"/>
                    <a:pt x="75" y="88"/>
                    <a:pt x="69" y="91"/>
                  </a:cubicBezTo>
                  <a:cubicBezTo>
                    <a:pt x="66" y="93"/>
                    <a:pt x="63" y="95"/>
                    <a:pt x="59" y="97"/>
                  </a:cubicBezTo>
                  <a:cubicBezTo>
                    <a:pt x="52" y="101"/>
                    <a:pt x="44" y="106"/>
                    <a:pt x="37" y="110"/>
                  </a:cubicBezTo>
                  <a:cubicBezTo>
                    <a:pt x="25" y="118"/>
                    <a:pt x="13" y="125"/>
                    <a:pt x="7" y="128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5" y="129"/>
                    <a:pt x="5" y="131"/>
                    <a:pt x="6" y="133"/>
                  </a:cubicBezTo>
                  <a:cubicBezTo>
                    <a:pt x="6" y="134"/>
                    <a:pt x="8" y="135"/>
                    <a:pt x="9" y="134"/>
                  </a:cubicBezTo>
                  <a:cubicBezTo>
                    <a:pt x="15" y="133"/>
                    <a:pt x="31" y="130"/>
                    <a:pt x="47" y="127"/>
                  </a:cubicBezTo>
                  <a:cubicBezTo>
                    <a:pt x="54" y="125"/>
                    <a:pt x="62" y="124"/>
                    <a:pt x="68" y="122"/>
                  </a:cubicBezTo>
                  <a:cubicBezTo>
                    <a:pt x="71" y="122"/>
                    <a:pt x="74" y="121"/>
                    <a:pt x="76" y="120"/>
                  </a:cubicBezTo>
                  <a:cubicBezTo>
                    <a:pt x="81" y="119"/>
                    <a:pt x="85" y="118"/>
                    <a:pt x="87" y="119"/>
                  </a:cubicBezTo>
                  <a:cubicBezTo>
                    <a:pt x="89" y="119"/>
                    <a:pt x="91" y="118"/>
                    <a:pt x="91" y="117"/>
                  </a:cubicBezTo>
                  <a:cubicBezTo>
                    <a:pt x="92" y="115"/>
                    <a:pt x="91" y="113"/>
                    <a:pt x="89" y="113"/>
                  </a:cubicBezTo>
                  <a:cubicBezTo>
                    <a:pt x="85" y="111"/>
                    <a:pt x="80" y="113"/>
                    <a:pt x="74" y="114"/>
                  </a:cubicBezTo>
                  <a:cubicBezTo>
                    <a:pt x="72" y="115"/>
                    <a:pt x="69" y="116"/>
                    <a:pt x="67" y="116"/>
                  </a:cubicBezTo>
                  <a:cubicBezTo>
                    <a:pt x="59" y="118"/>
                    <a:pt x="52" y="119"/>
                    <a:pt x="46" y="121"/>
                  </a:cubicBezTo>
                  <a:cubicBezTo>
                    <a:pt x="39" y="122"/>
                    <a:pt x="32" y="123"/>
                    <a:pt x="26" y="125"/>
                  </a:cubicBezTo>
                  <a:cubicBezTo>
                    <a:pt x="31" y="122"/>
                    <a:pt x="36" y="119"/>
                    <a:pt x="40" y="116"/>
                  </a:cubicBezTo>
                  <a:cubicBezTo>
                    <a:pt x="48" y="111"/>
                    <a:pt x="55" y="107"/>
                    <a:pt x="62" y="103"/>
                  </a:cubicBezTo>
                  <a:cubicBezTo>
                    <a:pt x="66" y="101"/>
                    <a:pt x="69" y="99"/>
                    <a:pt x="72" y="97"/>
                  </a:cubicBezTo>
                  <a:cubicBezTo>
                    <a:pt x="82" y="91"/>
                    <a:pt x="90" y="87"/>
                    <a:pt x="92" y="81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93" y="79"/>
                    <a:pt x="92" y="77"/>
                    <a:pt x="90" y="76"/>
                  </a:cubicBezTo>
                  <a:cubicBezTo>
                    <a:pt x="85" y="75"/>
                    <a:pt x="59" y="80"/>
                    <a:pt x="37" y="85"/>
                  </a:cubicBezTo>
                  <a:cubicBezTo>
                    <a:pt x="31" y="87"/>
                    <a:pt x="25" y="88"/>
                    <a:pt x="20" y="89"/>
                  </a:cubicBezTo>
                  <a:cubicBezTo>
                    <a:pt x="26" y="86"/>
                    <a:pt x="33" y="82"/>
                    <a:pt x="40" y="78"/>
                  </a:cubicBezTo>
                  <a:cubicBezTo>
                    <a:pt x="63" y="66"/>
                    <a:pt x="88" y="52"/>
                    <a:pt x="90" y="43"/>
                  </a:cubicBezTo>
                  <a:cubicBezTo>
                    <a:pt x="90" y="43"/>
                    <a:pt x="90" y="43"/>
                    <a:pt x="90" y="42"/>
                  </a:cubicBezTo>
                  <a:cubicBezTo>
                    <a:pt x="90" y="40"/>
                    <a:pt x="89" y="39"/>
                    <a:pt x="87" y="39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65" y="41"/>
                    <a:pt x="51" y="46"/>
                    <a:pt x="38" y="50"/>
                  </a:cubicBezTo>
                  <a:cubicBezTo>
                    <a:pt x="32" y="52"/>
                    <a:pt x="26" y="54"/>
                    <a:pt x="19" y="55"/>
                  </a:cubicBezTo>
                  <a:cubicBezTo>
                    <a:pt x="31" y="48"/>
                    <a:pt x="46" y="38"/>
                    <a:pt x="60" y="29"/>
                  </a:cubicBezTo>
                  <a:cubicBezTo>
                    <a:pt x="75" y="18"/>
                    <a:pt x="89" y="7"/>
                    <a:pt x="89" y="4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39"/>
            <p:cNvSpPr/>
            <p:nvPr/>
          </p:nvSpPr>
          <p:spPr>
            <a:xfrm>
              <a:off x="3458" y="1914"/>
              <a:ext cx="235" cy="411"/>
            </a:xfrm>
            <a:custGeom>
              <a:avLst/>
              <a:gdLst/>
              <a:ahLst/>
              <a:cxnLst/>
              <a:rect l="l" t="t" r="r" b="b"/>
              <a:pathLst>
                <a:path w="99" h="173" extrusionOk="0">
                  <a:moveTo>
                    <a:pt x="94" y="6"/>
                  </a:moveTo>
                  <a:cubicBezTo>
                    <a:pt x="95" y="4"/>
                    <a:pt x="95" y="2"/>
                    <a:pt x="93" y="1"/>
                  </a:cubicBezTo>
                  <a:cubicBezTo>
                    <a:pt x="92" y="0"/>
                    <a:pt x="90" y="0"/>
                    <a:pt x="89" y="2"/>
                  </a:cubicBezTo>
                  <a:cubicBezTo>
                    <a:pt x="89" y="2"/>
                    <a:pt x="86" y="4"/>
                    <a:pt x="82" y="7"/>
                  </a:cubicBezTo>
                  <a:cubicBezTo>
                    <a:pt x="65" y="20"/>
                    <a:pt x="26" y="50"/>
                    <a:pt x="18" y="60"/>
                  </a:cubicBezTo>
                  <a:cubicBezTo>
                    <a:pt x="17" y="60"/>
                    <a:pt x="16" y="62"/>
                    <a:pt x="15" y="63"/>
                  </a:cubicBezTo>
                  <a:cubicBezTo>
                    <a:pt x="10" y="70"/>
                    <a:pt x="0" y="81"/>
                    <a:pt x="1" y="86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1" y="86"/>
                    <a:pt x="1" y="86"/>
                    <a:pt x="1" y="86"/>
                  </a:cubicBezTo>
                  <a:cubicBezTo>
                    <a:pt x="1" y="87"/>
                    <a:pt x="2" y="88"/>
                    <a:pt x="4" y="88"/>
                  </a:cubicBezTo>
                  <a:cubicBezTo>
                    <a:pt x="7" y="88"/>
                    <a:pt x="13" y="84"/>
                    <a:pt x="21" y="79"/>
                  </a:cubicBezTo>
                  <a:cubicBezTo>
                    <a:pt x="33" y="71"/>
                    <a:pt x="51" y="59"/>
                    <a:pt x="70" y="53"/>
                  </a:cubicBezTo>
                  <a:cubicBezTo>
                    <a:pt x="71" y="52"/>
                    <a:pt x="72" y="52"/>
                    <a:pt x="73" y="51"/>
                  </a:cubicBezTo>
                  <a:cubicBezTo>
                    <a:pt x="72" y="52"/>
                    <a:pt x="71" y="52"/>
                    <a:pt x="70" y="53"/>
                  </a:cubicBezTo>
                  <a:cubicBezTo>
                    <a:pt x="51" y="66"/>
                    <a:pt x="24" y="83"/>
                    <a:pt x="15" y="92"/>
                  </a:cubicBezTo>
                  <a:cubicBezTo>
                    <a:pt x="14" y="93"/>
                    <a:pt x="13" y="94"/>
                    <a:pt x="12" y="95"/>
                  </a:cubicBezTo>
                  <a:cubicBezTo>
                    <a:pt x="7" y="99"/>
                    <a:pt x="1" y="104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0"/>
                    <a:pt x="1" y="111"/>
                    <a:pt x="3" y="111"/>
                  </a:cubicBezTo>
                  <a:cubicBezTo>
                    <a:pt x="4" y="111"/>
                    <a:pt x="4" y="111"/>
                    <a:pt x="5" y="111"/>
                  </a:cubicBezTo>
                  <a:cubicBezTo>
                    <a:pt x="9" y="110"/>
                    <a:pt x="18" y="106"/>
                    <a:pt x="30" y="101"/>
                  </a:cubicBezTo>
                  <a:cubicBezTo>
                    <a:pt x="46" y="93"/>
                    <a:pt x="66" y="84"/>
                    <a:pt x="80" y="79"/>
                  </a:cubicBezTo>
                  <a:cubicBezTo>
                    <a:pt x="76" y="82"/>
                    <a:pt x="72" y="85"/>
                    <a:pt x="67" y="88"/>
                  </a:cubicBezTo>
                  <a:cubicBezTo>
                    <a:pt x="47" y="104"/>
                    <a:pt x="21" y="123"/>
                    <a:pt x="16" y="127"/>
                  </a:cubicBezTo>
                  <a:cubicBezTo>
                    <a:pt x="16" y="127"/>
                    <a:pt x="16" y="128"/>
                    <a:pt x="15" y="128"/>
                  </a:cubicBezTo>
                  <a:cubicBezTo>
                    <a:pt x="11" y="131"/>
                    <a:pt x="4" y="136"/>
                    <a:pt x="2" y="139"/>
                  </a:cubicBezTo>
                  <a:cubicBezTo>
                    <a:pt x="2" y="139"/>
                    <a:pt x="2" y="139"/>
                    <a:pt x="2" y="139"/>
                  </a:cubicBezTo>
                  <a:cubicBezTo>
                    <a:pt x="1" y="140"/>
                    <a:pt x="1" y="142"/>
                    <a:pt x="2" y="143"/>
                  </a:cubicBezTo>
                  <a:cubicBezTo>
                    <a:pt x="3" y="144"/>
                    <a:pt x="4" y="144"/>
                    <a:pt x="6" y="144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46" y="126"/>
                    <a:pt x="68" y="117"/>
                    <a:pt x="83" y="113"/>
                  </a:cubicBezTo>
                  <a:cubicBezTo>
                    <a:pt x="75" y="119"/>
                    <a:pt x="65" y="127"/>
                    <a:pt x="53" y="135"/>
                  </a:cubicBezTo>
                  <a:cubicBezTo>
                    <a:pt x="36" y="148"/>
                    <a:pt x="18" y="161"/>
                    <a:pt x="9" y="165"/>
                  </a:cubicBezTo>
                  <a:cubicBezTo>
                    <a:pt x="8" y="166"/>
                    <a:pt x="8" y="166"/>
                    <a:pt x="8" y="166"/>
                  </a:cubicBezTo>
                  <a:cubicBezTo>
                    <a:pt x="7" y="166"/>
                    <a:pt x="7" y="166"/>
                    <a:pt x="7" y="166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7" y="166"/>
                    <a:pt x="7" y="166"/>
                    <a:pt x="7" y="166"/>
                  </a:cubicBezTo>
                  <a:cubicBezTo>
                    <a:pt x="5" y="166"/>
                    <a:pt x="4" y="168"/>
                    <a:pt x="4" y="170"/>
                  </a:cubicBezTo>
                  <a:cubicBezTo>
                    <a:pt x="5" y="171"/>
                    <a:pt x="6" y="173"/>
                    <a:pt x="8" y="172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9" y="172"/>
                    <a:pt x="8" y="172"/>
                    <a:pt x="9" y="172"/>
                  </a:cubicBezTo>
                  <a:cubicBezTo>
                    <a:pt x="10" y="172"/>
                    <a:pt x="10" y="172"/>
                    <a:pt x="12" y="171"/>
                  </a:cubicBezTo>
                  <a:cubicBezTo>
                    <a:pt x="15" y="170"/>
                    <a:pt x="20" y="169"/>
                    <a:pt x="27" y="167"/>
                  </a:cubicBezTo>
                  <a:cubicBezTo>
                    <a:pt x="48" y="159"/>
                    <a:pt x="83" y="148"/>
                    <a:pt x="96" y="146"/>
                  </a:cubicBezTo>
                  <a:cubicBezTo>
                    <a:pt x="97" y="146"/>
                    <a:pt x="99" y="144"/>
                    <a:pt x="98" y="143"/>
                  </a:cubicBezTo>
                  <a:cubicBezTo>
                    <a:pt x="98" y="141"/>
                    <a:pt x="96" y="140"/>
                    <a:pt x="95" y="140"/>
                  </a:cubicBezTo>
                  <a:cubicBezTo>
                    <a:pt x="83" y="142"/>
                    <a:pt x="55" y="150"/>
                    <a:pt x="34" y="157"/>
                  </a:cubicBezTo>
                  <a:cubicBezTo>
                    <a:pt x="41" y="152"/>
                    <a:pt x="49" y="146"/>
                    <a:pt x="57" y="141"/>
                  </a:cubicBezTo>
                  <a:cubicBezTo>
                    <a:pt x="76" y="126"/>
                    <a:pt x="94" y="112"/>
                    <a:pt x="98" y="107"/>
                  </a:cubicBezTo>
                  <a:cubicBezTo>
                    <a:pt x="98" y="107"/>
                    <a:pt x="98" y="105"/>
                    <a:pt x="98" y="104"/>
                  </a:cubicBezTo>
                  <a:cubicBezTo>
                    <a:pt x="98" y="103"/>
                    <a:pt x="96" y="102"/>
                    <a:pt x="94" y="102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3" y="103"/>
                    <a:pt x="94" y="102"/>
                    <a:pt x="92" y="103"/>
                  </a:cubicBezTo>
                  <a:cubicBezTo>
                    <a:pt x="82" y="106"/>
                    <a:pt x="60" y="113"/>
                    <a:pt x="27" y="127"/>
                  </a:cubicBezTo>
                  <a:cubicBezTo>
                    <a:pt x="37" y="120"/>
                    <a:pt x="56" y="105"/>
                    <a:pt x="71" y="93"/>
                  </a:cubicBezTo>
                  <a:cubicBezTo>
                    <a:pt x="81" y="86"/>
                    <a:pt x="89" y="79"/>
                    <a:pt x="93" y="76"/>
                  </a:cubicBezTo>
                  <a:cubicBezTo>
                    <a:pt x="95" y="75"/>
                    <a:pt x="96" y="74"/>
                    <a:pt x="96" y="73"/>
                  </a:cubicBezTo>
                  <a:cubicBezTo>
                    <a:pt x="96" y="71"/>
                    <a:pt x="95" y="69"/>
                    <a:pt x="93" y="69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3" y="69"/>
                    <a:pt x="93" y="69"/>
                    <a:pt x="93" y="69"/>
                  </a:cubicBezTo>
                  <a:cubicBezTo>
                    <a:pt x="86" y="68"/>
                    <a:pt x="51" y="84"/>
                    <a:pt x="27" y="95"/>
                  </a:cubicBezTo>
                  <a:cubicBezTo>
                    <a:pt x="23" y="96"/>
                    <a:pt x="19" y="98"/>
                    <a:pt x="16" y="100"/>
                  </a:cubicBezTo>
                  <a:cubicBezTo>
                    <a:pt x="18" y="98"/>
                    <a:pt x="19" y="98"/>
                    <a:pt x="19" y="97"/>
                  </a:cubicBezTo>
                  <a:cubicBezTo>
                    <a:pt x="28" y="88"/>
                    <a:pt x="54" y="71"/>
                    <a:pt x="73" y="59"/>
                  </a:cubicBezTo>
                  <a:cubicBezTo>
                    <a:pt x="82" y="53"/>
                    <a:pt x="90" y="48"/>
                    <a:pt x="94" y="44"/>
                  </a:cubicBezTo>
                  <a:cubicBezTo>
                    <a:pt x="95" y="44"/>
                    <a:pt x="96" y="43"/>
                    <a:pt x="96" y="42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0"/>
                    <a:pt x="95" y="38"/>
                    <a:pt x="93" y="38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87" y="38"/>
                    <a:pt x="81" y="41"/>
                    <a:pt x="75" y="43"/>
                  </a:cubicBezTo>
                  <a:cubicBezTo>
                    <a:pt x="72" y="44"/>
                    <a:pt x="70" y="46"/>
                    <a:pt x="67" y="46"/>
                  </a:cubicBezTo>
                  <a:cubicBezTo>
                    <a:pt x="48" y="53"/>
                    <a:pt x="30" y="65"/>
                    <a:pt x="17" y="74"/>
                  </a:cubicBezTo>
                  <a:cubicBezTo>
                    <a:pt x="15" y="75"/>
                    <a:pt x="13" y="76"/>
                    <a:pt x="11" y="78"/>
                  </a:cubicBezTo>
                  <a:cubicBezTo>
                    <a:pt x="14" y="74"/>
                    <a:pt x="17" y="70"/>
                    <a:pt x="20" y="67"/>
                  </a:cubicBezTo>
                  <a:cubicBezTo>
                    <a:pt x="21" y="66"/>
                    <a:pt x="23" y="64"/>
                    <a:pt x="23" y="64"/>
                  </a:cubicBezTo>
                  <a:cubicBezTo>
                    <a:pt x="30" y="55"/>
                    <a:pt x="69" y="25"/>
                    <a:pt x="86" y="12"/>
                  </a:cubicBezTo>
                  <a:cubicBezTo>
                    <a:pt x="91" y="9"/>
                    <a:pt x="94" y="6"/>
                    <a:pt x="94" y="6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39"/>
            <p:cNvSpPr/>
            <p:nvPr/>
          </p:nvSpPr>
          <p:spPr>
            <a:xfrm>
              <a:off x="3434" y="1466"/>
              <a:ext cx="275" cy="598"/>
            </a:xfrm>
            <a:custGeom>
              <a:avLst/>
              <a:gdLst/>
              <a:ahLst/>
              <a:cxnLst/>
              <a:rect l="l" t="t" r="r" b="b"/>
              <a:pathLst>
                <a:path w="116" h="252" extrusionOk="0">
                  <a:moveTo>
                    <a:pt x="114" y="6"/>
                  </a:moveTo>
                  <a:cubicBezTo>
                    <a:pt x="115" y="5"/>
                    <a:pt x="116" y="3"/>
                    <a:pt x="114" y="2"/>
                  </a:cubicBezTo>
                  <a:cubicBezTo>
                    <a:pt x="113" y="1"/>
                    <a:pt x="111" y="0"/>
                    <a:pt x="110" y="2"/>
                  </a:cubicBezTo>
                  <a:cubicBezTo>
                    <a:pt x="107" y="4"/>
                    <a:pt x="100" y="12"/>
                    <a:pt x="91" y="23"/>
                  </a:cubicBezTo>
                  <a:cubicBezTo>
                    <a:pt x="81" y="35"/>
                    <a:pt x="67" y="52"/>
                    <a:pt x="54" y="68"/>
                  </a:cubicBezTo>
                  <a:cubicBezTo>
                    <a:pt x="40" y="86"/>
                    <a:pt x="26" y="103"/>
                    <a:pt x="17" y="117"/>
                  </a:cubicBezTo>
                  <a:cubicBezTo>
                    <a:pt x="6" y="131"/>
                    <a:pt x="0" y="142"/>
                    <a:pt x="0" y="146"/>
                  </a:cubicBezTo>
                  <a:cubicBezTo>
                    <a:pt x="3" y="146"/>
                    <a:pt x="3" y="146"/>
                    <a:pt x="3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8"/>
                    <a:pt x="2" y="149"/>
                    <a:pt x="4" y="149"/>
                  </a:cubicBezTo>
                  <a:cubicBezTo>
                    <a:pt x="4" y="149"/>
                    <a:pt x="5" y="149"/>
                    <a:pt x="5" y="148"/>
                  </a:cubicBezTo>
                  <a:cubicBezTo>
                    <a:pt x="9" y="147"/>
                    <a:pt x="17" y="140"/>
                    <a:pt x="28" y="130"/>
                  </a:cubicBezTo>
                  <a:cubicBezTo>
                    <a:pt x="38" y="122"/>
                    <a:pt x="50" y="111"/>
                    <a:pt x="61" y="100"/>
                  </a:cubicBezTo>
                  <a:cubicBezTo>
                    <a:pt x="63" y="98"/>
                    <a:pt x="66" y="95"/>
                    <a:pt x="68" y="93"/>
                  </a:cubicBezTo>
                  <a:cubicBezTo>
                    <a:pt x="74" y="87"/>
                    <a:pt x="79" y="82"/>
                    <a:pt x="83" y="78"/>
                  </a:cubicBezTo>
                  <a:cubicBezTo>
                    <a:pt x="70" y="94"/>
                    <a:pt x="48" y="119"/>
                    <a:pt x="31" y="139"/>
                  </a:cubicBezTo>
                  <a:cubicBezTo>
                    <a:pt x="19" y="154"/>
                    <a:pt x="8" y="166"/>
                    <a:pt x="4" y="171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3" y="172"/>
                    <a:pt x="3" y="174"/>
                    <a:pt x="5" y="175"/>
                  </a:cubicBezTo>
                  <a:cubicBezTo>
                    <a:pt x="6" y="176"/>
                    <a:pt x="7" y="176"/>
                    <a:pt x="8" y="175"/>
                  </a:cubicBezTo>
                  <a:cubicBezTo>
                    <a:pt x="19" y="169"/>
                    <a:pt x="48" y="146"/>
                    <a:pt x="70" y="128"/>
                  </a:cubicBezTo>
                  <a:cubicBezTo>
                    <a:pt x="76" y="123"/>
                    <a:pt x="81" y="119"/>
                    <a:pt x="86" y="115"/>
                  </a:cubicBezTo>
                  <a:cubicBezTo>
                    <a:pt x="79" y="125"/>
                    <a:pt x="70" y="138"/>
                    <a:pt x="59" y="150"/>
                  </a:cubicBezTo>
                  <a:cubicBezTo>
                    <a:pt x="50" y="162"/>
                    <a:pt x="41" y="170"/>
                    <a:pt x="34" y="178"/>
                  </a:cubicBezTo>
                  <a:cubicBezTo>
                    <a:pt x="24" y="188"/>
                    <a:pt x="15" y="197"/>
                    <a:pt x="9" y="207"/>
                  </a:cubicBezTo>
                  <a:cubicBezTo>
                    <a:pt x="11" y="209"/>
                    <a:pt x="11" y="209"/>
                    <a:pt x="11" y="209"/>
                  </a:cubicBezTo>
                  <a:cubicBezTo>
                    <a:pt x="9" y="207"/>
                    <a:pt x="9" y="207"/>
                    <a:pt x="9" y="207"/>
                  </a:cubicBezTo>
                  <a:cubicBezTo>
                    <a:pt x="8" y="208"/>
                    <a:pt x="8" y="210"/>
                    <a:pt x="10" y="211"/>
                  </a:cubicBezTo>
                  <a:cubicBezTo>
                    <a:pt x="11" y="212"/>
                    <a:pt x="12" y="212"/>
                    <a:pt x="13" y="211"/>
                  </a:cubicBezTo>
                  <a:cubicBezTo>
                    <a:pt x="22" y="206"/>
                    <a:pt x="39" y="195"/>
                    <a:pt x="57" y="183"/>
                  </a:cubicBezTo>
                  <a:cubicBezTo>
                    <a:pt x="66" y="177"/>
                    <a:pt x="74" y="172"/>
                    <a:pt x="82" y="167"/>
                  </a:cubicBezTo>
                  <a:cubicBezTo>
                    <a:pt x="75" y="173"/>
                    <a:pt x="68" y="180"/>
                    <a:pt x="60" y="187"/>
                  </a:cubicBezTo>
                  <a:cubicBezTo>
                    <a:pt x="44" y="201"/>
                    <a:pt x="29" y="215"/>
                    <a:pt x="23" y="223"/>
                  </a:cubicBezTo>
                  <a:cubicBezTo>
                    <a:pt x="21" y="226"/>
                    <a:pt x="21" y="226"/>
                    <a:pt x="21" y="226"/>
                  </a:cubicBezTo>
                  <a:cubicBezTo>
                    <a:pt x="21" y="226"/>
                    <a:pt x="20" y="227"/>
                    <a:pt x="19" y="229"/>
                  </a:cubicBezTo>
                  <a:cubicBezTo>
                    <a:pt x="14" y="235"/>
                    <a:pt x="5" y="247"/>
                    <a:pt x="5" y="249"/>
                  </a:cubicBezTo>
                  <a:cubicBezTo>
                    <a:pt x="5" y="250"/>
                    <a:pt x="6" y="252"/>
                    <a:pt x="8" y="252"/>
                  </a:cubicBezTo>
                  <a:cubicBezTo>
                    <a:pt x="9" y="252"/>
                    <a:pt x="9" y="252"/>
                    <a:pt x="10" y="251"/>
                  </a:cubicBezTo>
                  <a:cubicBezTo>
                    <a:pt x="17" y="248"/>
                    <a:pt x="33" y="238"/>
                    <a:pt x="50" y="227"/>
                  </a:cubicBezTo>
                  <a:cubicBezTo>
                    <a:pt x="71" y="213"/>
                    <a:pt x="94" y="199"/>
                    <a:pt x="103" y="196"/>
                  </a:cubicBezTo>
                  <a:cubicBezTo>
                    <a:pt x="104" y="195"/>
                    <a:pt x="105" y="193"/>
                    <a:pt x="105" y="192"/>
                  </a:cubicBezTo>
                  <a:cubicBezTo>
                    <a:pt x="104" y="190"/>
                    <a:pt x="102" y="189"/>
                    <a:pt x="100" y="190"/>
                  </a:cubicBezTo>
                  <a:cubicBezTo>
                    <a:pt x="91" y="193"/>
                    <a:pt x="68" y="208"/>
                    <a:pt x="47" y="221"/>
                  </a:cubicBezTo>
                  <a:cubicBezTo>
                    <a:pt x="37" y="228"/>
                    <a:pt x="27" y="234"/>
                    <a:pt x="19" y="239"/>
                  </a:cubicBezTo>
                  <a:cubicBezTo>
                    <a:pt x="21" y="237"/>
                    <a:pt x="23" y="234"/>
                    <a:pt x="24" y="233"/>
                  </a:cubicBezTo>
                  <a:cubicBezTo>
                    <a:pt x="25" y="231"/>
                    <a:pt x="26" y="230"/>
                    <a:pt x="26" y="230"/>
                  </a:cubicBezTo>
                  <a:cubicBezTo>
                    <a:pt x="28" y="227"/>
                    <a:pt x="28" y="227"/>
                    <a:pt x="28" y="227"/>
                  </a:cubicBezTo>
                  <a:cubicBezTo>
                    <a:pt x="34" y="219"/>
                    <a:pt x="49" y="206"/>
                    <a:pt x="64" y="191"/>
                  </a:cubicBezTo>
                  <a:cubicBezTo>
                    <a:pt x="81" y="177"/>
                    <a:pt x="97" y="161"/>
                    <a:pt x="104" y="153"/>
                  </a:cubicBezTo>
                  <a:cubicBezTo>
                    <a:pt x="104" y="152"/>
                    <a:pt x="105" y="150"/>
                    <a:pt x="104" y="149"/>
                  </a:cubicBezTo>
                  <a:cubicBezTo>
                    <a:pt x="103" y="148"/>
                    <a:pt x="101" y="147"/>
                    <a:pt x="100" y="148"/>
                  </a:cubicBezTo>
                  <a:cubicBezTo>
                    <a:pt x="100" y="148"/>
                    <a:pt x="100" y="148"/>
                    <a:pt x="100" y="148"/>
                  </a:cubicBezTo>
                  <a:cubicBezTo>
                    <a:pt x="91" y="153"/>
                    <a:pt x="72" y="165"/>
                    <a:pt x="54" y="177"/>
                  </a:cubicBezTo>
                  <a:cubicBezTo>
                    <a:pt x="44" y="184"/>
                    <a:pt x="33" y="191"/>
                    <a:pt x="25" y="196"/>
                  </a:cubicBezTo>
                  <a:cubicBezTo>
                    <a:pt x="29" y="192"/>
                    <a:pt x="33" y="187"/>
                    <a:pt x="38" y="183"/>
                  </a:cubicBezTo>
                  <a:cubicBezTo>
                    <a:pt x="46" y="175"/>
                    <a:pt x="55" y="166"/>
                    <a:pt x="64" y="154"/>
                  </a:cubicBezTo>
                  <a:cubicBezTo>
                    <a:pt x="82" y="134"/>
                    <a:pt x="96" y="111"/>
                    <a:pt x="101" y="105"/>
                  </a:cubicBezTo>
                  <a:cubicBezTo>
                    <a:pt x="101" y="104"/>
                    <a:pt x="100" y="104"/>
                    <a:pt x="101" y="104"/>
                  </a:cubicBezTo>
                  <a:cubicBezTo>
                    <a:pt x="102" y="103"/>
                    <a:pt x="103" y="101"/>
                    <a:pt x="102" y="100"/>
                  </a:cubicBezTo>
                  <a:cubicBezTo>
                    <a:pt x="101" y="98"/>
                    <a:pt x="99" y="97"/>
                    <a:pt x="98" y="98"/>
                  </a:cubicBezTo>
                  <a:cubicBezTo>
                    <a:pt x="98" y="98"/>
                    <a:pt x="98" y="98"/>
                    <a:pt x="98" y="98"/>
                  </a:cubicBezTo>
                  <a:cubicBezTo>
                    <a:pt x="95" y="100"/>
                    <a:pt x="82" y="110"/>
                    <a:pt x="66" y="123"/>
                  </a:cubicBezTo>
                  <a:cubicBezTo>
                    <a:pt x="53" y="133"/>
                    <a:pt x="39" y="145"/>
                    <a:pt x="26" y="155"/>
                  </a:cubicBezTo>
                  <a:cubicBezTo>
                    <a:pt x="29" y="151"/>
                    <a:pt x="32" y="147"/>
                    <a:pt x="36" y="144"/>
                  </a:cubicBezTo>
                  <a:cubicBezTo>
                    <a:pt x="62" y="113"/>
                    <a:pt x="97" y="73"/>
                    <a:pt x="101" y="65"/>
                  </a:cubicBezTo>
                  <a:cubicBezTo>
                    <a:pt x="102" y="64"/>
                    <a:pt x="102" y="62"/>
                    <a:pt x="101" y="61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96" y="56"/>
                    <a:pt x="81" y="71"/>
                    <a:pt x="64" y="88"/>
                  </a:cubicBezTo>
                  <a:cubicBezTo>
                    <a:pt x="61" y="91"/>
                    <a:pt x="59" y="93"/>
                    <a:pt x="56" y="96"/>
                  </a:cubicBezTo>
                  <a:cubicBezTo>
                    <a:pt x="46" y="106"/>
                    <a:pt x="34" y="117"/>
                    <a:pt x="24" y="126"/>
                  </a:cubicBezTo>
                  <a:cubicBezTo>
                    <a:pt x="19" y="130"/>
                    <a:pt x="15" y="134"/>
                    <a:pt x="11" y="137"/>
                  </a:cubicBezTo>
                  <a:cubicBezTo>
                    <a:pt x="13" y="132"/>
                    <a:pt x="17" y="127"/>
                    <a:pt x="22" y="121"/>
                  </a:cubicBezTo>
                  <a:cubicBezTo>
                    <a:pt x="32" y="107"/>
                    <a:pt x="45" y="90"/>
                    <a:pt x="59" y="72"/>
                  </a:cubicBezTo>
                  <a:cubicBezTo>
                    <a:pt x="72" y="56"/>
                    <a:pt x="85" y="40"/>
                    <a:pt x="96" y="27"/>
                  </a:cubicBezTo>
                  <a:cubicBezTo>
                    <a:pt x="105" y="16"/>
                    <a:pt x="112" y="8"/>
                    <a:pt x="114" y="6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6" name="Google Shape;236;p39"/>
          <p:cNvSpPr/>
          <p:nvPr/>
        </p:nvSpPr>
        <p:spPr>
          <a:xfrm>
            <a:off x="5268375" y="4187424"/>
            <a:ext cx="2308276" cy="85502"/>
          </a:xfrm>
          <a:custGeom>
            <a:avLst/>
            <a:gdLst/>
            <a:ahLst/>
            <a:cxnLst/>
            <a:rect l="l" t="t" r="r" b="b"/>
            <a:pathLst>
              <a:path w="764" h="70" extrusionOk="0">
                <a:moveTo>
                  <a:pt x="3" y="1"/>
                </a:moveTo>
                <a:cubicBezTo>
                  <a:pt x="1" y="1"/>
                  <a:pt x="0" y="3"/>
                  <a:pt x="0" y="4"/>
                </a:cubicBezTo>
                <a:cubicBezTo>
                  <a:pt x="0" y="6"/>
                  <a:pt x="1" y="8"/>
                  <a:pt x="3" y="8"/>
                </a:cubicBezTo>
                <a:cubicBezTo>
                  <a:pt x="59" y="8"/>
                  <a:pt x="121" y="8"/>
                  <a:pt x="183" y="7"/>
                </a:cubicBezTo>
                <a:cubicBezTo>
                  <a:pt x="330" y="7"/>
                  <a:pt x="473" y="7"/>
                  <a:pt x="625" y="9"/>
                </a:cubicBezTo>
                <a:cubicBezTo>
                  <a:pt x="627" y="9"/>
                  <a:pt x="632" y="9"/>
                  <a:pt x="638" y="9"/>
                </a:cubicBezTo>
                <a:cubicBezTo>
                  <a:pt x="581" y="11"/>
                  <a:pt x="523" y="13"/>
                  <a:pt x="517" y="13"/>
                </a:cubicBezTo>
                <a:cubicBezTo>
                  <a:pt x="414" y="7"/>
                  <a:pt x="327" y="15"/>
                  <a:pt x="241" y="22"/>
                </a:cubicBezTo>
                <a:cubicBezTo>
                  <a:pt x="178" y="28"/>
                  <a:pt x="115" y="33"/>
                  <a:pt x="47" y="33"/>
                </a:cubicBezTo>
                <a:cubicBezTo>
                  <a:pt x="47" y="39"/>
                  <a:pt x="47" y="39"/>
                  <a:pt x="47" y="39"/>
                </a:cubicBezTo>
                <a:cubicBezTo>
                  <a:pt x="108" y="39"/>
                  <a:pt x="162" y="36"/>
                  <a:pt x="215" y="33"/>
                </a:cubicBezTo>
                <a:cubicBezTo>
                  <a:pt x="316" y="28"/>
                  <a:pt x="411" y="22"/>
                  <a:pt x="539" y="40"/>
                </a:cubicBezTo>
                <a:cubicBezTo>
                  <a:pt x="530" y="40"/>
                  <a:pt x="530" y="40"/>
                  <a:pt x="530" y="40"/>
                </a:cubicBezTo>
                <a:cubicBezTo>
                  <a:pt x="427" y="40"/>
                  <a:pt x="355" y="40"/>
                  <a:pt x="236" y="60"/>
                </a:cubicBezTo>
                <a:cubicBezTo>
                  <a:pt x="217" y="63"/>
                  <a:pt x="217" y="63"/>
                  <a:pt x="217" y="63"/>
                </a:cubicBezTo>
                <a:cubicBezTo>
                  <a:pt x="216" y="64"/>
                  <a:pt x="214" y="65"/>
                  <a:pt x="215" y="67"/>
                </a:cubicBezTo>
                <a:cubicBezTo>
                  <a:pt x="215" y="69"/>
                  <a:pt x="217" y="70"/>
                  <a:pt x="218" y="70"/>
                </a:cubicBezTo>
                <a:cubicBezTo>
                  <a:pt x="237" y="67"/>
                  <a:pt x="237" y="67"/>
                  <a:pt x="237" y="67"/>
                </a:cubicBezTo>
                <a:cubicBezTo>
                  <a:pt x="356" y="46"/>
                  <a:pt x="427" y="47"/>
                  <a:pt x="530" y="47"/>
                </a:cubicBezTo>
                <a:cubicBezTo>
                  <a:pt x="546" y="47"/>
                  <a:pt x="563" y="47"/>
                  <a:pt x="575" y="47"/>
                </a:cubicBezTo>
                <a:cubicBezTo>
                  <a:pt x="575" y="41"/>
                  <a:pt x="575" y="41"/>
                  <a:pt x="575" y="41"/>
                </a:cubicBezTo>
                <a:cubicBezTo>
                  <a:pt x="574" y="41"/>
                  <a:pt x="574" y="40"/>
                  <a:pt x="573" y="40"/>
                </a:cubicBezTo>
                <a:cubicBezTo>
                  <a:pt x="569" y="39"/>
                  <a:pt x="561" y="37"/>
                  <a:pt x="560" y="37"/>
                </a:cubicBezTo>
                <a:cubicBezTo>
                  <a:pt x="467" y="23"/>
                  <a:pt x="392" y="20"/>
                  <a:pt x="321" y="22"/>
                </a:cubicBezTo>
                <a:cubicBezTo>
                  <a:pt x="382" y="18"/>
                  <a:pt x="446" y="15"/>
                  <a:pt x="517" y="19"/>
                </a:cubicBezTo>
                <a:cubicBezTo>
                  <a:pt x="524" y="20"/>
                  <a:pt x="602" y="17"/>
                  <a:pt x="668" y="14"/>
                </a:cubicBezTo>
                <a:cubicBezTo>
                  <a:pt x="713" y="12"/>
                  <a:pt x="753" y="10"/>
                  <a:pt x="761" y="8"/>
                </a:cubicBezTo>
                <a:cubicBezTo>
                  <a:pt x="762" y="8"/>
                  <a:pt x="763" y="8"/>
                  <a:pt x="763" y="7"/>
                </a:cubicBezTo>
                <a:cubicBezTo>
                  <a:pt x="764" y="6"/>
                  <a:pt x="764" y="4"/>
                  <a:pt x="763" y="2"/>
                </a:cubicBezTo>
                <a:cubicBezTo>
                  <a:pt x="763" y="2"/>
                  <a:pt x="763" y="2"/>
                  <a:pt x="763" y="2"/>
                </a:cubicBezTo>
                <a:cubicBezTo>
                  <a:pt x="763" y="2"/>
                  <a:pt x="761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48" y="2"/>
                  <a:pt x="713" y="2"/>
                  <a:pt x="682" y="2"/>
                </a:cubicBezTo>
                <a:cubicBezTo>
                  <a:pt x="655" y="2"/>
                  <a:pt x="631" y="2"/>
                  <a:pt x="625" y="2"/>
                </a:cubicBezTo>
                <a:cubicBezTo>
                  <a:pt x="474" y="0"/>
                  <a:pt x="330" y="1"/>
                  <a:pt x="183" y="1"/>
                </a:cubicBezTo>
                <a:cubicBezTo>
                  <a:pt x="126" y="1"/>
                  <a:pt x="68" y="1"/>
                  <a:pt x="3" y="1"/>
                </a:cubicBezTo>
                <a:close/>
              </a:path>
            </a:pathLst>
          </a:custGeom>
          <a:solidFill>
            <a:srgbClr val="4A67AA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7" name="Google Shape;237;p39"/>
          <p:cNvGrpSpPr/>
          <p:nvPr/>
        </p:nvGrpSpPr>
        <p:grpSpPr>
          <a:xfrm>
            <a:off x="4790049" y="3727480"/>
            <a:ext cx="987751" cy="547328"/>
            <a:chOff x="4788" y="2136"/>
            <a:chExt cx="2005" cy="1111"/>
          </a:xfrm>
        </p:grpSpPr>
        <p:sp>
          <p:nvSpPr>
            <p:cNvPr id="238" name="Google Shape;238;p39"/>
            <p:cNvSpPr/>
            <p:nvPr/>
          </p:nvSpPr>
          <p:spPr>
            <a:xfrm>
              <a:off x="5096" y="2310"/>
              <a:ext cx="263" cy="766"/>
            </a:xfrm>
            <a:custGeom>
              <a:avLst/>
              <a:gdLst/>
              <a:ahLst/>
              <a:cxnLst/>
              <a:rect l="l" t="t" r="r" b="b"/>
              <a:pathLst>
                <a:path w="111" h="322" extrusionOk="0">
                  <a:moveTo>
                    <a:pt x="7" y="112"/>
                  </a:moveTo>
                  <a:cubicBezTo>
                    <a:pt x="8" y="111"/>
                    <a:pt x="7" y="109"/>
                    <a:pt x="5" y="108"/>
                  </a:cubicBezTo>
                  <a:cubicBezTo>
                    <a:pt x="3" y="108"/>
                    <a:pt x="2" y="109"/>
                    <a:pt x="1" y="110"/>
                  </a:cubicBezTo>
                  <a:cubicBezTo>
                    <a:pt x="0" y="114"/>
                    <a:pt x="3" y="157"/>
                    <a:pt x="6" y="203"/>
                  </a:cubicBezTo>
                  <a:cubicBezTo>
                    <a:pt x="8" y="247"/>
                    <a:pt x="12" y="294"/>
                    <a:pt x="12" y="312"/>
                  </a:cubicBezTo>
                  <a:cubicBezTo>
                    <a:pt x="12" y="312"/>
                    <a:pt x="12" y="312"/>
                    <a:pt x="12" y="313"/>
                  </a:cubicBezTo>
                  <a:cubicBezTo>
                    <a:pt x="11" y="315"/>
                    <a:pt x="11" y="318"/>
                    <a:pt x="15" y="320"/>
                  </a:cubicBezTo>
                  <a:cubicBezTo>
                    <a:pt x="15" y="320"/>
                    <a:pt x="15" y="320"/>
                    <a:pt x="15" y="320"/>
                  </a:cubicBezTo>
                  <a:cubicBezTo>
                    <a:pt x="16" y="320"/>
                    <a:pt x="18" y="319"/>
                    <a:pt x="19" y="318"/>
                  </a:cubicBezTo>
                  <a:cubicBezTo>
                    <a:pt x="19" y="317"/>
                    <a:pt x="19" y="317"/>
                    <a:pt x="19" y="316"/>
                  </a:cubicBezTo>
                  <a:cubicBezTo>
                    <a:pt x="19" y="315"/>
                    <a:pt x="19" y="311"/>
                    <a:pt x="20" y="303"/>
                  </a:cubicBezTo>
                  <a:cubicBezTo>
                    <a:pt x="21" y="273"/>
                    <a:pt x="24" y="206"/>
                    <a:pt x="24" y="196"/>
                  </a:cubicBezTo>
                  <a:cubicBezTo>
                    <a:pt x="24" y="191"/>
                    <a:pt x="24" y="182"/>
                    <a:pt x="23" y="171"/>
                  </a:cubicBezTo>
                  <a:cubicBezTo>
                    <a:pt x="21" y="147"/>
                    <a:pt x="19" y="115"/>
                    <a:pt x="21" y="102"/>
                  </a:cubicBezTo>
                  <a:cubicBezTo>
                    <a:pt x="23" y="115"/>
                    <a:pt x="25" y="153"/>
                    <a:pt x="27" y="193"/>
                  </a:cubicBezTo>
                  <a:cubicBezTo>
                    <a:pt x="31" y="254"/>
                    <a:pt x="35" y="319"/>
                    <a:pt x="45" y="319"/>
                  </a:cubicBezTo>
                  <a:cubicBezTo>
                    <a:pt x="45" y="319"/>
                    <a:pt x="48" y="318"/>
                    <a:pt x="48" y="316"/>
                  </a:cubicBezTo>
                  <a:cubicBezTo>
                    <a:pt x="48" y="308"/>
                    <a:pt x="48" y="301"/>
                    <a:pt x="47" y="294"/>
                  </a:cubicBezTo>
                  <a:cubicBezTo>
                    <a:pt x="47" y="242"/>
                    <a:pt x="45" y="121"/>
                    <a:pt x="50" y="83"/>
                  </a:cubicBezTo>
                  <a:cubicBezTo>
                    <a:pt x="53" y="101"/>
                    <a:pt x="55" y="133"/>
                    <a:pt x="58" y="166"/>
                  </a:cubicBezTo>
                  <a:cubicBezTo>
                    <a:pt x="60" y="189"/>
                    <a:pt x="61" y="213"/>
                    <a:pt x="64" y="234"/>
                  </a:cubicBezTo>
                  <a:cubicBezTo>
                    <a:pt x="64" y="238"/>
                    <a:pt x="64" y="247"/>
                    <a:pt x="65" y="257"/>
                  </a:cubicBezTo>
                  <a:cubicBezTo>
                    <a:pt x="66" y="281"/>
                    <a:pt x="67" y="314"/>
                    <a:pt x="70" y="320"/>
                  </a:cubicBezTo>
                  <a:cubicBezTo>
                    <a:pt x="70" y="320"/>
                    <a:pt x="70" y="320"/>
                    <a:pt x="70" y="320"/>
                  </a:cubicBezTo>
                  <a:cubicBezTo>
                    <a:pt x="71" y="322"/>
                    <a:pt x="73" y="322"/>
                    <a:pt x="74" y="321"/>
                  </a:cubicBezTo>
                  <a:cubicBezTo>
                    <a:pt x="75" y="321"/>
                    <a:pt x="76" y="320"/>
                    <a:pt x="76" y="319"/>
                  </a:cubicBezTo>
                  <a:cubicBezTo>
                    <a:pt x="78" y="303"/>
                    <a:pt x="78" y="276"/>
                    <a:pt x="77" y="247"/>
                  </a:cubicBezTo>
                  <a:cubicBezTo>
                    <a:pt x="77" y="224"/>
                    <a:pt x="76" y="199"/>
                    <a:pt x="77" y="181"/>
                  </a:cubicBezTo>
                  <a:cubicBezTo>
                    <a:pt x="78" y="164"/>
                    <a:pt x="77" y="147"/>
                    <a:pt x="76" y="130"/>
                  </a:cubicBezTo>
                  <a:cubicBezTo>
                    <a:pt x="74" y="103"/>
                    <a:pt x="73" y="76"/>
                    <a:pt x="81" y="49"/>
                  </a:cubicBezTo>
                  <a:cubicBezTo>
                    <a:pt x="81" y="49"/>
                    <a:pt x="81" y="49"/>
                    <a:pt x="81" y="49"/>
                  </a:cubicBezTo>
                  <a:cubicBezTo>
                    <a:pt x="81" y="49"/>
                    <a:pt x="81" y="49"/>
                    <a:pt x="81" y="48"/>
                  </a:cubicBezTo>
                  <a:cubicBezTo>
                    <a:pt x="81" y="48"/>
                    <a:pt x="83" y="45"/>
                    <a:pt x="84" y="41"/>
                  </a:cubicBezTo>
                  <a:cubicBezTo>
                    <a:pt x="85" y="41"/>
                    <a:pt x="85" y="41"/>
                    <a:pt x="85" y="40"/>
                  </a:cubicBezTo>
                  <a:cubicBezTo>
                    <a:pt x="85" y="42"/>
                    <a:pt x="85" y="43"/>
                    <a:pt x="85" y="45"/>
                  </a:cubicBezTo>
                  <a:cubicBezTo>
                    <a:pt x="85" y="77"/>
                    <a:pt x="85" y="149"/>
                    <a:pt x="87" y="211"/>
                  </a:cubicBezTo>
                  <a:cubicBezTo>
                    <a:pt x="88" y="240"/>
                    <a:pt x="90" y="267"/>
                    <a:pt x="92" y="286"/>
                  </a:cubicBezTo>
                  <a:cubicBezTo>
                    <a:pt x="95" y="307"/>
                    <a:pt x="100" y="320"/>
                    <a:pt x="108" y="319"/>
                  </a:cubicBezTo>
                  <a:cubicBezTo>
                    <a:pt x="108" y="320"/>
                    <a:pt x="111" y="319"/>
                    <a:pt x="111" y="316"/>
                  </a:cubicBezTo>
                  <a:cubicBezTo>
                    <a:pt x="111" y="299"/>
                    <a:pt x="111" y="285"/>
                    <a:pt x="111" y="270"/>
                  </a:cubicBezTo>
                  <a:cubicBezTo>
                    <a:pt x="111" y="234"/>
                    <a:pt x="111" y="197"/>
                    <a:pt x="111" y="163"/>
                  </a:cubicBezTo>
                  <a:cubicBezTo>
                    <a:pt x="110" y="155"/>
                    <a:pt x="110" y="143"/>
                    <a:pt x="109" y="130"/>
                  </a:cubicBezTo>
                  <a:cubicBezTo>
                    <a:pt x="107" y="91"/>
                    <a:pt x="105" y="38"/>
                    <a:pt x="109" y="19"/>
                  </a:cubicBezTo>
                  <a:cubicBezTo>
                    <a:pt x="109" y="17"/>
                    <a:pt x="110" y="15"/>
                    <a:pt x="110" y="12"/>
                  </a:cubicBezTo>
                  <a:cubicBezTo>
                    <a:pt x="110" y="8"/>
                    <a:pt x="110" y="5"/>
                    <a:pt x="110" y="3"/>
                  </a:cubicBezTo>
                  <a:cubicBezTo>
                    <a:pt x="110" y="2"/>
                    <a:pt x="109" y="0"/>
                    <a:pt x="107" y="0"/>
                  </a:cubicBezTo>
                  <a:cubicBezTo>
                    <a:pt x="106" y="0"/>
                    <a:pt x="104" y="2"/>
                    <a:pt x="104" y="3"/>
                  </a:cubicBezTo>
                  <a:cubicBezTo>
                    <a:pt x="104" y="5"/>
                    <a:pt x="104" y="8"/>
                    <a:pt x="104" y="12"/>
                  </a:cubicBezTo>
                  <a:cubicBezTo>
                    <a:pt x="103" y="14"/>
                    <a:pt x="103" y="16"/>
                    <a:pt x="103" y="17"/>
                  </a:cubicBezTo>
                  <a:cubicBezTo>
                    <a:pt x="99" y="38"/>
                    <a:pt x="101" y="91"/>
                    <a:pt x="103" y="130"/>
                  </a:cubicBezTo>
                  <a:cubicBezTo>
                    <a:pt x="104" y="144"/>
                    <a:pt x="104" y="156"/>
                    <a:pt x="104" y="164"/>
                  </a:cubicBezTo>
                  <a:cubicBezTo>
                    <a:pt x="105" y="197"/>
                    <a:pt x="105" y="234"/>
                    <a:pt x="104" y="270"/>
                  </a:cubicBezTo>
                  <a:cubicBezTo>
                    <a:pt x="104" y="285"/>
                    <a:pt x="104" y="299"/>
                    <a:pt x="104" y="311"/>
                  </a:cubicBezTo>
                  <a:cubicBezTo>
                    <a:pt x="102" y="307"/>
                    <a:pt x="100" y="298"/>
                    <a:pt x="98" y="285"/>
                  </a:cubicBezTo>
                  <a:cubicBezTo>
                    <a:pt x="96" y="266"/>
                    <a:pt x="95" y="239"/>
                    <a:pt x="93" y="210"/>
                  </a:cubicBezTo>
                  <a:cubicBezTo>
                    <a:pt x="91" y="149"/>
                    <a:pt x="91" y="77"/>
                    <a:pt x="91" y="45"/>
                  </a:cubicBezTo>
                  <a:cubicBezTo>
                    <a:pt x="91" y="38"/>
                    <a:pt x="91" y="33"/>
                    <a:pt x="91" y="29"/>
                  </a:cubicBezTo>
                  <a:cubicBezTo>
                    <a:pt x="91" y="28"/>
                    <a:pt x="91" y="27"/>
                    <a:pt x="90" y="26"/>
                  </a:cubicBezTo>
                  <a:cubicBezTo>
                    <a:pt x="89" y="25"/>
                    <a:pt x="87" y="25"/>
                    <a:pt x="86" y="26"/>
                  </a:cubicBezTo>
                  <a:cubicBezTo>
                    <a:pt x="85" y="28"/>
                    <a:pt x="79" y="38"/>
                    <a:pt x="79" y="39"/>
                  </a:cubicBezTo>
                  <a:cubicBezTo>
                    <a:pt x="77" y="42"/>
                    <a:pt x="75" y="46"/>
                    <a:pt x="75" y="48"/>
                  </a:cubicBezTo>
                  <a:cubicBezTo>
                    <a:pt x="66" y="75"/>
                    <a:pt x="68" y="103"/>
                    <a:pt x="70" y="131"/>
                  </a:cubicBezTo>
                  <a:cubicBezTo>
                    <a:pt x="71" y="147"/>
                    <a:pt x="72" y="164"/>
                    <a:pt x="71" y="180"/>
                  </a:cubicBezTo>
                  <a:cubicBezTo>
                    <a:pt x="70" y="199"/>
                    <a:pt x="70" y="223"/>
                    <a:pt x="71" y="248"/>
                  </a:cubicBezTo>
                  <a:cubicBezTo>
                    <a:pt x="71" y="252"/>
                    <a:pt x="71" y="256"/>
                    <a:pt x="71" y="259"/>
                  </a:cubicBezTo>
                  <a:cubicBezTo>
                    <a:pt x="71" y="257"/>
                    <a:pt x="71" y="257"/>
                    <a:pt x="71" y="257"/>
                  </a:cubicBezTo>
                  <a:cubicBezTo>
                    <a:pt x="71" y="246"/>
                    <a:pt x="70" y="238"/>
                    <a:pt x="70" y="234"/>
                  </a:cubicBezTo>
                  <a:cubicBezTo>
                    <a:pt x="68" y="213"/>
                    <a:pt x="66" y="189"/>
                    <a:pt x="64" y="166"/>
                  </a:cubicBezTo>
                  <a:cubicBezTo>
                    <a:pt x="61" y="122"/>
                    <a:pt x="58" y="80"/>
                    <a:pt x="54" y="69"/>
                  </a:cubicBezTo>
                  <a:cubicBezTo>
                    <a:pt x="54" y="69"/>
                    <a:pt x="53" y="68"/>
                    <a:pt x="53" y="68"/>
                  </a:cubicBezTo>
                  <a:cubicBezTo>
                    <a:pt x="51" y="67"/>
                    <a:pt x="49" y="67"/>
                    <a:pt x="48" y="68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39" y="79"/>
                    <a:pt x="41" y="233"/>
                    <a:pt x="41" y="294"/>
                  </a:cubicBezTo>
                  <a:cubicBezTo>
                    <a:pt x="41" y="300"/>
                    <a:pt x="41" y="300"/>
                    <a:pt x="41" y="300"/>
                  </a:cubicBezTo>
                  <a:cubicBezTo>
                    <a:pt x="39" y="279"/>
                    <a:pt x="36" y="235"/>
                    <a:pt x="34" y="193"/>
                  </a:cubicBezTo>
                  <a:cubicBezTo>
                    <a:pt x="31" y="147"/>
                    <a:pt x="29" y="104"/>
                    <a:pt x="24" y="93"/>
                  </a:cubicBezTo>
                  <a:cubicBezTo>
                    <a:pt x="23" y="92"/>
                    <a:pt x="23" y="91"/>
                    <a:pt x="22" y="91"/>
                  </a:cubicBezTo>
                  <a:cubicBezTo>
                    <a:pt x="21" y="90"/>
                    <a:pt x="19" y="90"/>
                    <a:pt x="18" y="91"/>
                  </a:cubicBezTo>
                  <a:cubicBezTo>
                    <a:pt x="13" y="94"/>
                    <a:pt x="16" y="162"/>
                    <a:pt x="17" y="171"/>
                  </a:cubicBezTo>
                  <a:cubicBezTo>
                    <a:pt x="17" y="182"/>
                    <a:pt x="18" y="191"/>
                    <a:pt x="18" y="196"/>
                  </a:cubicBezTo>
                  <a:cubicBezTo>
                    <a:pt x="18" y="202"/>
                    <a:pt x="17" y="231"/>
                    <a:pt x="15" y="259"/>
                  </a:cubicBezTo>
                  <a:cubicBezTo>
                    <a:pt x="14" y="241"/>
                    <a:pt x="13" y="222"/>
                    <a:pt x="12" y="203"/>
                  </a:cubicBezTo>
                  <a:cubicBezTo>
                    <a:pt x="9" y="157"/>
                    <a:pt x="6" y="115"/>
                    <a:pt x="7" y="112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39"/>
            <p:cNvSpPr/>
            <p:nvPr/>
          </p:nvSpPr>
          <p:spPr>
            <a:xfrm>
              <a:off x="5575" y="2136"/>
              <a:ext cx="263" cy="933"/>
            </a:xfrm>
            <a:custGeom>
              <a:avLst/>
              <a:gdLst/>
              <a:ahLst/>
              <a:cxnLst/>
              <a:rect l="l" t="t" r="r" b="b"/>
              <a:pathLst>
                <a:path w="111" h="392" extrusionOk="0">
                  <a:moveTo>
                    <a:pt x="11" y="80"/>
                  </a:moveTo>
                  <a:cubicBezTo>
                    <a:pt x="11" y="78"/>
                    <a:pt x="10" y="76"/>
                    <a:pt x="9" y="76"/>
                  </a:cubicBezTo>
                  <a:cubicBezTo>
                    <a:pt x="7" y="75"/>
                    <a:pt x="5" y="76"/>
                    <a:pt x="5" y="78"/>
                  </a:cubicBezTo>
                  <a:cubicBezTo>
                    <a:pt x="0" y="94"/>
                    <a:pt x="1" y="121"/>
                    <a:pt x="2" y="135"/>
                  </a:cubicBezTo>
                  <a:cubicBezTo>
                    <a:pt x="2" y="140"/>
                    <a:pt x="2" y="143"/>
                    <a:pt x="2" y="144"/>
                  </a:cubicBezTo>
                  <a:cubicBezTo>
                    <a:pt x="2" y="144"/>
                    <a:pt x="2" y="144"/>
                    <a:pt x="2" y="144"/>
                  </a:cubicBezTo>
                  <a:cubicBezTo>
                    <a:pt x="2" y="145"/>
                    <a:pt x="3" y="147"/>
                    <a:pt x="5" y="147"/>
                  </a:cubicBezTo>
                  <a:cubicBezTo>
                    <a:pt x="6" y="147"/>
                    <a:pt x="8" y="146"/>
                    <a:pt x="8" y="145"/>
                  </a:cubicBezTo>
                  <a:cubicBezTo>
                    <a:pt x="9" y="142"/>
                    <a:pt x="12" y="132"/>
                    <a:pt x="15" y="120"/>
                  </a:cubicBezTo>
                  <a:cubicBezTo>
                    <a:pt x="17" y="109"/>
                    <a:pt x="20" y="97"/>
                    <a:pt x="23" y="86"/>
                  </a:cubicBezTo>
                  <a:cubicBezTo>
                    <a:pt x="23" y="88"/>
                    <a:pt x="22" y="90"/>
                    <a:pt x="22" y="92"/>
                  </a:cubicBezTo>
                  <a:cubicBezTo>
                    <a:pt x="21" y="113"/>
                    <a:pt x="20" y="139"/>
                    <a:pt x="24" y="152"/>
                  </a:cubicBezTo>
                  <a:cubicBezTo>
                    <a:pt x="24" y="152"/>
                    <a:pt x="26" y="155"/>
                    <a:pt x="28" y="154"/>
                  </a:cubicBezTo>
                  <a:cubicBezTo>
                    <a:pt x="30" y="154"/>
                    <a:pt x="30" y="153"/>
                    <a:pt x="30" y="151"/>
                  </a:cubicBezTo>
                  <a:cubicBezTo>
                    <a:pt x="34" y="144"/>
                    <a:pt x="38" y="124"/>
                    <a:pt x="42" y="103"/>
                  </a:cubicBezTo>
                  <a:cubicBezTo>
                    <a:pt x="45" y="91"/>
                    <a:pt x="47" y="79"/>
                    <a:pt x="50" y="69"/>
                  </a:cubicBezTo>
                  <a:cubicBezTo>
                    <a:pt x="50" y="87"/>
                    <a:pt x="50" y="113"/>
                    <a:pt x="51" y="134"/>
                  </a:cubicBezTo>
                  <a:cubicBezTo>
                    <a:pt x="52" y="153"/>
                    <a:pt x="53" y="168"/>
                    <a:pt x="55" y="170"/>
                  </a:cubicBezTo>
                  <a:cubicBezTo>
                    <a:pt x="56" y="171"/>
                    <a:pt x="58" y="172"/>
                    <a:pt x="60" y="170"/>
                  </a:cubicBezTo>
                  <a:cubicBezTo>
                    <a:pt x="60" y="170"/>
                    <a:pt x="60" y="170"/>
                    <a:pt x="60" y="169"/>
                  </a:cubicBezTo>
                  <a:cubicBezTo>
                    <a:pt x="62" y="166"/>
                    <a:pt x="64" y="153"/>
                    <a:pt x="66" y="136"/>
                  </a:cubicBezTo>
                  <a:cubicBezTo>
                    <a:pt x="69" y="112"/>
                    <a:pt x="74" y="80"/>
                    <a:pt x="79" y="58"/>
                  </a:cubicBezTo>
                  <a:cubicBezTo>
                    <a:pt x="79" y="70"/>
                    <a:pt x="78" y="82"/>
                    <a:pt x="77" y="94"/>
                  </a:cubicBezTo>
                  <a:cubicBezTo>
                    <a:pt x="76" y="116"/>
                    <a:pt x="75" y="138"/>
                    <a:pt x="74" y="158"/>
                  </a:cubicBezTo>
                  <a:cubicBezTo>
                    <a:pt x="74" y="182"/>
                    <a:pt x="73" y="202"/>
                    <a:pt x="72" y="222"/>
                  </a:cubicBezTo>
                  <a:cubicBezTo>
                    <a:pt x="71" y="242"/>
                    <a:pt x="70" y="262"/>
                    <a:pt x="68" y="286"/>
                  </a:cubicBezTo>
                  <a:cubicBezTo>
                    <a:pt x="68" y="286"/>
                    <a:pt x="64" y="335"/>
                    <a:pt x="65" y="365"/>
                  </a:cubicBezTo>
                  <a:cubicBezTo>
                    <a:pt x="65" y="372"/>
                    <a:pt x="66" y="378"/>
                    <a:pt x="67" y="382"/>
                  </a:cubicBezTo>
                  <a:cubicBezTo>
                    <a:pt x="68" y="389"/>
                    <a:pt x="71" y="392"/>
                    <a:pt x="75" y="390"/>
                  </a:cubicBezTo>
                  <a:cubicBezTo>
                    <a:pt x="76" y="390"/>
                    <a:pt x="77" y="389"/>
                    <a:pt x="78" y="387"/>
                  </a:cubicBezTo>
                  <a:cubicBezTo>
                    <a:pt x="81" y="383"/>
                    <a:pt x="84" y="316"/>
                    <a:pt x="86" y="264"/>
                  </a:cubicBezTo>
                  <a:cubicBezTo>
                    <a:pt x="87" y="237"/>
                    <a:pt x="88" y="215"/>
                    <a:pt x="88" y="208"/>
                  </a:cubicBezTo>
                  <a:cubicBezTo>
                    <a:pt x="90" y="185"/>
                    <a:pt x="91" y="158"/>
                    <a:pt x="91" y="131"/>
                  </a:cubicBezTo>
                  <a:cubicBezTo>
                    <a:pt x="91" y="110"/>
                    <a:pt x="91" y="89"/>
                    <a:pt x="92" y="68"/>
                  </a:cubicBezTo>
                  <a:cubicBezTo>
                    <a:pt x="93" y="44"/>
                    <a:pt x="96" y="38"/>
                    <a:pt x="99" y="30"/>
                  </a:cubicBezTo>
                  <a:cubicBezTo>
                    <a:pt x="100" y="26"/>
                    <a:pt x="102" y="21"/>
                    <a:pt x="105" y="12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4" y="30"/>
                    <a:pt x="101" y="76"/>
                    <a:pt x="100" y="115"/>
                  </a:cubicBezTo>
                  <a:cubicBezTo>
                    <a:pt x="98" y="144"/>
                    <a:pt x="97" y="169"/>
                    <a:pt x="97" y="176"/>
                  </a:cubicBezTo>
                  <a:cubicBezTo>
                    <a:pt x="95" y="209"/>
                    <a:pt x="94" y="242"/>
                    <a:pt x="94" y="276"/>
                  </a:cubicBezTo>
                  <a:cubicBezTo>
                    <a:pt x="93" y="311"/>
                    <a:pt x="93" y="347"/>
                    <a:pt x="94" y="387"/>
                  </a:cubicBezTo>
                  <a:cubicBezTo>
                    <a:pt x="94" y="389"/>
                    <a:pt x="95" y="390"/>
                    <a:pt x="97" y="390"/>
                  </a:cubicBezTo>
                  <a:cubicBezTo>
                    <a:pt x="99" y="390"/>
                    <a:pt x="100" y="389"/>
                    <a:pt x="100" y="387"/>
                  </a:cubicBezTo>
                  <a:cubicBezTo>
                    <a:pt x="100" y="347"/>
                    <a:pt x="100" y="311"/>
                    <a:pt x="100" y="276"/>
                  </a:cubicBezTo>
                  <a:cubicBezTo>
                    <a:pt x="100" y="242"/>
                    <a:pt x="101" y="210"/>
                    <a:pt x="103" y="176"/>
                  </a:cubicBezTo>
                  <a:cubicBezTo>
                    <a:pt x="103" y="169"/>
                    <a:pt x="104" y="144"/>
                    <a:pt x="106" y="116"/>
                  </a:cubicBezTo>
                  <a:cubicBezTo>
                    <a:pt x="108" y="70"/>
                    <a:pt x="111" y="16"/>
                    <a:pt x="111" y="4"/>
                  </a:cubicBezTo>
                  <a:cubicBezTo>
                    <a:pt x="111" y="4"/>
                    <a:pt x="111" y="3"/>
                    <a:pt x="111" y="2"/>
                  </a:cubicBezTo>
                  <a:cubicBezTo>
                    <a:pt x="111" y="1"/>
                    <a:pt x="109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4" y="1"/>
                    <a:pt x="103" y="3"/>
                    <a:pt x="102" y="5"/>
                  </a:cubicBezTo>
                  <a:cubicBezTo>
                    <a:pt x="102" y="5"/>
                    <a:pt x="102" y="6"/>
                    <a:pt x="101" y="6"/>
                  </a:cubicBezTo>
                  <a:cubicBezTo>
                    <a:pt x="100" y="7"/>
                    <a:pt x="99" y="8"/>
                    <a:pt x="99" y="9"/>
                  </a:cubicBezTo>
                  <a:cubicBezTo>
                    <a:pt x="99" y="10"/>
                    <a:pt x="94" y="26"/>
                    <a:pt x="93" y="28"/>
                  </a:cubicBezTo>
                  <a:cubicBezTo>
                    <a:pt x="90" y="37"/>
                    <a:pt x="87" y="43"/>
                    <a:pt x="86" y="68"/>
                  </a:cubicBezTo>
                  <a:cubicBezTo>
                    <a:pt x="85" y="88"/>
                    <a:pt x="85" y="109"/>
                    <a:pt x="85" y="130"/>
                  </a:cubicBezTo>
                  <a:cubicBezTo>
                    <a:pt x="84" y="157"/>
                    <a:pt x="84" y="184"/>
                    <a:pt x="82" y="208"/>
                  </a:cubicBezTo>
                  <a:cubicBezTo>
                    <a:pt x="81" y="214"/>
                    <a:pt x="81" y="237"/>
                    <a:pt x="80" y="264"/>
                  </a:cubicBezTo>
                  <a:cubicBezTo>
                    <a:pt x="78" y="315"/>
                    <a:pt x="75" y="381"/>
                    <a:pt x="73" y="383"/>
                  </a:cubicBezTo>
                  <a:cubicBezTo>
                    <a:pt x="73" y="384"/>
                    <a:pt x="73" y="384"/>
                    <a:pt x="73" y="384"/>
                  </a:cubicBezTo>
                  <a:cubicBezTo>
                    <a:pt x="72" y="385"/>
                    <a:pt x="73" y="383"/>
                    <a:pt x="73" y="381"/>
                  </a:cubicBezTo>
                  <a:cubicBezTo>
                    <a:pt x="72" y="377"/>
                    <a:pt x="71" y="372"/>
                    <a:pt x="71" y="365"/>
                  </a:cubicBezTo>
                  <a:cubicBezTo>
                    <a:pt x="70" y="335"/>
                    <a:pt x="74" y="287"/>
                    <a:pt x="74" y="287"/>
                  </a:cubicBezTo>
                  <a:cubicBezTo>
                    <a:pt x="76" y="263"/>
                    <a:pt x="77" y="243"/>
                    <a:pt x="78" y="223"/>
                  </a:cubicBezTo>
                  <a:cubicBezTo>
                    <a:pt x="79" y="203"/>
                    <a:pt x="80" y="182"/>
                    <a:pt x="80" y="158"/>
                  </a:cubicBezTo>
                  <a:cubicBezTo>
                    <a:pt x="81" y="138"/>
                    <a:pt x="82" y="116"/>
                    <a:pt x="84" y="95"/>
                  </a:cubicBezTo>
                  <a:cubicBezTo>
                    <a:pt x="85" y="68"/>
                    <a:pt x="87" y="42"/>
                    <a:pt x="87" y="20"/>
                  </a:cubicBezTo>
                  <a:cubicBezTo>
                    <a:pt x="87" y="20"/>
                    <a:pt x="87" y="19"/>
                    <a:pt x="87" y="19"/>
                  </a:cubicBezTo>
                  <a:cubicBezTo>
                    <a:pt x="86" y="14"/>
                    <a:pt x="81" y="14"/>
                    <a:pt x="80" y="19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3"/>
                    <a:pt x="80" y="27"/>
                    <a:pt x="80" y="31"/>
                  </a:cubicBezTo>
                  <a:cubicBezTo>
                    <a:pt x="80" y="35"/>
                    <a:pt x="79" y="39"/>
                    <a:pt x="78" y="42"/>
                  </a:cubicBezTo>
                  <a:cubicBezTo>
                    <a:pt x="70" y="63"/>
                    <a:pt x="64" y="105"/>
                    <a:pt x="60" y="135"/>
                  </a:cubicBezTo>
                  <a:cubicBezTo>
                    <a:pt x="59" y="139"/>
                    <a:pt x="59" y="143"/>
                    <a:pt x="58" y="147"/>
                  </a:cubicBezTo>
                  <a:cubicBezTo>
                    <a:pt x="58" y="143"/>
                    <a:pt x="58" y="139"/>
                    <a:pt x="58" y="134"/>
                  </a:cubicBezTo>
                  <a:cubicBezTo>
                    <a:pt x="56" y="101"/>
                    <a:pt x="56" y="54"/>
                    <a:pt x="56" y="47"/>
                  </a:cubicBezTo>
                  <a:cubicBezTo>
                    <a:pt x="56" y="46"/>
                    <a:pt x="55" y="45"/>
                    <a:pt x="54" y="44"/>
                  </a:cubicBezTo>
                  <a:cubicBezTo>
                    <a:pt x="52" y="43"/>
                    <a:pt x="51" y="44"/>
                    <a:pt x="50" y="45"/>
                  </a:cubicBezTo>
                  <a:cubicBezTo>
                    <a:pt x="44" y="58"/>
                    <a:pt x="39" y="88"/>
                    <a:pt x="36" y="102"/>
                  </a:cubicBezTo>
                  <a:cubicBezTo>
                    <a:pt x="33" y="118"/>
                    <a:pt x="30" y="133"/>
                    <a:pt x="28" y="141"/>
                  </a:cubicBezTo>
                  <a:cubicBezTo>
                    <a:pt x="27" y="128"/>
                    <a:pt x="28" y="109"/>
                    <a:pt x="29" y="93"/>
                  </a:cubicBezTo>
                  <a:cubicBezTo>
                    <a:pt x="29" y="78"/>
                    <a:pt x="30" y="66"/>
                    <a:pt x="28" y="61"/>
                  </a:cubicBezTo>
                  <a:cubicBezTo>
                    <a:pt x="28" y="60"/>
                    <a:pt x="27" y="59"/>
                    <a:pt x="26" y="59"/>
                  </a:cubicBezTo>
                  <a:cubicBezTo>
                    <a:pt x="24" y="58"/>
                    <a:pt x="23" y="59"/>
                    <a:pt x="22" y="61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22" y="62"/>
                    <a:pt x="14" y="94"/>
                    <a:pt x="8" y="11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7" y="108"/>
                    <a:pt x="7" y="91"/>
                    <a:pt x="11" y="80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39"/>
            <p:cNvSpPr/>
            <p:nvPr/>
          </p:nvSpPr>
          <p:spPr>
            <a:xfrm>
              <a:off x="5850" y="2151"/>
              <a:ext cx="369" cy="285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5" y="1"/>
                  </a:moveTo>
                  <a:cubicBezTo>
                    <a:pt x="4" y="0"/>
                    <a:pt x="2" y="0"/>
                    <a:pt x="1" y="1"/>
                  </a:cubicBezTo>
                  <a:cubicBezTo>
                    <a:pt x="0" y="3"/>
                    <a:pt x="0" y="5"/>
                    <a:pt x="1" y="6"/>
                  </a:cubicBezTo>
                  <a:cubicBezTo>
                    <a:pt x="6" y="9"/>
                    <a:pt x="36" y="32"/>
                    <a:pt x="65" y="53"/>
                  </a:cubicBezTo>
                  <a:cubicBezTo>
                    <a:pt x="92" y="74"/>
                    <a:pt x="120" y="94"/>
                    <a:pt x="127" y="99"/>
                  </a:cubicBezTo>
                  <a:cubicBezTo>
                    <a:pt x="128" y="101"/>
                    <a:pt x="131" y="104"/>
                    <a:pt x="135" y="107"/>
                  </a:cubicBezTo>
                  <a:cubicBezTo>
                    <a:pt x="142" y="113"/>
                    <a:pt x="151" y="119"/>
                    <a:pt x="151" y="119"/>
                  </a:cubicBezTo>
                  <a:cubicBezTo>
                    <a:pt x="153" y="120"/>
                    <a:pt x="155" y="119"/>
                    <a:pt x="155" y="117"/>
                  </a:cubicBezTo>
                  <a:cubicBezTo>
                    <a:pt x="156" y="115"/>
                    <a:pt x="155" y="114"/>
                    <a:pt x="153" y="113"/>
                  </a:cubicBezTo>
                  <a:cubicBezTo>
                    <a:pt x="153" y="113"/>
                    <a:pt x="145" y="107"/>
                    <a:pt x="139" y="102"/>
                  </a:cubicBezTo>
                  <a:cubicBezTo>
                    <a:pt x="116" y="83"/>
                    <a:pt x="93" y="67"/>
                    <a:pt x="69" y="48"/>
                  </a:cubicBezTo>
                  <a:cubicBezTo>
                    <a:pt x="39" y="27"/>
                    <a:pt x="10" y="5"/>
                    <a:pt x="5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39"/>
            <p:cNvSpPr/>
            <p:nvPr/>
          </p:nvSpPr>
          <p:spPr>
            <a:xfrm>
              <a:off x="5807" y="2151"/>
              <a:ext cx="429" cy="271"/>
            </a:xfrm>
            <a:custGeom>
              <a:avLst/>
              <a:gdLst/>
              <a:ahLst/>
              <a:cxnLst/>
              <a:rect l="l" t="t" r="r" b="b"/>
              <a:pathLst>
                <a:path w="181" h="114" extrusionOk="0">
                  <a:moveTo>
                    <a:pt x="7" y="3"/>
                  </a:moveTo>
                  <a:cubicBezTo>
                    <a:pt x="7" y="1"/>
                    <a:pt x="5" y="0"/>
                    <a:pt x="3" y="0"/>
                  </a:cubicBezTo>
                  <a:cubicBezTo>
                    <a:pt x="1" y="1"/>
                    <a:pt x="0" y="3"/>
                    <a:pt x="1" y="4"/>
                  </a:cubicBezTo>
                  <a:cubicBezTo>
                    <a:pt x="1" y="6"/>
                    <a:pt x="5" y="10"/>
                    <a:pt x="10" y="13"/>
                  </a:cubicBezTo>
                  <a:cubicBezTo>
                    <a:pt x="17" y="19"/>
                    <a:pt x="27" y="26"/>
                    <a:pt x="30" y="28"/>
                  </a:cubicBezTo>
                  <a:cubicBezTo>
                    <a:pt x="49" y="41"/>
                    <a:pt x="75" y="57"/>
                    <a:pt x="101" y="72"/>
                  </a:cubicBezTo>
                  <a:cubicBezTo>
                    <a:pt x="128" y="87"/>
                    <a:pt x="154" y="102"/>
                    <a:pt x="175" y="113"/>
                  </a:cubicBezTo>
                  <a:cubicBezTo>
                    <a:pt x="177" y="114"/>
                    <a:pt x="179" y="113"/>
                    <a:pt x="180" y="112"/>
                  </a:cubicBezTo>
                  <a:cubicBezTo>
                    <a:pt x="181" y="110"/>
                    <a:pt x="180" y="108"/>
                    <a:pt x="178" y="107"/>
                  </a:cubicBezTo>
                  <a:cubicBezTo>
                    <a:pt x="157" y="97"/>
                    <a:pt x="131" y="82"/>
                    <a:pt x="105" y="66"/>
                  </a:cubicBezTo>
                  <a:cubicBezTo>
                    <a:pt x="78" y="51"/>
                    <a:pt x="53" y="35"/>
                    <a:pt x="33" y="23"/>
                  </a:cubicBezTo>
                  <a:cubicBezTo>
                    <a:pt x="30" y="21"/>
                    <a:pt x="21" y="14"/>
                    <a:pt x="14" y="8"/>
                  </a:cubicBezTo>
                  <a:cubicBezTo>
                    <a:pt x="10" y="5"/>
                    <a:pt x="7" y="3"/>
                    <a:pt x="7" y="3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39"/>
            <p:cNvSpPr/>
            <p:nvPr/>
          </p:nvSpPr>
          <p:spPr>
            <a:xfrm>
              <a:off x="6167" y="2353"/>
              <a:ext cx="41" cy="697"/>
            </a:xfrm>
            <a:custGeom>
              <a:avLst/>
              <a:gdLst/>
              <a:ahLst/>
              <a:cxnLst/>
              <a:rect l="l" t="t" r="r" b="b"/>
              <a:pathLst>
                <a:path w="17" h="293" extrusionOk="0">
                  <a:moveTo>
                    <a:pt x="17" y="3"/>
                  </a:moveTo>
                  <a:cubicBezTo>
                    <a:pt x="17" y="2"/>
                    <a:pt x="16" y="0"/>
                    <a:pt x="14" y="0"/>
                  </a:cubicBezTo>
                  <a:cubicBezTo>
                    <a:pt x="12" y="0"/>
                    <a:pt x="11" y="1"/>
                    <a:pt x="10" y="3"/>
                  </a:cubicBezTo>
                  <a:cubicBezTo>
                    <a:pt x="8" y="23"/>
                    <a:pt x="5" y="84"/>
                    <a:pt x="3" y="143"/>
                  </a:cubicBezTo>
                  <a:cubicBezTo>
                    <a:pt x="1" y="197"/>
                    <a:pt x="0" y="249"/>
                    <a:pt x="2" y="263"/>
                  </a:cubicBezTo>
                  <a:cubicBezTo>
                    <a:pt x="3" y="273"/>
                    <a:pt x="2" y="283"/>
                    <a:pt x="2" y="293"/>
                  </a:cubicBezTo>
                  <a:cubicBezTo>
                    <a:pt x="2" y="293"/>
                    <a:pt x="2" y="293"/>
                    <a:pt x="2" y="293"/>
                  </a:cubicBezTo>
                  <a:cubicBezTo>
                    <a:pt x="8" y="293"/>
                    <a:pt x="8" y="293"/>
                    <a:pt x="8" y="293"/>
                  </a:cubicBezTo>
                  <a:cubicBezTo>
                    <a:pt x="8" y="293"/>
                    <a:pt x="8" y="293"/>
                    <a:pt x="8" y="293"/>
                  </a:cubicBezTo>
                  <a:cubicBezTo>
                    <a:pt x="9" y="283"/>
                    <a:pt x="10" y="273"/>
                    <a:pt x="8" y="262"/>
                  </a:cubicBezTo>
                  <a:cubicBezTo>
                    <a:pt x="7" y="249"/>
                    <a:pt x="7" y="197"/>
                    <a:pt x="9" y="143"/>
                  </a:cubicBezTo>
                  <a:cubicBezTo>
                    <a:pt x="11" y="85"/>
                    <a:pt x="14" y="24"/>
                    <a:pt x="17" y="3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39"/>
            <p:cNvSpPr/>
            <p:nvPr/>
          </p:nvSpPr>
          <p:spPr>
            <a:xfrm>
              <a:off x="5286" y="2327"/>
              <a:ext cx="478" cy="249"/>
            </a:xfrm>
            <a:custGeom>
              <a:avLst/>
              <a:gdLst/>
              <a:ahLst/>
              <a:cxnLst/>
              <a:rect l="l" t="t" r="r" b="b"/>
              <a:pathLst>
                <a:path w="202" h="105" extrusionOk="0">
                  <a:moveTo>
                    <a:pt x="5" y="1"/>
                  </a:moveTo>
                  <a:cubicBezTo>
                    <a:pt x="4" y="0"/>
                    <a:pt x="2" y="1"/>
                    <a:pt x="1" y="2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9" y="13"/>
                    <a:pt x="22" y="20"/>
                    <a:pt x="34" y="26"/>
                  </a:cubicBezTo>
                  <a:cubicBezTo>
                    <a:pt x="48" y="33"/>
                    <a:pt x="62" y="39"/>
                    <a:pt x="72" y="42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109" y="54"/>
                    <a:pt x="125" y="62"/>
                    <a:pt x="154" y="77"/>
                  </a:cubicBezTo>
                  <a:cubicBezTo>
                    <a:pt x="157" y="78"/>
                    <a:pt x="160" y="80"/>
                    <a:pt x="166" y="83"/>
                  </a:cubicBezTo>
                  <a:cubicBezTo>
                    <a:pt x="169" y="84"/>
                    <a:pt x="178" y="90"/>
                    <a:pt x="186" y="95"/>
                  </a:cubicBezTo>
                  <a:cubicBezTo>
                    <a:pt x="191" y="99"/>
                    <a:pt x="195" y="102"/>
                    <a:pt x="196" y="102"/>
                  </a:cubicBezTo>
                  <a:cubicBezTo>
                    <a:pt x="197" y="104"/>
                    <a:pt x="199" y="105"/>
                    <a:pt x="200" y="104"/>
                  </a:cubicBezTo>
                  <a:cubicBezTo>
                    <a:pt x="202" y="103"/>
                    <a:pt x="202" y="101"/>
                    <a:pt x="201" y="99"/>
                  </a:cubicBezTo>
                  <a:cubicBezTo>
                    <a:pt x="200" y="98"/>
                    <a:pt x="196" y="94"/>
                    <a:pt x="190" y="90"/>
                  </a:cubicBezTo>
                  <a:cubicBezTo>
                    <a:pt x="182" y="85"/>
                    <a:pt x="172" y="78"/>
                    <a:pt x="169" y="77"/>
                  </a:cubicBezTo>
                  <a:cubicBezTo>
                    <a:pt x="167" y="76"/>
                    <a:pt x="162" y="73"/>
                    <a:pt x="157" y="71"/>
                  </a:cubicBezTo>
                  <a:cubicBezTo>
                    <a:pt x="128" y="57"/>
                    <a:pt x="111" y="48"/>
                    <a:pt x="76" y="37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64" y="33"/>
                    <a:pt x="51" y="27"/>
                    <a:pt x="37" y="21"/>
                  </a:cubicBezTo>
                  <a:cubicBezTo>
                    <a:pt x="25" y="14"/>
                    <a:pt x="13" y="7"/>
                    <a:pt x="5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39"/>
            <p:cNvSpPr/>
            <p:nvPr/>
          </p:nvSpPr>
          <p:spPr>
            <a:xfrm>
              <a:off x="5314" y="2367"/>
              <a:ext cx="448" cy="205"/>
            </a:xfrm>
            <a:custGeom>
              <a:avLst/>
              <a:gdLst/>
              <a:ahLst/>
              <a:cxnLst/>
              <a:rect l="l" t="t" r="r" b="b"/>
              <a:pathLst>
                <a:path w="189" h="86" extrusionOk="0">
                  <a:moveTo>
                    <a:pt x="5" y="1"/>
                  </a:moveTo>
                  <a:cubicBezTo>
                    <a:pt x="3" y="0"/>
                    <a:pt x="2" y="0"/>
                    <a:pt x="1" y="2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7" y="9"/>
                    <a:pt x="61" y="33"/>
                    <a:pt x="110" y="54"/>
                  </a:cubicBezTo>
                  <a:cubicBezTo>
                    <a:pt x="148" y="71"/>
                    <a:pt x="182" y="86"/>
                    <a:pt x="185" y="86"/>
                  </a:cubicBezTo>
                  <a:cubicBezTo>
                    <a:pt x="187" y="86"/>
                    <a:pt x="189" y="85"/>
                    <a:pt x="189" y="83"/>
                  </a:cubicBezTo>
                  <a:cubicBezTo>
                    <a:pt x="189" y="81"/>
                    <a:pt x="188" y="80"/>
                    <a:pt x="186" y="80"/>
                  </a:cubicBezTo>
                  <a:cubicBezTo>
                    <a:pt x="184" y="79"/>
                    <a:pt x="150" y="65"/>
                    <a:pt x="112" y="48"/>
                  </a:cubicBezTo>
                  <a:cubicBezTo>
                    <a:pt x="64" y="28"/>
                    <a:pt x="10" y="3"/>
                    <a:pt x="5" y="1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39"/>
            <p:cNvSpPr/>
            <p:nvPr/>
          </p:nvSpPr>
          <p:spPr>
            <a:xfrm>
              <a:off x="4788" y="3035"/>
              <a:ext cx="2005" cy="212"/>
            </a:xfrm>
            <a:custGeom>
              <a:avLst/>
              <a:gdLst/>
              <a:ahLst/>
              <a:cxnLst/>
              <a:rect l="l" t="t" r="r" b="b"/>
              <a:pathLst>
                <a:path w="846" h="89" extrusionOk="0">
                  <a:moveTo>
                    <a:pt x="587" y="3"/>
                  </a:moveTo>
                  <a:cubicBezTo>
                    <a:pt x="586" y="3"/>
                    <a:pt x="584" y="5"/>
                    <a:pt x="584" y="6"/>
                  </a:cubicBezTo>
                  <a:cubicBezTo>
                    <a:pt x="584" y="8"/>
                    <a:pt x="586" y="10"/>
                    <a:pt x="587" y="10"/>
                  </a:cubicBezTo>
                  <a:cubicBezTo>
                    <a:pt x="812" y="6"/>
                    <a:pt x="840" y="14"/>
                    <a:pt x="840" y="21"/>
                  </a:cubicBezTo>
                  <a:cubicBezTo>
                    <a:pt x="840" y="21"/>
                    <a:pt x="838" y="23"/>
                    <a:pt x="838" y="24"/>
                  </a:cubicBezTo>
                  <a:cubicBezTo>
                    <a:pt x="831" y="24"/>
                    <a:pt x="826" y="25"/>
                    <a:pt x="820" y="26"/>
                  </a:cubicBezTo>
                  <a:cubicBezTo>
                    <a:pt x="810" y="27"/>
                    <a:pt x="800" y="29"/>
                    <a:pt x="784" y="29"/>
                  </a:cubicBezTo>
                  <a:cubicBezTo>
                    <a:pt x="726" y="32"/>
                    <a:pt x="694" y="28"/>
                    <a:pt x="661" y="25"/>
                  </a:cubicBezTo>
                  <a:cubicBezTo>
                    <a:pt x="632" y="22"/>
                    <a:pt x="602" y="19"/>
                    <a:pt x="552" y="20"/>
                  </a:cubicBezTo>
                  <a:cubicBezTo>
                    <a:pt x="538" y="20"/>
                    <a:pt x="538" y="20"/>
                    <a:pt x="538" y="20"/>
                  </a:cubicBezTo>
                  <a:cubicBezTo>
                    <a:pt x="506" y="21"/>
                    <a:pt x="465" y="20"/>
                    <a:pt x="421" y="20"/>
                  </a:cubicBezTo>
                  <a:cubicBezTo>
                    <a:pt x="287" y="18"/>
                    <a:pt x="117" y="17"/>
                    <a:pt x="29" y="35"/>
                  </a:cubicBezTo>
                  <a:cubicBezTo>
                    <a:pt x="16" y="38"/>
                    <a:pt x="8" y="41"/>
                    <a:pt x="4" y="43"/>
                  </a:cubicBezTo>
                  <a:cubicBezTo>
                    <a:pt x="2" y="45"/>
                    <a:pt x="0" y="47"/>
                    <a:pt x="1" y="49"/>
                  </a:cubicBezTo>
                  <a:cubicBezTo>
                    <a:pt x="1" y="51"/>
                    <a:pt x="2" y="53"/>
                    <a:pt x="5" y="54"/>
                  </a:cubicBezTo>
                  <a:cubicBezTo>
                    <a:pt x="10" y="56"/>
                    <a:pt x="20" y="57"/>
                    <a:pt x="35" y="58"/>
                  </a:cubicBezTo>
                  <a:cubicBezTo>
                    <a:pt x="76" y="59"/>
                    <a:pt x="114" y="55"/>
                    <a:pt x="154" y="51"/>
                  </a:cubicBezTo>
                  <a:cubicBezTo>
                    <a:pt x="185" y="48"/>
                    <a:pt x="218" y="44"/>
                    <a:pt x="253" y="43"/>
                  </a:cubicBezTo>
                  <a:cubicBezTo>
                    <a:pt x="329" y="41"/>
                    <a:pt x="412" y="44"/>
                    <a:pt x="494" y="46"/>
                  </a:cubicBezTo>
                  <a:cubicBezTo>
                    <a:pt x="527" y="48"/>
                    <a:pt x="561" y="49"/>
                    <a:pt x="593" y="50"/>
                  </a:cubicBezTo>
                  <a:cubicBezTo>
                    <a:pt x="597" y="50"/>
                    <a:pt x="597" y="50"/>
                    <a:pt x="597" y="50"/>
                  </a:cubicBezTo>
                  <a:cubicBezTo>
                    <a:pt x="610" y="50"/>
                    <a:pt x="653" y="51"/>
                    <a:pt x="685" y="53"/>
                  </a:cubicBezTo>
                  <a:cubicBezTo>
                    <a:pt x="673" y="53"/>
                    <a:pt x="659" y="53"/>
                    <a:pt x="642" y="53"/>
                  </a:cubicBezTo>
                  <a:cubicBezTo>
                    <a:pt x="504" y="54"/>
                    <a:pt x="231" y="57"/>
                    <a:pt x="141" y="82"/>
                  </a:cubicBezTo>
                  <a:cubicBezTo>
                    <a:pt x="139" y="83"/>
                    <a:pt x="138" y="84"/>
                    <a:pt x="139" y="86"/>
                  </a:cubicBezTo>
                  <a:cubicBezTo>
                    <a:pt x="139" y="88"/>
                    <a:pt x="141" y="89"/>
                    <a:pt x="143" y="88"/>
                  </a:cubicBezTo>
                  <a:cubicBezTo>
                    <a:pt x="232" y="63"/>
                    <a:pt x="504" y="61"/>
                    <a:pt x="642" y="59"/>
                  </a:cubicBezTo>
                  <a:cubicBezTo>
                    <a:pt x="685" y="59"/>
                    <a:pt x="715" y="59"/>
                    <a:pt x="724" y="57"/>
                  </a:cubicBezTo>
                  <a:cubicBezTo>
                    <a:pt x="724" y="57"/>
                    <a:pt x="725" y="57"/>
                    <a:pt x="726" y="57"/>
                  </a:cubicBezTo>
                  <a:cubicBezTo>
                    <a:pt x="727" y="56"/>
                    <a:pt x="728" y="54"/>
                    <a:pt x="727" y="53"/>
                  </a:cubicBezTo>
                  <a:cubicBezTo>
                    <a:pt x="724" y="46"/>
                    <a:pt x="611" y="44"/>
                    <a:pt x="597" y="44"/>
                  </a:cubicBezTo>
                  <a:cubicBezTo>
                    <a:pt x="594" y="43"/>
                    <a:pt x="594" y="43"/>
                    <a:pt x="594" y="43"/>
                  </a:cubicBezTo>
                  <a:cubicBezTo>
                    <a:pt x="561" y="43"/>
                    <a:pt x="528" y="41"/>
                    <a:pt x="494" y="40"/>
                  </a:cubicBezTo>
                  <a:cubicBezTo>
                    <a:pt x="413" y="37"/>
                    <a:pt x="329" y="34"/>
                    <a:pt x="253" y="37"/>
                  </a:cubicBezTo>
                  <a:cubicBezTo>
                    <a:pt x="217" y="38"/>
                    <a:pt x="185" y="41"/>
                    <a:pt x="154" y="45"/>
                  </a:cubicBezTo>
                  <a:cubicBezTo>
                    <a:pt x="114" y="49"/>
                    <a:pt x="76" y="53"/>
                    <a:pt x="35" y="52"/>
                  </a:cubicBezTo>
                  <a:cubicBezTo>
                    <a:pt x="21" y="51"/>
                    <a:pt x="12" y="50"/>
                    <a:pt x="8" y="48"/>
                  </a:cubicBezTo>
                  <a:cubicBezTo>
                    <a:pt x="11" y="46"/>
                    <a:pt x="19" y="44"/>
                    <a:pt x="30" y="42"/>
                  </a:cubicBezTo>
                  <a:cubicBezTo>
                    <a:pt x="118" y="23"/>
                    <a:pt x="287" y="25"/>
                    <a:pt x="421" y="26"/>
                  </a:cubicBezTo>
                  <a:cubicBezTo>
                    <a:pt x="465" y="26"/>
                    <a:pt x="506" y="27"/>
                    <a:pt x="538" y="26"/>
                  </a:cubicBezTo>
                  <a:cubicBezTo>
                    <a:pt x="553" y="26"/>
                    <a:pt x="553" y="26"/>
                    <a:pt x="553" y="26"/>
                  </a:cubicBezTo>
                  <a:cubicBezTo>
                    <a:pt x="601" y="26"/>
                    <a:pt x="631" y="29"/>
                    <a:pt x="660" y="31"/>
                  </a:cubicBezTo>
                  <a:cubicBezTo>
                    <a:pt x="694" y="35"/>
                    <a:pt x="726" y="38"/>
                    <a:pt x="784" y="36"/>
                  </a:cubicBezTo>
                  <a:cubicBezTo>
                    <a:pt x="801" y="35"/>
                    <a:pt x="811" y="34"/>
                    <a:pt x="821" y="32"/>
                  </a:cubicBezTo>
                  <a:cubicBezTo>
                    <a:pt x="827" y="31"/>
                    <a:pt x="833" y="31"/>
                    <a:pt x="840" y="30"/>
                  </a:cubicBezTo>
                  <a:cubicBezTo>
                    <a:pt x="843" y="30"/>
                    <a:pt x="846" y="23"/>
                    <a:pt x="846" y="21"/>
                  </a:cubicBezTo>
                  <a:cubicBezTo>
                    <a:pt x="846" y="12"/>
                    <a:pt x="818" y="0"/>
                    <a:pt x="587" y="3"/>
                  </a:cubicBezTo>
                  <a:close/>
                </a:path>
              </a:pathLst>
            </a:custGeom>
            <a:solidFill>
              <a:srgbClr val="FFCC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39"/>
          <p:cNvSpPr txBox="1"/>
          <p:nvPr/>
        </p:nvSpPr>
        <p:spPr>
          <a:xfrm>
            <a:off x="5704463" y="1061903"/>
            <a:ext cx="143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4A67AA"/>
                </a:solidFill>
              </a:rPr>
              <a:t>簡介&amp;流程</a:t>
            </a:r>
            <a:endParaRPr/>
          </a:p>
        </p:txBody>
      </p:sp>
      <p:sp>
        <p:nvSpPr>
          <p:cNvPr id="247" name="Google Shape;247;p39"/>
          <p:cNvSpPr txBox="1"/>
          <p:nvPr/>
        </p:nvSpPr>
        <p:spPr>
          <a:xfrm>
            <a:off x="5704486" y="2874713"/>
            <a:ext cx="143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4A67AA"/>
                </a:solidFill>
              </a:rPr>
              <a:t>實作</a:t>
            </a:r>
            <a:endParaRPr/>
          </a:p>
        </p:txBody>
      </p:sp>
      <p:sp>
        <p:nvSpPr>
          <p:cNvPr id="248" name="Google Shape;248;p39"/>
          <p:cNvSpPr txBox="1"/>
          <p:nvPr/>
        </p:nvSpPr>
        <p:spPr>
          <a:xfrm>
            <a:off x="5704475" y="3727474"/>
            <a:ext cx="143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4A67AA"/>
                </a:solidFill>
              </a:rPr>
              <a:t>延伸探討</a:t>
            </a:r>
            <a:endParaRPr/>
          </a:p>
        </p:txBody>
      </p:sp>
      <p:sp>
        <p:nvSpPr>
          <p:cNvPr id="249" name="Google Shape;249;p39"/>
          <p:cNvSpPr txBox="1"/>
          <p:nvPr/>
        </p:nvSpPr>
        <p:spPr>
          <a:xfrm>
            <a:off x="5704450" y="1892103"/>
            <a:ext cx="143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4A67AA"/>
                </a:solidFill>
              </a:rPr>
              <a:t>概念發想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58"/>
          <p:cNvGrpSpPr/>
          <p:nvPr/>
        </p:nvGrpSpPr>
        <p:grpSpPr>
          <a:xfrm>
            <a:off x="210887" y="1034901"/>
            <a:ext cx="2043015" cy="1304866"/>
            <a:chOff x="6208713" y="1243013"/>
            <a:chExt cx="706437" cy="620714"/>
          </a:xfrm>
        </p:grpSpPr>
        <p:sp>
          <p:nvSpPr>
            <p:cNvPr id="554" name="Google Shape;554;p58"/>
            <p:cNvSpPr/>
            <p:nvPr/>
          </p:nvSpPr>
          <p:spPr>
            <a:xfrm>
              <a:off x="6270626" y="1622425"/>
              <a:ext cx="26988" cy="68263"/>
            </a:xfrm>
            <a:custGeom>
              <a:avLst/>
              <a:gdLst/>
              <a:ahLst/>
              <a:cxnLst/>
              <a:rect l="l" t="t" r="r" b="b"/>
              <a:pathLst>
                <a:path w="51" h="129" extrusionOk="0">
                  <a:moveTo>
                    <a:pt x="51" y="5"/>
                  </a:moveTo>
                  <a:lnTo>
                    <a:pt x="51" y="5"/>
                  </a:lnTo>
                  <a:lnTo>
                    <a:pt x="50" y="3"/>
                  </a:lnTo>
                  <a:lnTo>
                    <a:pt x="49" y="1"/>
                  </a:lnTo>
                  <a:lnTo>
                    <a:pt x="48" y="1"/>
                  </a:lnTo>
                  <a:lnTo>
                    <a:pt x="46" y="0"/>
                  </a:lnTo>
                  <a:lnTo>
                    <a:pt x="44" y="1"/>
                  </a:lnTo>
                  <a:lnTo>
                    <a:pt x="43" y="1"/>
                  </a:lnTo>
                  <a:lnTo>
                    <a:pt x="42" y="3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0" y="14"/>
                  </a:lnTo>
                  <a:lnTo>
                    <a:pt x="37" y="25"/>
                  </a:lnTo>
                  <a:lnTo>
                    <a:pt x="34" y="35"/>
                  </a:lnTo>
                  <a:lnTo>
                    <a:pt x="30" y="44"/>
                  </a:lnTo>
                  <a:lnTo>
                    <a:pt x="21" y="64"/>
                  </a:lnTo>
                  <a:lnTo>
                    <a:pt x="13" y="82"/>
                  </a:lnTo>
                  <a:lnTo>
                    <a:pt x="13" y="82"/>
                  </a:lnTo>
                  <a:lnTo>
                    <a:pt x="9" y="92"/>
                  </a:lnTo>
                  <a:lnTo>
                    <a:pt x="3" y="105"/>
                  </a:lnTo>
                  <a:lnTo>
                    <a:pt x="1" y="112"/>
                  </a:lnTo>
                  <a:lnTo>
                    <a:pt x="0" y="119"/>
                  </a:lnTo>
                  <a:lnTo>
                    <a:pt x="1" y="124"/>
                  </a:lnTo>
                  <a:lnTo>
                    <a:pt x="2" y="126"/>
                  </a:lnTo>
                  <a:lnTo>
                    <a:pt x="4" y="128"/>
                  </a:lnTo>
                  <a:lnTo>
                    <a:pt x="4" y="128"/>
                  </a:lnTo>
                  <a:lnTo>
                    <a:pt x="6" y="129"/>
                  </a:lnTo>
                  <a:lnTo>
                    <a:pt x="9" y="129"/>
                  </a:lnTo>
                  <a:lnTo>
                    <a:pt x="12" y="128"/>
                  </a:lnTo>
                  <a:lnTo>
                    <a:pt x="13" y="126"/>
                  </a:lnTo>
                  <a:lnTo>
                    <a:pt x="13" y="125"/>
                  </a:lnTo>
                  <a:lnTo>
                    <a:pt x="13" y="123"/>
                  </a:lnTo>
                  <a:lnTo>
                    <a:pt x="11" y="122"/>
                  </a:lnTo>
                  <a:lnTo>
                    <a:pt x="11" y="122"/>
                  </a:lnTo>
                  <a:lnTo>
                    <a:pt x="11" y="120"/>
                  </a:lnTo>
                  <a:lnTo>
                    <a:pt x="10" y="117"/>
                  </a:lnTo>
                  <a:lnTo>
                    <a:pt x="11" y="109"/>
                  </a:lnTo>
                  <a:lnTo>
                    <a:pt x="14" y="100"/>
                  </a:lnTo>
                  <a:lnTo>
                    <a:pt x="19" y="90"/>
                  </a:lnTo>
                  <a:lnTo>
                    <a:pt x="27" y="69"/>
                  </a:lnTo>
                  <a:lnTo>
                    <a:pt x="33" y="58"/>
                  </a:lnTo>
                  <a:lnTo>
                    <a:pt x="33" y="58"/>
                  </a:lnTo>
                  <a:lnTo>
                    <a:pt x="43" y="36"/>
                  </a:lnTo>
                  <a:lnTo>
                    <a:pt x="46" y="26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50" y="13"/>
                  </a:lnTo>
                  <a:lnTo>
                    <a:pt x="51" y="11"/>
                  </a:lnTo>
                  <a:lnTo>
                    <a:pt x="51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58"/>
            <p:cNvSpPr/>
            <p:nvPr/>
          </p:nvSpPr>
          <p:spPr>
            <a:xfrm>
              <a:off x="6315076" y="1671638"/>
              <a:ext cx="15875" cy="41275"/>
            </a:xfrm>
            <a:custGeom>
              <a:avLst/>
              <a:gdLst/>
              <a:ahLst/>
              <a:cxnLst/>
              <a:rect l="l" t="t" r="r" b="b"/>
              <a:pathLst>
                <a:path w="29" h="78" extrusionOk="0">
                  <a:moveTo>
                    <a:pt x="20" y="3"/>
                  </a:moveTo>
                  <a:lnTo>
                    <a:pt x="20" y="3"/>
                  </a:lnTo>
                  <a:lnTo>
                    <a:pt x="7" y="38"/>
                  </a:lnTo>
                  <a:lnTo>
                    <a:pt x="2" y="56"/>
                  </a:lnTo>
                  <a:lnTo>
                    <a:pt x="1" y="65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76"/>
                  </a:lnTo>
                  <a:lnTo>
                    <a:pt x="2" y="77"/>
                  </a:lnTo>
                  <a:lnTo>
                    <a:pt x="3" y="78"/>
                  </a:lnTo>
                  <a:lnTo>
                    <a:pt x="5" y="78"/>
                  </a:lnTo>
                  <a:lnTo>
                    <a:pt x="6" y="78"/>
                  </a:lnTo>
                  <a:lnTo>
                    <a:pt x="8" y="77"/>
                  </a:lnTo>
                  <a:lnTo>
                    <a:pt x="9" y="76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10" y="65"/>
                  </a:lnTo>
                  <a:lnTo>
                    <a:pt x="11" y="57"/>
                  </a:lnTo>
                  <a:lnTo>
                    <a:pt x="16" y="39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1"/>
                  </a:lnTo>
                  <a:lnTo>
                    <a:pt x="21" y="2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58"/>
            <p:cNvSpPr/>
            <p:nvPr/>
          </p:nvSpPr>
          <p:spPr>
            <a:xfrm>
              <a:off x="6359526" y="1677988"/>
              <a:ext cx="20638" cy="69850"/>
            </a:xfrm>
            <a:custGeom>
              <a:avLst/>
              <a:gdLst/>
              <a:ahLst/>
              <a:cxnLst/>
              <a:rect l="l" t="t" r="r" b="b"/>
              <a:pathLst>
                <a:path w="41" h="130" extrusionOk="0">
                  <a:moveTo>
                    <a:pt x="32" y="4"/>
                  </a:moveTo>
                  <a:lnTo>
                    <a:pt x="32" y="4"/>
                  </a:lnTo>
                  <a:lnTo>
                    <a:pt x="20" y="33"/>
                  </a:lnTo>
                  <a:lnTo>
                    <a:pt x="11" y="63"/>
                  </a:lnTo>
                  <a:lnTo>
                    <a:pt x="6" y="79"/>
                  </a:lnTo>
                  <a:lnTo>
                    <a:pt x="3" y="94"/>
                  </a:lnTo>
                  <a:lnTo>
                    <a:pt x="1" y="11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7"/>
                  </a:lnTo>
                  <a:lnTo>
                    <a:pt x="1" y="128"/>
                  </a:lnTo>
                  <a:lnTo>
                    <a:pt x="3" y="129"/>
                  </a:lnTo>
                  <a:lnTo>
                    <a:pt x="4" y="130"/>
                  </a:lnTo>
                  <a:lnTo>
                    <a:pt x="6" y="129"/>
                  </a:lnTo>
                  <a:lnTo>
                    <a:pt x="7" y="128"/>
                  </a:lnTo>
                  <a:lnTo>
                    <a:pt x="9" y="127"/>
                  </a:lnTo>
                  <a:lnTo>
                    <a:pt x="9" y="125"/>
                  </a:lnTo>
                  <a:lnTo>
                    <a:pt x="9" y="125"/>
                  </a:lnTo>
                  <a:lnTo>
                    <a:pt x="10" y="110"/>
                  </a:lnTo>
                  <a:lnTo>
                    <a:pt x="12" y="94"/>
                  </a:lnTo>
                  <a:lnTo>
                    <a:pt x="16" y="80"/>
                  </a:lnTo>
                  <a:lnTo>
                    <a:pt x="20" y="64"/>
                  </a:lnTo>
                  <a:lnTo>
                    <a:pt x="30" y="35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1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58"/>
            <p:cNvSpPr/>
            <p:nvPr/>
          </p:nvSpPr>
          <p:spPr>
            <a:xfrm>
              <a:off x="6392863" y="1708150"/>
              <a:ext cx="20638" cy="55563"/>
            </a:xfrm>
            <a:custGeom>
              <a:avLst/>
              <a:gdLst/>
              <a:ahLst/>
              <a:cxnLst/>
              <a:rect l="l" t="t" r="r" b="b"/>
              <a:pathLst>
                <a:path w="41" h="104" extrusionOk="0">
                  <a:moveTo>
                    <a:pt x="32" y="4"/>
                  </a:moveTo>
                  <a:lnTo>
                    <a:pt x="32" y="4"/>
                  </a:lnTo>
                  <a:lnTo>
                    <a:pt x="27" y="17"/>
                  </a:lnTo>
                  <a:lnTo>
                    <a:pt x="23" y="28"/>
                  </a:lnTo>
                  <a:lnTo>
                    <a:pt x="13" y="51"/>
                  </a:lnTo>
                  <a:lnTo>
                    <a:pt x="8" y="63"/>
                  </a:lnTo>
                  <a:lnTo>
                    <a:pt x="4" y="74"/>
                  </a:lnTo>
                  <a:lnTo>
                    <a:pt x="1" y="8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0" y="87"/>
                  </a:lnTo>
                  <a:lnTo>
                    <a:pt x="13" y="75"/>
                  </a:lnTo>
                  <a:lnTo>
                    <a:pt x="17" y="64"/>
                  </a:lnTo>
                  <a:lnTo>
                    <a:pt x="22" y="53"/>
                  </a:lnTo>
                  <a:lnTo>
                    <a:pt x="33" y="30"/>
                  </a:lnTo>
                  <a:lnTo>
                    <a:pt x="37" y="19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1"/>
                  </a:lnTo>
                  <a:lnTo>
                    <a:pt x="35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58"/>
            <p:cNvSpPr/>
            <p:nvPr/>
          </p:nvSpPr>
          <p:spPr>
            <a:xfrm>
              <a:off x="6438900" y="1719263"/>
              <a:ext cx="31750" cy="65088"/>
            </a:xfrm>
            <a:custGeom>
              <a:avLst/>
              <a:gdLst/>
              <a:ahLst/>
              <a:cxnLst/>
              <a:rect l="l" t="t" r="r" b="b"/>
              <a:pathLst>
                <a:path w="60" h="123" extrusionOk="0">
                  <a:moveTo>
                    <a:pt x="51" y="2"/>
                  </a:moveTo>
                  <a:lnTo>
                    <a:pt x="51" y="2"/>
                  </a:lnTo>
                  <a:lnTo>
                    <a:pt x="37" y="25"/>
                  </a:lnTo>
                  <a:lnTo>
                    <a:pt x="25" y="44"/>
                  </a:lnTo>
                  <a:lnTo>
                    <a:pt x="14" y="64"/>
                  </a:lnTo>
                  <a:lnTo>
                    <a:pt x="6" y="83"/>
                  </a:lnTo>
                  <a:lnTo>
                    <a:pt x="2" y="93"/>
                  </a:lnTo>
                  <a:lnTo>
                    <a:pt x="0" y="101"/>
                  </a:lnTo>
                  <a:lnTo>
                    <a:pt x="0" y="108"/>
                  </a:lnTo>
                  <a:lnTo>
                    <a:pt x="1" y="114"/>
                  </a:lnTo>
                  <a:lnTo>
                    <a:pt x="2" y="116"/>
                  </a:lnTo>
                  <a:lnTo>
                    <a:pt x="5" y="119"/>
                  </a:lnTo>
                  <a:lnTo>
                    <a:pt x="7" y="120"/>
                  </a:lnTo>
                  <a:lnTo>
                    <a:pt x="10" y="123"/>
                  </a:lnTo>
                  <a:lnTo>
                    <a:pt x="10" y="123"/>
                  </a:lnTo>
                  <a:lnTo>
                    <a:pt x="12" y="123"/>
                  </a:lnTo>
                  <a:lnTo>
                    <a:pt x="14" y="123"/>
                  </a:lnTo>
                  <a:lnTo>
                    <a:pt x="15" y="120"/>
                  </a:lnTo>
                  <a:lnTo>
                    <a:pt x="16" y="119"/>
                  </a:lnTo>
                  <a:lnTo>
                    <a:pt x="15" y="115"/>
                  </a:lnTo>
                  <a:lnTo>
                    <a:pt x="14" y="114"/>
                  </a:lnTo>
                  <a:lnTo>
                    <a:pt x="13" y="113"/>
                  </a:lnTo>
                  <a:lnTo>
                    <a:pt x="13" y="113"/>
                  </a:lnTo>
                  <a:lnTo>
                    <a:pt x="11" y="112"/>
                  </a:lnTo>
                  <a:lnTo>
                    <a:pt x="10" y="111"/>
                  </a:lnTo>
                  <a:lnTo>
                    <a:pt x="10" y="107"/>
                  </a:lnTo>
                  <a:lnTo>
                    <a:pt x="10" y="102"/>
                  </a:lnTo>
                  <a:lnTo>
                    <a:pt x="12" y="96"/>
                  </a:lnTo>
                  <a:lnTo>
                    <a:pt x="18" y="80"/>
                  </a:lnTo>
                  <a:lnTo>
                    <a:pt x="27" y="62"/>
                  </a:lnTo>
                  <a:lnTo>
                    <a:pt x="47" y="2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60" y="5"/>
                  </a:lnTo>
                  <a:lnTo>
                    <a:pt x="59" y="3"/>
                  </a:lnTo>
                  <a:lnTo>
                    <a:pt x="59" y="1"/>
                  </a:lnTo>
                  <a:lnTo>
                    <a:pt x="57" y="0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1" y="2"/>
                  </a:lnTo>
                  <a:lnTo>
                    <a:pt x="51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58"/>
            <p:cNvSpPr/>
            <p:nvPr/>
          </p:nvSpPr>
          <p:spPr>
            <a:xfrm>
              <a:off x="6478588" y="1731963"/>
              <a:ext cx="28575" cy="65088"/>
            </a:xfrm>
            <a:custGeom>
              <a:avLst/>
              <a:gdLst/>
              <a:ahLst/>
              <a:cxnLst/>
              <a:rect l="l" t="t" r="r" b="b"/>
              <a:pathLst>
                <a:path w="54" h="123" extrusionOk="0">
                  <a:moveTo>
                    <a:pt x="45" y="1"/>
                  </a:moveTo>
                  <a:lnTo>
                    <a:pt x="45" y="1"/>
                  </a:lnTo>
                  <a:lnTo>
                    <a:pt x="40" y="8"/>
                  </a:lnTo>
                  <a:lnTo>
                    <a:pt x="34" y="14"/>
                  </a:lnTo>
                  <a:lnTo>
                    <a:pt x="25" y="26"/>
                  </a:lnTo>
                  <a:lnTo>
                    <a:pt x="16" y="41"/>
                  </a:lnTo>
                  <a:lnTo>
                    <a:pt x="10" y="55"/>
                  </a:lnTo>
                  <a:lnTo>
                    <a:pt x="6" y="71"/>
                  </a:lnTo>
                  <a:lnTo>
                    <a:pt x="3" y="87"/>
                  </a:lnTo>
                  <a:lnTo>
                    <a:pt x="1" y="103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5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119"/>
                  </a:lnTo>
                  <a:lnTo>
                    <a:pt x="10" y="104"/>
                  </a:lnTo>
                  <a:lnTo>
                    <a:pt x="12" y="88"/>
                  </a:lnTo>
                  <a:lnTo>
                    <a:pt x="15" y="74"/>
                  </a:lnTo>
                  <a:lnTo>
                    <a:pt x="19" y="59"/>
                  </a:lnTo>
                  <a:lnTo>
                    <a:pt x="25" y="45"/>
                  </a:lnTo>
                  <a:lnTo>
                    <a:pt x="33" y="31"/>
                  </a:lnTo>
                  <a:lnTo>
                    <a:pt x="41" y="19"/>
                  </a:lnTo>
                  <a:lnTo>
                    <a:pt x="53" y="9"/>
                  </a:lnTo>
                  <a:lnTo>
                    <a:pt x="53" y="9"/>
                  </a:lnTo>
                  <a:lnTo>
                    <a:pt x="54" y="7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50" y="1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58"/>
            <p:cNvSpPr/>
            <p:nvPr/>
          </p:nvSpPr>
          <p:spPr>
            <a:xfrm>
              <a:off x="6523038" y="1739900"/>
              <a:ext cx="25400" cy="61913"/>
            </a:xfrm>
            <a:custGeom>
              <a:avLst/>
              <a:gdLst/>
              <a:ahLst/>
              <a:cxnLst/>
              <a:rect l="l" t="t" r="r" b="b"/>
              <a:pathLst>
                <a:path w="48" h="117" extrusionOk="0">
                  <a:moveTo>
                    <a:pt x="39" y="3"/>
                  </a:moveTo>
                  <a:lnTo>
                    <a:pt x="39" y="3"/>
                  </a:lnTo>
                  <a:lnTo>
                    <a:pt x="27" y="29"/>
                  </a:lnTo>
                  <a:lnTo>
                    <a:pt x="17" y="56"/>
                  </a:lnTo>
                  <a:lnTo>
                    <a:pt x="8" y="82"/>
                  </a:lnTo>
                  <a:lnTo>
                    <a:pt x="4" y="96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1" y="113"/>
                  </a:lnTo>
                  <a:lnTo>
                    <a:pt x="4" y="116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10" y="112"/>
                  </a:lnTo>
                  <a:lnTo>
                    <a:pt x="10" y="112"/>
                  </a:lnTo>
                  <a:lnTo>
                    <a:pt x="13" y="99"/>
                  </a:lnTo>
                  <a:lnTo>
                    <a:pt x="16" y="85"/>
                  </a:lnTo>
                  <a:lnTo>
                    <a:pt x="25" y="58"/>
                  </a:lnTo>
                  <a:lnTo>
                    <a:pt x="37" y="32"/>
                  </a:lnTo>
                  <a:lnTo>
                    <a:pt x="47" y="5"/>
                  </a:lnTo>
                  <a:lnTo>
                    <a:pt x="47" y="5"/>
                  </a:lnTo>
                  <a:lnTo>
                    <a:pt x="48" y="3"/>
                  </a:lnTo>
                  <a:lnTo>
                    <a:pt x="47" y="2"/>
                  </a:lnTo>
                  <a:lnTo>
                    <a:pt x="46" y="1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9" y="3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58"/>
            <p:cNvSpPr/>
            <p:nvPr/>
          </p:nvSpPr>
          <p:spPr>
            <a:xfrm>
              <a:off x="6572250" y="1743075"/>
              <a:ext cx="28575" cy="61913"/>
            </a:xfrm>
            <a:custGeom>
              <a:avLst/>
              <a:gdLst/>
              <a:ahLst/>
              <a:cxnLst/>
              <a:rect l="l" t="t" r="r" b="b"/>
              <a:pathLst>
                <a:path w="54" h="117" extrusionOk="0">
                  <a:moveTo>
                    <a:pt x="45" y="2"/>
                  </a:moveTo>
                  <a:lnTo>
                    <a:pt x="45" y="2"/>
                  </a:lnTo>
                  <a:lnTo>
                    <a:pt x="37" y="14"/>
                  </a:lnTo>
                  <a:lnTo>
                    <a:pt x="28" y="27"/>
                  </a:lnTo>
                  <a:lnTo>
                    <a:pt x="22" y="40"/>
                  </a:lnTo>
                  <a:lnTo>
                    <a:pt x="16" y="54"/>
                  </a:lnTo>
                  <a:lnTo>
                    <a:pt x="11" y="67"/>
                  </a:lnTo>
                  <a:lnTo>
                    <a:pt x="7" y="82"/>
                  </a:lnTo>
                  <a:lnTo>
                    <a:pt x="3" y="96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4"/>
                  </a:lnTo>
                  <a:lnTo>
                    <a:pt x="3" y="116"/>
                  </a:lnTo>
                  <a:lnTo>
                    <a:pt x="6" y="117"/>
                  </a:lnTo>
                  <a:lnTo>
                    <a:pt x="8" y="115"/>
                  </a:lnTo>
                  <a:lnTo>
                    <a:pt x="14" y="108"/>
                  </a:lnTo>
                  <a:lnTo>
                    <a:pt x="14" y="108"/>
                  </a:lnTo>
                  <a:lnTo>
                    <a:pt x="16" y="106"/>
                  </a:lnTo>
                  <a:lnTo>
                    <a:pt x="15" y="104"/>
                  </a:lnTo>
                  <a:lnTo>
                    <a:pt x="14" y="102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18" y="75"/>
                  </a:lnTo>
                  <a:lnTo>
                    <a:pt x="22" y="63"/>
                  </a:lnTo>
                  <a:lnTo>
                    <a:pt x="27" y="52"/>
                  </a:lnTo>
                  <a:lnTo>
                    <a:pt x="33" y="39"/>
                  </a:lnTo>
                  <a:lnTo>
                    <a:pt x="39" y="28"/>
                  </a:lnTo>
                  <a:lnTo>
                    <a:pt x="45" y="18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4" y="5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52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5" y="2"/>
                  </a:lnTo>
                  <a:lnTo>
                    <a:pt x="45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58"/>
            <p:cNvSpPr/>
            <p:nvPr/>
          </p:nvSpPr>
          <p:spPr>
            <a:xfrm>
              <a:off x="6629400" y="1741488"/>
              <a:ext cx="28575" cy="55563"/>
            </a:xfrm>
            <a:custGeom>
              <a:avLst/>
              <a:gdLst/>
              <a:ahLst/>
              <a:cxnLst/>
              <a:rect l="l" t="t" r="r" b="b"/>
              <a:pathLst>
                <a:path w="53" h="105" extrusionOk="0">
                  <a:moveTo>
                    <a:pt x="44" y="3"/>
                  </a:moveTo>
                  <a:lnTo>
                    <a:pt x="44" y="3"/>
                  </a:lnTo>
                  <a:lnTo>
                    <a:pt x="39" y="14"/>
                  </a:lnTo>
                  <a:lnTo>
                    <a:pt x="35" y="26"/>
                  </a:lnTo>
                  <a:lnTo>
                    <a:pt x="35" y="26"/>
                  </a:lnTo>
                  <a:lnTo>
                    <a:pt x="34" y="32"/>
                  </a:lnTo>
                  <a:lnTo>
                    <a:pt x="33" y="38"/>
                  </a:lnTo>
                  <a:lnTo>
                    <a:pt x="32" y="44"/>
                  </a:lnTo>
                  <a:lnTo>
                    <a:pt x="31" y="48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25" y="55"/>
                  </a:lnTo>
                  <a:lnTo>
                    <a:pt x="22" y="61"/>
                  </a:lnTo>
                  <a:lnTo>
                    <a:pt x="15" y="73"/>
                  </a:lnTo>
                  <a:lnTo>
                    <a:pt x="9" y="86"/>
                  </a:lnTo>
                  <a:lnTo>
                    <a:pt x="5" y="91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7" y="103"/>
                  </a:lnTo>
                  <a:lnTo>
                    <a:pt x="14" y="94"/>
                  </a:lnTo>
                  <a:lnTo>
                    <a:pt x="21" y="84"/>
                  </a:lnTo>
                  <a:lnTo>
                    <a:pt x="31" y="63"/>
                  </a:lnTo>
                  <a:lnTo>
                    <a:pt x="31" y="63"/>
                  </a:lnTo>
                  <a:lnTo>
                    <a:pt x="34" y="60"/>
                  </a:lnTo>
                  <a:lnTo>
                    <a:pt x="37" y="57"/>
                  </a:lnTo>
                  <a:lnTo>
                    <a:pt x="39" y="54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42" y="38"/>
                  </a:lnTo>
                  <a:lnTo>
                    <a:pt x="44" y="28"/>
                  </a:lnTo>
                  <a:lnTo>
                    <a:pt x="48" y="18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3" y="5"/>
                  </a:lnTo>
                  <a:lnTo>
                    <a:pt x="53" y="4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58"/>
            <p:cNvSpPr/>
            <p:nvPr/>
          </p:nvSpPr>
          <p:spPr>
            <a:xfrm>
              <a:off x="6673850" y="1739900"/>
              <a:ext cx="20638" cy="53975"/>
            </a:xfrm>
            <a:custGeom>
              <a:avLst/>
              <a:gdLst/>
              <a:ahLst/>
              <a:cxnLst/>
              <a:rect l="l" t="t" r="r" b="b"/>
              <a:pathLst>
                <a:path w="41" h="103" extrusionOk="0">
                  <a:moveTo>
                    <a:pt x="32" y="4"/>
                  </a:moveTo>
                  <a:lnTo>
                    <a:pt x="32" y="4"/>
                  </a:lnTo>
                  <a:lnTo>
                    <a:pt x="29" y="16"/>
                  </a:lnTo>
                  <a:lnTo>
                    <a:pt x="26" y="28"/>
                  </a:lnTo>
                  <a:lnTo>
                    <a:pt x="22" y="40"/>
                  </a:lnTo>
                  <a:lnTo>
                    <a:pt x="18" y="51"/>
                  </a:lnTo>
                  <a:lnTo>
                    <a:pt x="8" y="74"/>
                  </a:lnTo>
                  <a:lnTo>
                    <a:pt x="4" y="8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1" y="101"/>
                  </a:lnTo>
                  <a:lnTo>
                    <a:pt x="2" y="102"/>
                  </a:lnTo>
                  <a:lnTo>
                    <a:pt x="4" y="103"/>
                  </a:lnTo>
                  <a:lnTo>
                    <a:pt x="5" y="103"/>
                  </a:lnTo>
                  <a:lnTo>
                    <a:pt x="7" y="103"/>
                  </a:lnTo>
                  <a:lnTo>
                    <a:pt x="8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2" y="88"/>
                  </a:lnTo>
                  <a:lnTo>
                    <a:pt x="17" y="76"/>
                  </a:lnTo>
                  <a:lnTo>
                    <a:pt x="27" y="53"/>
                  </a:lnTo>
                  <a:lnTo>
                    <a:pt x="32" y="41"/>
                  </a:lnTo>
                  <a:lnTo>
                    <a:pt x="36" y="29"/>
                  </a:lnTo>
                  <a:lnTo>
                    <a:pt x="39" y="16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3" y="1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58"/>
            <p:cNvSpPr/>
            <p:nvPr/>
          </p:nvSpPr>
          <p:spPr>
            <a:xfrm>
              <a:off x="6811963" y="1671638"/>
              <a:ext cx="9525" cy="38100"/>
            </a:xfrm>
            <a:custGeom>
              <a:avLst/>
              <a:gdLst/>
              <a:ahLst/>
              <a:cxnLst/>
              <a:rect l="l" t="t" r="r" b="b"/>
              <a:pathLst>
                <a:path w="17" h="72" extrusionOk="0">
                  <a:moveTo>
                    <a:pt x="11" y="58"/>
                  </a:moveTo>
                  <a:lnTo>
                    <a:pt x="11" y="58"/>
                  </a:lnTo>
                  <a:lnTo>
                    <a:pt x="10" y="51"/>
                  </a:lnTo>
                  <a:lnTo>
                    <a:pt x="9" y="44"/>
                  </a:lnTo>
                  <a:lnTo>
                    <a:pt x="10" y="33"/>
                  </a:lnTo>
                  <a:lnTo>
                    <a:pt x="10" y="33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1" y="20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2" y="59"/>
                  </a:lnTo>
                  <a:lnTo>
                    <a:pt x="3" y="63"/>
                  </a:lnTo>
                  <a:lnTo>
                    <a:pt x="5" y="66"/>
                  </a:lnTo>
                  <a:lnTo>
                    <a:pt x="7" y="69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3" y="72"/>
                  </a:lnTo>
                  <a:lnTo>
                    <a:pt x="15" y="72"/>
                  </a:lnTo>
                  <a:lnTo>
                    <a:pt x="17" y="70"/>
                  </a:lnTo>
                  <a:lnTo>
                    <a:pt x="17" y="68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17" y="59"/>
                  </a:lnTo>
                  <a:lnTo>
                    <a:pt x="15" y="58"/>
                  </a:lnTo>
                  <a:lnTo>
                    <a:pt x="13" y="57"/>
                  </a:lnTo>
                  <a:lnTo>
                    <a:pt x="11" y="58"/>
                  </a:lnTo>
                  <a:lnTo>
                    <a:pt x="11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58"/>
            <p:cNvSpPr/>
            <p:nvPr/>
          </p:nvSpPr>
          <p:spPr>
            <a:xfrm>
              <a:off x="6843713" y="1644650"/>
              <a:ext cx="22225" cy="55563"/>
            </a:xfrm>
            <a:custGeom>
              <a:avLst/>
              <a:gdLst/>
              <a:ahLst/>
              <a:cxnLst/>
              <a:rect l="l" t="t" r="r" b="b"/>
              <a:pathLst>
                <a:path w="41" h="104" extrusionOk="0">
                  <a:moveTo>
                    <a:pt x="33" y="1"/>
                  </a:moveTo>
                  <a:lnTo>
                    <a:pt x="33" y="1"/>
                  </a:lnTo>
                  <a:lnTo>
                    <a:pt x="29" y="6"/>
                  </a:lnTo>
                  <a:lnTo>
                    <a:pt x="26" y="12"/>
                  </a:lnTo>
                  <a:lnTo>
                    <a:pt x="20" y="23"/>
                  </a:lnTo>
                  <a:lnTo>
                    <a:pt x="16" y="35"/>
                  </a:lnTo>
                  <a:lnTo>
                    <a:pt x="13" y="48"/>
                  </a:lnTo>
                  <a:lnTo>
                    <a:pt x="8" y="73"/>
                  </a:lnTo>
                  <a:lnTo>
                    <a:pt x="5" y="86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1" y="101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3" y="91"/>
                  </a:lnTo>
                  <a:lnTo>
                    <a:pt x="17" y="81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45"/>
                  </a:lnTo>
                  <a:lnTo>
                    <a:pt x="28" y="32"/>
                  </a:lnTo>
                  <a:lnTo>
                    <a:pt x="30" y="26"/>
                  </a:lnTo>
                  <a:lnTo>
                    <a:pt x="33" y="20"/>
                  </a:lnTo>
                  <a:lnTo>
                    <a:pt x="36" y="14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41" y="6"/>
                  </a:lnTo>
                  <a:lnTo>
                    <a:pt x="41" y="4"/>
                  </a:lnTo>
                  <a:lnTo>
                    <a:pt x="40" y="3"/>
                  </a:lnTo>
                  <a:lnTo>
                    <a:pt x="39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3" y="1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58"/>
            <p:cNvSpPr/>
            <p:nvPr/>
          </p:nvSpPr>
          <p:spPr>
            <a:xfrm>
              <a:off x="6719888" y="1743075"/>
              <a:ext cx="9525" cy="47625"/>
            </a:xfrm>
            <a:custGeom>
              <a:avLst/>
              <a:gdLst/>
              <a:ahLst/>
              <a:cxnLst/>
              <a:rect l="l" t="t" r="r" b="b"/>
              <a:pathLst>
                <a:path w="17" h="91" extrusionOk="0">
                  <a:moveTo>
                    <a:pt x="16" y="4"/>
                  </a:moveTo>
                  <a:lnTo>
                    <a:pt x="16" y="4"/>
                  </a:lnTo>
                  <a:lnTo>
                    <a:pt x="16" y="2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7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8" y="25"/>
                  </a:lnTo>
                  <a:lnTo>
                    <a:pt x="8" y="44"/>
                  </a:lnTo>
                  <a:lnTo>
                    <a:pt x="8" y="55"/>
                  </a:lnTo>
                  <a:lnTo>
                    <a:pt x="7" y="65"/>
                  </a:lnTo>
                  <a:lnTo>
                    <a:pt x="4" y="74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3" y="91"/>
                  </a:lnTo>
                  <a:lnTo>
                    <a:pt x="4" y="91"/>
                  </a:lnTo>
                  <a:lnTo>
                    <a:pt x="7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3" y="79"/>
                  </a:lnTo>
                  <a:lnTo>
                    <a:pt x="15" y="68"/>
                  </a:lnTo>
                  <a:lnTo>
                    <a:pt x="17" y="58"/>
                  </a:lnTo>
                  <a:lnTo>
                    <a:pt x="17" y="48"/>
                  </a:lnTo>
                  <a:lnTo>
                    <a:pt x="17" y="2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58"/>
            <p:cNvSpPr/>
            <p:nvPr/>
          </p:nvSpPr>
          <p:spPr>
            <a:xfrm>
              <a:off x="6754813" y="1758950"/>
              <a:ext cx="12700" cy="49213"/>
            </a:xfrm>
            <a:custGeom>
              <a:avLst/>
              <a:gdLst/>
              <a:ahLst/>
              <a:cxnLst/>
              <a:rect l="l" t="t" r="r" b="b"/>
              <a:pathLst>
                <a:path w="24" h="92" extrusionOk="0">
                  <a:moveTo>
                    <a:pt x="24" y="5"/>
                  </a:moveTo>
                  <a:lnTo>
                    <a:pt x="24" y="5"/>
                  </a:lnTo>
                  <a:lnTo>
                    <a:pt x="24" y="3"/>
                  </a:lnTo>
                  <a:lnTo>
                    <a:pt x="23" y="1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7" y="1"/>
                  </a:lnTo>
                  <a:lnTo>
                    <a:pt x="16" y="3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18"/>
                  </a:lnTo>
                  <a:lnTo>
                    <a:pt x="13" y="30"/>
                  </a:lnTo>
                  <a:lnTo>
                    <a:pt x="11" y="42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5" y="63"/>
                  </a:lnTo>
                  <a:lnTo>
                    <a:pt x="2" y="72"/>
                  </a:lnTo>
                  <a:lnTo>
                    <a:pt x="0" y="76"/>
                  </a:lnTo>
                  <a:lnTo>
                    <a:pt x="0" y="82"/>
                  </a:lnTo>
                  <a:lnTo>
                    <a:pt x="2" y="86"/>
                  </a:lnTo>
                  <a:lnTo>
                    <a:pt x="4" y="90"/>
                  </a:lnTo>
                  <a:lnTo>
                    <a:pt x="4" y="90"/>
                  </a:lnTo>
                  <a:lnTo>
                    <a:pt x="5" y="91"/>
                  </a:lnTo>
                  <a:lnTo>
                    <a:pt x="7" y="92"/>
                  </a:lnTo>
                  <a:lnTo>
                    <a:pt x="8" y="92"/>
                  </a:lnTo>
                  <a:lnTo>
                    <a:pt x="10" y="91"/>
                  </a:lnTo>
                  <a:lnTo>
                    <a:pt x="11" y="90"/>
                  </a:lnTo>
                  <a:lnTo>
                    <a:pt x="12" y="88"/>
                  </a:lnTo>
                  <a:lnTo>
                    <a:pt x="12" y="87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0" y="82"/>
                  </a:lnTo>
                  <a:lnTo>
                    <a:pt x="10" y="77"/>
                  </a:lnTo>
                  <a:lnTo>
                    <a:pt x="11" y="72"/>
                  </a:lnTo>
                  <a:lnTo>
                    <a:pt x="13" y="68"/>
                  </a:lnTo>
                  <a:lnTo>
                    <a:pt x="16" y="59"/>
                  </a:lnTo>
                  <a:lnTo>
                    <a:pt x="18" y="51"/>
                  </a:lnTo>
                  <a:lnTo>
                    <a:pt x="18" y="51"/>
                  </a:lnTo>
                  <a:lnTo>
                    <a:pt x="20" y="39"/>
                  </a:lnTo>
                  <a:lnTo>
                    <a:pt x="22" y="28"/>
                  </a:lnTo>
                  <a:lnTo>
                    <a:pt x="24" y="17"/>
                  </a:lnTo>
                  <a:lnTo>
                    <a:pt x="24" y="5"/>
                  </a:lnTo>
                  <a:lnTo>
                    <a:pt x="24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58"/>
            <p:cNvSpPr/>
            <p:nvPr/>
          </p:nvSpPr>
          <p:spPr>
            <a:xfrm>
              <a:off x="6418263" y="1346200"/>
              <a:ext cx="39688" cy="65088"/>
            </a:xfrm>
            <a:custGeom>
              <a:avLst/>
              <a:gdLst/>
              <a:ahLst/>
              <a:cxnLst/>
              <a:rect l="l" t="t" r="r" b="b"/>
              <a:pathLst>
                <a:path w="73" h="123" extrusionOk="0">
                  <a:moveTo>
                    <a:pt x="63" y="3"/>
                  </a:moveTo>
                  <a:lnTo>
                    <a:pt x="63" y="3"/>
                  </a:lnTo>
                  <a:lnTo>
                    <a:pt x="61" y="12"/>
                  </a:lnTo>
                  <a:lnTo>
                    <a:pt x="59" y="19"/>
                  </a:lnTo>
                  <a:lnTo>
                    <a:pt x="52" y="33"/>
                  </a:lnTo>
                  <a:lnTo>
                    <a:pt x="43" y="48"/>
                  </a:lnTo>
                  <a:lnTo>
                    <a:pt x="33" y="61"/>
                  </a:lnTo>
                  <a:lnTo>
                    <a:pt x="24" y="75"/>
                  </a:lnTo>
                  <a:lnTo>
                    <a:pt x="15" y="88"/>
                  </a:lnTo>
                  <a:lnTo>
                    <a:pt x="6" y="102"/>
                  </a:lnTo>
                  <a:lnTo>
                    <a:pt x="3" y="110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2" y="122"/>
                  </a:lnTo>
                  <a:lnTo>
                    <a:pt x="3" y="123"/>
                  </a:lnTo>
                  <a:lnTo>
                    <a:pt x="5" y="123"/>
                  </a:lnTo>
                  <a:lnTo>
                    <a:pt x="6" y="123"/>
                  </a:lnTo>
                  <a:lnTo>
                    <a:pt x="8" y="121"/>
                  </a:lnTo>
                  <a:lnTo>
                    <a:pt x="10" y="120"/>
                  </a:lnTo>
                  <a:lnTo>
                    <a:pt x="10" y="120"/>
                  </a:lnTo>
                  <a:lnTo>
                    <a:pt x="13" y="112"/>
                  </a:lnTo>
                  <a:lnTo>
                    <a:pt x="16" y="105"/>
                  </a:lnTo>
                  <a:lnTo>
                    <a:pt x="24" y="90"/>
                  </a:lnTo>
                  <a:lnTo>
                    <a:pt x="33" y="77"/>
                  </a:lnTo>
                  <a:lnTo>
                    <a:pt x="43" y="63"/>
                  </a:lnTo>
                  <a:lnTo>
                    <a:pt x="52" y="50"/>
                  </a:lnTo>
                  <a:lnTo>
                    <a:pt x="61" y="36"/>
                  </a:lnTo>
                  <a:lnTo>
                    <a:pt x="67" y="22"/>
                  </a:lnTo>
                  <a:lnTo>
                    <a:pt x="70" y="14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73" y="4"/>
                  </a:lnTo>
                  <a:lnTo>
                    <a:pt x="71" y="2"/>
                  </a:lnTo>
                  <a:lnTo>
                    <a:pt x="70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0"/>
                  </a:lnTo>
                  <a:lnTo>
                    <a:pt x="64" y="1"/>
                  </a:lnTo>
                  <a:lnTo>
                    <a:pt x="63" y="3"/>
                  </a:lnTo>
                  <a:lnTo>
                    <a:pt x="63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58"/>
            <p:cNvSpPr/>
            <p:nvPr/>
          </p:nvSpPr>
          <p:spPr>
            <a:xfrm>
              <a:off x="6462713" y="1366838"/>
              <a:ext cx="34925" cy="50800"/>
            </a:xfrm>
            <a:custGeom>
              <a:avLst/>
              <a:gdLst/>
              <a:ahLst/>
              <a:cxnLst/>
              <a:rect l="l" t="t" r="r" b="b"/>
              <a:pathLst>
                <a:path w="67" h="97" extrusionOk="0">
                  <a:moveTo>
                    <a:pt x="58" y="2"/>
                  </a:moveTo>
                  <a:lnTo>
                    <a:pt x="58" y="2"/>
                  </a:lnTo>
                  <a:lnTo>
                    <a:pt x="42" y="24"/>
                  </a:lnTo>
                  <a:lnTo>
                    <a:pt x="29" y="4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0" y="92"/>
                  </a:lnTo>
                  <a:lnTo>
                    <a:pt x="1" y="94"/>
                  </a:lnTo>
                  <a:lnTo>
                    <a:pt x="1" y="95"/>
                  </a:lnTo>
                  <a:lnTo>
                    <a:pt x="3" y="97"/>
                  </a:lnTo>
                  <a:lnTo>
                    <a:pt x="4" y="97"/>
                  </a:lnTo>
                  <a:lnTo>
                    <a:pt x="6" y="97"/>
                  </a:lnTo>
                  <a:lnTo>
                    <a:pt x="8" y="97"/>
                  </a:lnTo>
                  <a:lnTo>
                    <a:pt x="9" y="95"/>
                  </a:lnTo>
                  <a:lnTo>
                    <a:pt x="9" y="95"/>
                  </a:lnTo>
                  <a:lnTo>
                    <a:pt x="37" y="51"/>
                  </a:lnTo>
                  <a:lnTo>
                    <a:pt x="50" y="28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7" y="3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58"/>
            <p:cNvSpPr/>
            <p:nvPr/>
          </p:nvSpPr>
          <p:spPr>
            <a:xfrm>
              <a:off x="6569075" y="1604963"/>
              <a:ext cx="28575" cy="68263"/>
            </a:xfrm>
            <a:custGeom>
              <a:avLst/>
              <a:gdLst/>
              <a:ahLst/>
              <a:cxnLst/>
              <a:rect l="l" t="t" r="r" b="b"/>
              <a:pathLst>
                <a:path w="54" h="129" extrusionOk="0">
                  <a:moveTo>
                    <a:pt x="45" y="3"/>
                  </a:moveTo>
                  <a:lnTo>
                    <a:pt x="45" y="3"/>
                  </a:lnTo>
                  <a:lnTo>
                    <a:pt x="43" y="10"/>
                  </a:lnTo>
                  <a:lnTo>
                    <a:pt x="40" y="16"/>
                  </a:lnTo>
                  <a:lnTo>
                    <a:pt x="32" y="29"/>
                  </a:lnTo>
                  <a:lnTo>
                    <a:pt x="25" y="41"/>
                  </a:lnTo>
                  <a:lnTo>
                    <a:pt x="22" y="47"/>
                  </a:lnTo>
                  <a:lnTo>
                    <a:pt x="20" y="53"/>
                  </a:lnTo>
                  <a:lnTo>
                    <a:pt x="20" y="53"/>
                  </a:lnTo>
                  <a:lnTo>
                    <a:pt x="14" y="71"/>
                  </a:lnTo>
                  <a:lnTo>
                    <a:pt x="9" y="89"/>
                  </a:lnTo>
                  <a:lnTo>
                    <a:pt x="3" y="106"/>
                  </a:lnTo>
                  <a:lnTo>
                    <a:pt x="1" y="11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1" y="127"/>
                  </a:lnTo>
                  <a:lnTo>
                    <a:pt x="2" y="128"/>
                  </a:lnTo>
                  <a:lnTo>
                    <a:pt x="3" y="129"/>
                  </a:lnTo>
                  <a:lnTo>
                    <a:pt x="5" y="129"/>
                  </a:lnTo>
                  <a:lnTo>
                    <a:pt x="6" y="129"/>
                  </a:lnTo>
                  <a:lnTo>
                    <a:pt x="9" y="128"/>
                  </a:lnTo>
                  <a:lnTo>
                    <a:pt x="10" y="127"/>
                  </a:lnTo>
                  <a:lnTo>
                    <a:pt x="10" y="125"/>
                  </a:lnTo>
                  <a:lnTo>
                    <a:pt x="10" y="125"/>
                  </a:lnTo>
                  <a:lnTo>
                    <a:pt x="12" y="108"/>
                  </a:lnTo>
                  <a:lnTo>
                    <a:pt x="16" y="93"/>
                  </a:lnTo>
                  <a:lnTo>
                    <a:pt x="21" y="78"/>
                  </a:lnTo>
                  <a:lnTo>
                    <a:pt x="28" y="64"/>
                  </a:lnTo>
                  <a:lnTo>
                    <a:pt x="42" y="35"/>
                  </a:lnTo>
                  <a:lnTo>
                    <a:pt x="49" y="2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4" y="2"/>
                  </a:lnTo>
                  <a:lnTo>
                    <a:pt x="53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1"/>
                  </a:lnTo>
                  <a:lnTo>
                    <a:pt x="46" y="2"/>
                  </a:lnTo>
                  <a:lnTo>
                    <a:pt x="45" y="3"/>
                  </a:lnTo>
                  <a:lnTo>
                    <a:pt x="45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58"/>
            <p:cNvSpPr/>
            <p:nvPr/>
          </p:nvSpPr>
          <p:spPr>
            <a:xfrm>
              <a:off x="6619875" y="1614488"/>
              <a:ext cx="25400" cy="44450"/>
            </a:xfrm>
            <a:custGeom>
              <a:avLst/>
              <a:gdLst/>
              <a:ahLst/>
              <a:cxnLst/>
              <a:rect l="l" t="t" r="r" b="b"/>
              <a:pathLst>
                <a:path w="48" h="86" extrusionOk="0">
                  <a:moveTo>
                    <a:pt x="40" y="2"/>
                  </a:moveTo>
                  <a:lnTo>
                    <a:pt x="40" y="2"/>
                  </a:lnTo>
                  <a:lnTo>
                    <a:pt x="32" y="11"/>
                  </a:lnTo>
                  <a:lnTo>
                    <a:pt x="25" y="19"/>
                  </a:lnTo>
                  <a:lnTo>
                    <a:pt x="19" y="28"/>
                  </a:lnTo>
                  <a:lnTo>
                    <a:pt x="13" y="39"/>
                  </a:lnTo>
                  <a:lnTo>
                    <a:pt x="8" y="49"/>
                  </a:lnTo>
                  <a:lnTo>
                    <a:pt x="4" y="59"/>
                  </a:lnTo>
                  <a:lnTo>
                    <a:pt x="1" y="71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1" y="85"/>
                  </a:lnTo>
                  <a:lnTo>
                    <a:pt x="3" y="86"/>
                  </a:lnTo>
                  <a:lnTo>
                    <a:pt x="5" y="86"/>
                  </a:lnTo>
                  <a:lnTo>
                    <a:pt x="6" y="86"/>
                  </a:lnTo>
                  <a:lnTo>
                    <a:pt x="9" y="85"/>
                  </a:lnTo>
                  <a:lnTo>
                    <a:pt x="10" y="83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1" y="71"/>
                  </a:lnTo>
                  <a:lnTo>
                    <a:pt x="14" y="61"/>
                  </a:lnTo>
                  <a:lnTo>
                    <a:pt x="17" y="51"/>
                  </a:lnTo>
                  <a:lnTo>
                    <a:pt x="22" y="42"/>
                  </a:lnTo>
                  <a:lnTo>
                    <a:pt x="27" y="33"/>
                  </a:lnTo>
                  <a:lnTo>
                    <a:pt x="33" y="24"/>
                  </a:lnTo>
                  <a:lnTo>
                    <a:pt x="40" y="16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48" y="8"/>
                  </a:lnTo>
                  <a:lnTo>
                    <a:pt x="48" y="5"/>
                  </a:lnTo>
                  <a:lnTo>
                    <a:pt x="47" y="3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2" y="1"/>
                  </a:lnTo>
                  <a:lnTo>
                    <a:pt x="40" y="2"/>
                  </a:lnTo>
                  <a:lnTo>
                    <a:pt x="40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58"/>
            <p:cNvSpPr/>
            <p:nvPr/>
          </p:nvSpPr>
          <p:spPr>
            <a:xfrm>
              <a:off x="6659563" y="1624013"/>
              <a:ext cx="28575" cy="46038"/>
            </a:xfrm>
            <a:custGeom>
              <a:avLst/>
              <a:gdLst/>
              <a:ahLst/>
              <a:cxnLst/>
              <a:rect l="l" t="t" r="r" b="b"/>
              <a:pathLst>
                <a:path w="53" h="85" extrusionOk="0">
                  <a:moveTo>
                    <a:pt x="44" y="2"/>
                  </a:moveTo>
                  <a:lnTo>
                    <a:pt x="44" y="2"/>
                  </a:lnTo>
                  <a:lnTo>
                    <a:pt x="38" y="10"/>
                  </a:lnTo>
                  <a:lnTo>
                    <a:pt x="32" y="17"/>
                  </a:lnTo>
                  <a:lnTo>
                    <a:pt x="25" y="26"/>
                  </a:lnTo>
                  <a:lnTo>
                    <a:pt x="19" y="34"/>
                  </a:lnTo>
                  <a:lnTo>
                    <a:pt x="19" y="34"/>
                  </a:lnTo>
                  <a:lnTo>
                    <a:pt x="13" y="44"/>
                  </a:lnTo>
                  <a:lnTo>
                    <a:pt x="9" y="56"/>
                  </a:lnTo>
                  <a:lnTo>
                    <a:pt x="5" y="6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9"/>
                  </a:lnTo>
                  <a:lnTo>
                    <a:pt x="0" y="82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3"/>
                  </a:lnTo>
                  <a:lnTo>
                    <a:pt x="8" y="83"/>
                  </a:lnTo>
                  <a:lnTo>
                    <a:pt x="16" y="63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8" y="37"/>
                  </a:lnTo>
                  <a:lnTo>
                    <a:pt x="31" y="33"/>
                  </a:lnTo>
                  <a:lnTo>
                    <a:pt x="38" y="25"/>
                  </a:lnTo>
                  <a:lnTo>
                    <a:pt x="46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3" y="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58"/>
            <p:cNvSpPr/>
            <p:nvPr/>
          </p:nvSpPr>
          <p:spPr>
            <a:xfrm>
              <a:off x="6746875" y="1463675"/>
              <a:ext cx="23813" cy="41275"/>
            </a:xfrm>
            <a:custGeom>
              <a:avLst/>
              <a:gdLst/>
              <a:ahLst/>
              <a:cxnLst/>
              <a:rect l="l" t="t" r="r" b="b"/>
              <a:pathLst>
                <a:path w="46" h="79" extrusionOk="0">
                  <a:moveTo>
                    <a:pt x="39" y="1"/>
                  </a:moveTo>
                  <a:lnTo>
                    <a:pt x="39" y="1"/>
                  </a:lnTo>
                  <a:lnTo>
                    <a:pt x="32" y="10"/>
                  </a:lnTo>
                  <a:lnTo>
                    <a:pt x="27" y="18"/>
                  </a:lnTo>
                  <a:lnTo>
                    <a:pt x="22" y="27"/>
                  </a:lnTo>
                  <a:lnTo>
                    <a:pt x="18" y="35"/>
                  </a:lnTo>
                  <a:lnTo>
                    <a:pt x="9" y="54"/>
                  </a:lnTo>
                  <a:lnTo>
                    <a:pt x="5" y="6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7"/>
                  </a:lnTo>
                  <a:lnTo>
                    <a:pt x="8" y="77"/>
                  </a:lnTo>
                  <a:lnTo>
                    <a:pt x="13" y="68"/>
                  </a:lnTo>
                  <a:lnTo>
                    <a:pt x="18" y="59"/>
                  </a:lnTo>
                  <a:lnTo>
                    <a:pt x="26" y="42"/>
                  </a:lnTo>
                  <a:lnTo>
                    <a:pt x="30" y="32"/>
                  </a:lnTo>
                  <a:lnTo>
                    <a:pt x="34" y="24"/>
                  </a:lnTo>
                  <a:lnTo>
                    <a:pt x="39" y="16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6" y="3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58"/>
            <p:cNvSpPr/>
            <p:nvPr/>
          </p:nvSpPr>
          <p:spPr>
            <a:xfrm>
              <a:off x="6792913" y="1493838"/>
              <a:ext cx="9525" cy="7938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8" y="1"/>
                  </a:moveTo>
                  <a:lnTo>
                    <a:pt x="2" y="8"/>
                  </a:lnTo>
                  <a:lnTo>
                    <a:pt x="2" y="8"/>
                  </a:lnTo>
                  <a:lnTo>
                    <a:pt x="1" y="9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2" y="14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7" y="16"/>
                  </a:lnTo>
                  <a:lnTo>
                    <a:pt x="8" y="14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5" y="6"/>
                  </a:lnTo>
                  <a:lnTo>
                    <a:pt x="16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58"/>
            <p:cNvSpPr/>
            <p:nvPr/>
          </p:nvSpPr>
          <p:spPr>
            <a:xfrm>
              <a:off x="6208713" y="1243013"/>
              <a:ext cx="706437" cy="620714"/>
            </a:xfrm>
            <a:custGeom>
              <a:avLst/>
              <a:gdLst/>
              <a:ahLst/>
              <a:cxnLst/>
              <a:rect l="l" t="t" r="r" b="b"/>
              <a:pathLst>
                <a:path w="1336" h="1175" extrusionOk="0">
                  <a:moveTo>
                    <a:pt x="1214" y="1175"/>
                  </a:moveTo>
                  <a:lnTo>
                    <a:pt x="1214" y="1175"/>
                  </a:lnTo>
                  <a:lnTo>
                    <a:pt x="1210" y="1175"/>
                  </a:lnTo>
                  <a:lnTo>
                    <a:pt x="1209" y="1175"/>
                  </a:lnTo>
                  <a:lnTo>
                    <a:pt x="1208" y="1175"/>
                  </a:lnTo>
                  <a:lnTo>
                    <a:pt x="1208" y="1175"/>
                  </a:lnTo>
                  <a:lnTo>
                    <a:pt x="1202" y="1174"/>
                  </a:lnTo>
                  <a:lnTo>
                    <a:pt x="1198" y="1173"/>
                  </a:lnTo>
                  <a:lnTo>
                    <a:pt x="1198" y="1173"/>
                  </a:lnTo>
                  <a:lnTo>
                    <a:pt x="1172" y="1162"/>
                  </a:lnTo>
                  <a:lnTo>
                    <a:pt x="1147" y="1152"/>
                  </a:lnTo>
                  <a:lnTo>
                    <a:pt x="1095" y="1131"/>
                  </a:lnTo>
                  <a:lnTo>
                    <a:pt x="1095" y="1131"/>
                  </a:lnTo>
                  <a:lnTo>
                    <a:pt x="1050" y="1113"/>
                  </a:lnTo>
                  <a:lnTo>
                    <a:pt x="1005" y="1095"/>
                  </a:lnTo>
                  <a:lnTo>
                    <a:pt x="982" y="1084"/>
                  </a:lnTo>
                  <a:lnTo>
                    <a:pt x="960" y="1073"/>
                  </a:lnTo>
                  <a:lnTo>
                    <a:pt x="938" y="1062"/>
                  </a:lnTo>
                  <a:lnTo>
                    <a:pt x="918" y="1048"/>
                  </a:lnTo>
                  <a:lnTo>
                    <a:pt x="911" y="1044"/>
                  </a:lnTo>
                  <a:lnTo>
                    <a:pt x="904" y="1048"/>
                  </a:lnTo>
                  <a:lnTo>
                    <a:pt x="904" y="1048"/>
                  </a:lnTo>
                  <a:lnTo>
                    <a:pt x="899" y="1051"/>
                  </a:lnTo>
                  <a:lnTo>
                    <a:pt x="899" y="1051"/>
                  </a:lnTo>
                  <a:lnTo>
                    <a:pt x="873" y="1061"/>
                  </a:lnTo>
                  <a:lnTo>
                    <a:pt x="847" y="1068"/>
                  </a:lnTo>
                  <a:lnTo>
                    <a:pt x="819" y="1075"/>
                  </a:lnTo>
                  <a:lnTo>
                    <a:pt x="789" y="1080"/>
                  </a:lnTo>
                  <a:lnTo>
                    <a:pt x="759" y="1084"/>
                  </a:lnTo>
                  <a:lnTo>
                    <a:pt x="728" y="1088"/>
                  </a:lnTo>
                  <a:lnTo>
                    <a:pt x="696" y="1090"/>
                  </a:lnTo>
                  <a:lnTo>
                    <a:pt x="664" y="1090"/>
                  </a:lnTo>
                  <a:lnTo>
                    <a:pt x="664" y="1090"/>
                  </a:lnTo>
                  <a:lnTo>
                    <a:pt x="620" y="1089"/>
                  </a:lnTo>
                  <a:lnTo>
                    <a:pt x="576" y="1086"/>
                  </a:lnTo>
                  <a:lnTo>
                    <a:pt x="531" y="1080"/>
                  </a:lnTo>
                  <a:lnTo>
                    <a:pt x="488" y="1073"/>
                  </a:lnTo>
                  <a:lnTo>
                    <a:pt x="445" y="1064"/>
                  </a:lnTo>
                  <a:lnTo>
                    <a:pt x="402" y="1052"/>
                  </a:lnTo>
                  <a:lnTo>
                    <a:pt x="361" y="1040"/>
                  </a:lnTo>
                  <a:lnTo>
                    <a:pt x="322" y="1026"/>
                  </a:lnTo>
                  <a:lnTo>
                    <a:pt x="322" y="1026"/>
                  </a:lnTo>
                  <a:lnTo>
                    <a:pt x="292" y="1012"/>
                  </a:lnTo>
                  <a:lnTo>
                    <a:pt x="263" y="997"/>
                  </a:lnTo>
                  <a:lnTo>
                    <a:pt x="235" y="980"/>
                  </a:lnTo>
                  <a:lnTo>
                    <a:pt x="209" y="962"/>
                  </a:lnTo>
                  <a:lnTo>
                    <a:pt x="184" y="942"/>
                  </a:lnTo>
                  <a:lnTo>
                    <a:pt x="161" y="920"/>
                  </a:lnTo>
                  <a:lnTo>
                    <a:pt x="138" y="898"/>
                  </a:lnTo>
                  <a:lnTo>
                    <a:pt x="117" y="873"/>
                  </a:lnTo>
                  <a:lnTo>
                    <a:pt x="99" y="847"/>
                  </a:lnTo>
                  <a:lnTo>
                    <a:pt x="81" y="820"/>
                  </a:lnTo>
                  <a:lnTo>
                    <a:pt x="66" y="792"/>
                  </a:lnTo>
                  <a:lnTo>
                    <a:pt x="51" y="762"/>
                  </a:lnTo>
                  <a:lnTo>
                    <a:pt x="39" y="732"/>
                  </a:lnTo>
                  <a:lnTo>
                    <a:pt x="28" y="700"/>
                  </a:lnTo>
                  <a:lnTo>
                    <a:pt x="19" y="668"/>
                  </a:lnTo>
                  <a:lnTo>
                    <a:pt x="12" y="634"/>
                  </a:lnTo>
                  <a:lnTo>
                    <a:pt x="12" y="634"/>
                  </a:lnTo>
                  <a:lnTo>
                    <a:pt x="8" y="609"/>
                  </a:lnTo>
                  <a:lnTo>
                    <a:pt x="5" y="582"/>
                  </a:lnTo>
                  <a:lnTo>
                    <a:pt x="2" y="554"/>
                  </a:lnTo>
                  <a:lnTo>
                    <a:pt x="1" y="524"/>
                  </a:lnTo>
                  <a:lnTo>
                    <a:pt x="0" y="492"/>
                  </a:lnTo>
                  <a:lnTo>
                    <a:pt x="1" y="459"/>
                  </a:lnTo>
                  <a:lnTo>
                    <a:pt x="4" y="424"/>
                  </a:lnTo>
                  <a:lnTo>
                    <a:pt x="9" y="389"/>
                  </a:lnTo>
                  <a:lnTo>
                    <a:pt x="16" y="354"/>
                  </a:lnTo>
                  <a:lnTo>
                    <a:pt x="21" y="337"/>
                  </a:lnTo>
                  <a:lnTo>
                    <a:pt x="26" y="320"/>
                  </a:lnTo>
                  <a:lnTo>
                    <a:pt x="33" y="303"/>
                  </a:lnTo>
                  <a:lnTo>
                    <a:pt x="39" y="285"/>
                  </a:lnTo>
                  <a:lnTo>
                    <a:pt x="46" y="267"/>
                  </a:lnTo>
                  <a:lnTo>
                    <a:pt x="54" y="251"/>
                  </a:lnTo>
                  <a:lnTo>
                    <a:pt x="64" y="234"/>
                  </a:lnTo>
                  <a:lnTo>
                    <a:pt x="74" y="218"/>
                  </a:lnTo>
                  <a:lnTo>
                    <a:pt x="84" y="201"/>
                  </a:lnTo>
                  <a:lnTo>
                    <a:pt x="97" y="185"/>
                  </a:lnTo>
                  <a:lnTo>
                    <a:pt x="109" y="169"/>
                  </a:lnTo>
                  <a:lnTo>
                    <a:pt x="123" y="154"/>
                  </a:lnTo>
                  <a:lnTo>
                    <a:pt x="138" y="139"/>
                  </a:lnTo>
                  <a:lnTo>
                    <a:pt x="153" y="125"/>
                  </a:lnTo>
                  <a:lnTo>
                    <a:pt x="153" y="125"/>
                  </a:lnTo>
                  <a:lnTo>
                    <a:pt x="167" y="114"/>
                  </a:lnTo>
                  <a:lnTo>
                    <a:pt x="180" y="103"/>
                  </a:lnTo>
                  <a:lnTo>
                    <a:pt x="195" y="94"/>
                  </a:lnTo>
                  <a:lnTo>
                    <a:pt x="209" y="86"/>
                  </a:lnTo>
                  <a:lnTo>
                    <a:pt x="224" y="76"/>
                  </a:lnTo>
                  <a:lnTo>
                    <a:pt x="239" y="69"/>
                  </a:lnTo>
                  <a:lnTo>
                    <a:pt x="255" y="62"/>
                  </a:lnTo>
                  <a:lnTo>
                    <a:pt x="270" y="56"/>
                  </a:lnTo>
                  <a:lnTo>
                    <a:pt x="303" y="43"/>
                  </a:lnTo>
                  <a:lnTo>
                    <a:pt x="336" y="34"/>
                  </a:lnTo>
                  <a:lnTo>
                    <a:pt x="369" y="26"/>
                  </a:lnTo>
                  <a:lnTo>
                    <a:pt x="403" y="20"/>
                  </a:lnTo>
                  <a:lnTo>
                    <a:pt x="439" y="14"/>
                  </a:lnTo>
                  <a:lnTo>
                    <a:pt x="473" y="11"/>
                  </a:lnTo>
                  <a:lnTo>
                    <a:pt x="507" y="8"/>
                  </a:lnTo>
                  <a:lnTo>
                    <a:pt x="541" y="6"/>
                  </a:lnTo>
                  <a:lnTo>
                    <a:pt x="607" y="5"/>
                  </a:lnTo>
                  <a:lnTo>
                    <a:pt x="669" y="5"/>
                  </a:lnTo>
                  <a:lnTo>
                    <a:pt x="700" y="5"/>
                  </a:lnTo>
                  <a:lnTo>
                    <a:pt x="700" y="5"/>
                  </a:lnTo>
                  <a:lnTo>
                    <a:pt x="704" y="5"/>
                  </a:lnTo>
                  <a:lnTo>
                    <a:pt x="708" y="6"/>
                  </a:lnTo>
                  <a:lnTo>
                    <a:pt x="711" y="7"/>
                  </a:lnTo>
                  <a:lnTo>
                    <a:pt x="714" y="7"/>
                  </a:lnTo>
                  <a:lnTo>
                    <a:pt x="714" y="7"/>
                  </a:lnTo>
                  <a:lnTo>
                    <a:pt x="732" y="4"/>
                  </a:lnTo>
                  <a:lnTo>
                    <a:pt x="749" y="2"/>
                  </a:lnTo>
                  <a:lnTo>
                    <a:pt x="768" y="1"/>
                  </a:lnTo>
                  <a:lnTo>
                    <a:pt x="787" y="0"/>
                  </a:lnTo>
                  <a:lnTo>
                    <a:pt x="787" y="0"/>
                  </a:lnTo>
                  <a:lnTo>
                    <a:pt x="803" y="0"/>
                  </a:lnTo>
                  <a:lnTo>
                    <a:pt x="821" y="1"/>
                  </a:lnTo>
                  <a:lnTo>
                    <a:pt x="856" y="5"/>
                  </a:lnTo>
                  <a:lnTo>
                    <a:pt x="891" y="11"/>
                  </a:lnTo>
                  <a:lnTo>
                    <a:pt x="926" y="21"/>
                  </a:lnTo>
                  <a:lnTo>
                    <a:pt x="960" y="31"/>
                  </a:lnTo>
                  <a:lnTo>
                    <a:pt x="994" y="43"/>
                  </a:lnTo>
                  <a:lnTo>
                    <a:pt x="1028" y="59"/>
                  </a:lnTo>
                  <a:lnTo>
                    <a:pt x="1060" y="75"/>
                  </a:lnTo>
                  <a:lnTo>
                    <a:pt x="1091" y="93"/>
                  </a:lnTo>
                  <a:lnTo>
                    <a:pt x="1121" y="112"/>
                  </a:lnTo>
                  <a:lnTo>
                    <a:pt x="1149" y="134"/>
                  </a:lnTo>
                  <a:lnTo>
                    <a:pt x="1175" y="156"/>
                  </a:lnTo>
                  <a:lnTo>
                    <a:pt x="1199" y="180"/>
                  </a:lnTo>
                  <a:lnTo>
                    <a:pt x="1210" y="192"/>
                  </a:lnTo>
                  <a:lnTo>
                    <a:pt x="1220" y="204"/>
                  </a:lnTo>
                  <a:lnTo>
                    <a:pt x="1230" y="217"/>
                  </a:lnTo>
                  <a:lnTo>
                    <a:pt x="1239" y="229"/>
                  </a:lnTo>
                  <a:lnTo>
                    <a:pt x="1247" y="243"/>
                  </a:lnTo>
                  <a:lnTo>
                    <a:pt x="1256" y="255"/>
                  </a:lnTo>
                  <a:lnTo>
                    <a:pt x="1256" y="255"/>
                  </a:lnTo>
                  <a:lnTo>
                    <a:pt x="1264" y="273"/>
                  </a:lnTo>
                  <a:lnTo>
                    <a:pt x="1272" y="290"/>
                  </a:lnTo>
                  <a:lnTo>
                    <a:pt x="1280" y="310"/>
                  </a:lnTo>
                  <a:lnTo>
                    <a:pt x="1289" y="328"/>
                  </a:lnTo>
                  <a:lnTo>
                    <a:pt x="1296" y="349"/>
                  </a:lnTo>
                  <a:lnTo>
                    <a:pt x="1302" y="370"/>
                  </a:lnTo>
                  <a:lnTo>
                    <a:pt x="1308" y="390"/>
                  </a:lnTo>
                  <a:lnTo>
                    <a:pt x="1314" y="412"/>
                  </a:lnTo>
                  <a:lnTo>
                    <a:pt x="1320" y="434"/>
                  </a:lnTo>
                  <a:lnTo>
                    <a:pt x="1324" y="456"/>
                  </a:lnTo>
                  <a:lnTo>
                    <a:pt x="1328" y="478"/>
                  </a:lnTo>
                  <a:lnTo>
                    <a:pt x="1331" y="501"/>
                  </a:lnTo>
                  <a:lnTo>
                    <a:pt x="1333" y="524"/>
                  </a:lnTo>
                  <a:lnTo>
                    <a:pt x="1335" y="547"/>
                  </a:lnTo>
                  <a:lnTo>
                    <a:pt x="1336" y="570"/>
                  </a:lnTo>
                  <a:lnTo>
                    <a:pt x="1336" y="593"/>
                  </a:lnTo>
                  <a:lnTo>
                    <a:pt x="1335" y="616"/>
                  </a:lnTo>
                  <a:lnTo>
                    <a:pt x="1334" y="638"/>
                  </a:lnTo>
                  <a:lnTo>
                    <a:pt x="1332" y="660"/>
                  </a:lnTo>
                  <a:lnTo>
                    <a:pt x="1328" y="683"/>
                  </a:lnTo>
                  <a:lnTo>
                    <a:pt x="1324" y="704"/>
                  </a:lnTo>
                  <a:lnTo>
                    <a:pt x="1319" y="726"/>
                  </a:lnTo>
                  <a:lnTo>
                    <a:pt x="1312" y="747"/>
                  </a:lnTo>
                  <a:lnTo>
                    <a:pt x="1305" y="767"/>
                  </a:lnTo>
                  <a:lnTo>
                    <a:pt x="1297" y="787"/>
                  </a:lnTo>
                  <a:lnTo>
                    <a:pt x="1288" y="806"/>
                  </a:lnTo>
                  <a:lnTo>
                    <a:pt x="1277" y="824"/>
                  </a:lnTo>
                  <a:lnTo>
                    <a:pt x="1266" y="842"/>
                  </a:lnTo>
                  <a:lnTo>
                    <a:pt x="1253" y="859"/>
                  </a:lnTo>
                  <a:lnTo>
                    <a:pt x="1239" y="875"/>
                  </a:lnTo>
                  <a:lnTo>
                    <a:pt x="1225" y="890"/>
                  </a:lnTo>
                  <a:lnTo>
                    <a:pt x="1208" y="904"/>
                  </a:lnTo>
                  <a:lnTo>
                    <a:pt x="1208" y="904"/>
                  </a:lnTo>
                  <a:lnTo>
                    <a:pt x="1204" y="907"/>
                  </a:lnTo>
                  <a:lnTo>
                    <a:pt x="1197" y="911"/>
                  </a:lnTo>
                  <a:lnTo>
                    <a:pt x="1197" y="918"/>
                  </a:lnTo>
                  <a:lnTo>
                    <a:pt x="1197" y="918"/>
                  </a:lnTo>
                  <a:lnTo>
                    <a:pt x="1198" y="937"/>
                  </a:lnTo>
                  <a:lnTo>
                    <a:pt x="1200" y="954"/>
                  </a:lnTo>
                  <a:lnTo>
                    <a:pt x="1205" y="990"/>
                  </a:lnTo>
                  <a:lnTo>
                    <a:pt x="1212" y="1026"/>
                  </a:lnTo>
                  <a:lnTo>
                    <a:pt x="1220" y="1061"/>
                  </a:lnTo>
                  <a:lnTo>
                    <a:pt x="1220" y="1061"/>
                  </a:lnTo>
                  <a:lnTo>
                    <a:pt x="1231" y="1104"/>
                  </a:lnTo>
                  <a:lnTo>
                    <a:pt x="1235" y="1127"/>
                  </a:lnTo>
                  <a:lnTo>
                    <a:pt x="1239" y="1150"/>
                  </a:lnTo>
                  <a:lnTo>
                    <a:pt x="1239" y="1150"/>
                  </a:lnTo>
                  <a:lnTo>
                    <a:pt x="1239" y="1154"/>
                  </a:lnTo>
                  <a:lnTo>
                    <a:pt x="1238" y="1159"/>
                  </a:lnTo>
                  <a:lnTo>
                    <a:pt x="1236" y="1163"/>
                  </a:lnTo>
                  <a:lnTo>
                    <a:pt x="1234" y="1167"/>
                  </a:lnTo>
                  <a:lnTo>
                    <a:pt x="1234" y="1167"/>
                  </a:lnTo>
                  <a:lnTo>
                    <a:pt x="1230" y="1170"/>
                  </a:lnTo>
                  <a:lnTo>
                    <a:pt x="1225" y="1173"/>
                  </a:lnTo>
                  <a:lnTo>
                    <a:pt x="1219" y="1175"/>
                  </a:lnTo>
                  <a:lnTo>
                    <a:pt x="1214" y="1175"/>
                  </a:lnTo>
                  <a:lnTo>
                    <a:pt x="1214" y="1175"/>
                  </a:lnTo>
                  <a:close/>
                  <a:moveTo>
                    <a:pt x="912" y="999"/>
                  </a:moveTo>
                  <a:lnTo>
                    <a:pt x="912" y="999"/>
                  </a:lnTo>
                  <a:lnTo>
                    <a:pt x="916" y="1000"/>
                  </a:lnTo>
                  <a:lnTo>
                    <a:pt x="920" y="1003"/>
                  </a:lnTo>
                  <a:lnTo>
                    <a:pt x="920" y="1003"/>
                  </a:lnTo>
                  <a:lnTo>
                    <a:pt x="944" y="1018"/>
                  </a:lnTo>
                  <a:lnTo>
                    <a:pt x="967" y="1032"/>
                  </a:lnTo>
                  <a:lnTo>
                    <a:pt x="992" y="1045"/>
                  </a:lnTo>
                  <a:lnTo>
                    <a:pt x="1017" y="1057"/>
                  </a:lnTo>
                  <a:lnTo>
                    <a:pt x="1043" y="1068"/>
                  </a:lnTo>
                  <a:lnTo>
                    <a:pt x="1069" y="1078"/>
                  </a:lnTo>
                  <a:lnTo>
                    <a:pt x="1119" y="1098"/>
                  </a:lnTo>
                  <a:lnTo>
                    <a:pt x="1119" y="1098"/>
                  </a:lnTo>
                  <a:lnTo>
                    <a:pt x="1173" y="1120"/>
                  </a:lnTo>
                  <a:lnTo>
                    <a:pt x="1195" y="1128"/>
                  </a:lnTo>
                  <a:lnTo>
                    <a:pt x="1189" y="1105"/>
                  </a:lnTo>
                  <a:lnTo>
                    <a:pt x="1189" y="1105"/>
                  </a:lnTo>
                  <a:lnTo>
                    <a:pt x="1181" y="1067"/>
                  </a:lnTo>
                  <a:lnTo>
                    <a:pt x="1181" y="1067"/>
                  </a:lnTo>
                  <a:lnTo>
                    <a:pt x="1172" y="1029"/>
                  </a:lnTo>
                  <a:lnTo>
                    <a:pt x="1165" y="990"/>
                  </a:lnTo>
                  <a:lnTo>
                    <a:pt x="1162" y="971"/>
                  </a:lnTo>
                  <a:lnTo>
                    <a:pt x="1158" y="951"/>
                  </a:lnTo>
                  <a:lnTo>
                    <a:pt x="1157" y="932"/>
                  </a:lnTo>
                  <a:lnTo>
                    <a:pt x="1156" y="912"/>
                  </a:lnTo>
                  <a:lnTo>
                    <a:pt x="1156" y="912"/>
                  </a:lnTo>
                  <a:lnTo>
                    <a:pt x="1156" y="907"/>
                  </a:lnTo>
                  <a:lnTo>
                    <a:pt x="1158" y="903"/>
                  </a:lnTo>
                  <a:lnTo>
                    <a:pt x="1161" y="899"/>
                  </a:lnTo>
                  <a:lnTo>
                    <a:pt x="1165" y="896"/>
                  </a:lnTo>
                  <a:lnTo>
                    <a:pt x="1170" y="893"/>
                  </a:lnTo>
                  <a:lnTo>
                    <a:pt x="1171" y="887"/>
                  </a:lnTo>
                  <a:lnTo>
                    <a:pt x="1171" y="887"/>
                  </a:lnTo>
                  <a:lnTo>
                    <a:pt x="1173" y="882"/>
                  </a:lnTo>
                  <a:lnTo>
                    <a:pt x="1177" y="878"/>
                  </a:lnTo>
                  <a:lnTo>
                    <a:pt x="1177" y="878"/>
                  </a:lnTo>
                  <a:lnTo>
                    <a:pt x="1193" y="864"/>
                  </a:lnTo>
                  <a:lnTo>
                    <a:pt x="1207" y="849"/>
                  </a:lnTo>
                  <a:lnTo>
                    <a:pt x="1220" y="833"/>
                  </a:lnTo>
                  <a:lnTo>
                    <a:pt x="1233" y="817"/>
                  </a:lnTo>
                  <a:lnTo>
                    <a:pt x="1243" y="799"/>
                  </a:lnTo>
                  <a:lnTo>
                    <a:pt x="1253" y="782"/>
                  </a:lnTo>
                  <a:lnTo>
                    <a:pt x="1262" y="762"/>
                  </a:lnTo>
                  <a:lnTo>
                    <a:pt x="1270" y="743"/>
                  </a:lnTo>
                  <a:lnTo>
                    <a:pt x="1276" y="723"/>
                  </a:lnTo>
                  <a:lnTo>
                    <a:pt x="1282" y="701"/>
                  </a:lnTo>
                  <a:lnTo>
                    <a:pt x="1287" y="681"/>
                  </a:lnTo>
                  <a:lnTo>
                    <a:pt x="1291" y="659"/>
                  </a:lnTo>
                  <a:lnTo>
                    <a:pt x="1294" y="636"/>
                  </a:lnTo>
                  <a:lnTo>
                    <a:pt x="1296" y="614"/>
                  </a:lnTo>
                  <a:lnTo>
                    <a:pt x="1297" y="592"/>
                  </a:lnTo>
                  <a:lnTo>
                    <a:pt x="1297" y="569"/>
                  </a:lnTo>
                  <a:lnTo>
                    <a:pt x="1296" y="546"/>
                  </a:lnTo>
                  <a:lnTo>
                    <a:pt x="1295" y="525"/>
                  </a:lnTo>
                  <a:lnTo>
                    <a:pt x="1293" y="502"/>
                  </a:lnTo>
                  <a:lnTo>
                    <a:pt x="1290" y="479"/>
                  </a:lnTo>
                  <a:lnTo>
                    <a:pt x="1286" y="457"/>
                  </a:lnTo>
                  <a:lnTo>
                    <a:pt x="1281" y="436"/>
                  </a:lnTo>
                  <a:lnTo>
                    <a:pt x="1276" y="414"/>
                  </a:lnTo>
                  <a:lnTo>
                    <a:pt x="1271" y="393"/>
                  </a:lnTo>
                  <a:lnTo>
                    <a:pt x="1265" y="373"/>
                  </a:lnTo>
                  <a:lnTo>
                    <a:pt x="1258" y="353"/>
                  </a:lnTo>
                  <a:lnTo>
                    <a:pt x="1250" y="334"/>
                  </a:lnTo>
                  <a:lnTo>
                    <a:pt x="1242" y="316"/>
                  </a:lnTo>
                  <a:lnTo>
                    <a:pt x="1233" y="298"/>
                  </a:lnTo>
                  <a:lnTo>
                    <a:pt x="1225" y="281"/>
                  </a:lnTo>
                  <a:lnTo>
                    <a:pt x="1214" y="265"/>
                  </a:lnTo>
                  <a:lnTo>
                    <a:pt x="1205" y="251"/>
                  </a:lnTo>
                  <a:lnTo>
                    <a:pt x="1205" y="251"/>
                  </a:lnTo>
                  <a:lnTo>
                    <a:pt x="1187" y="229"/>
                  </a:lnTo>
                  <a:lnTo>
                    <a:pt x="1169" y="208"/>
                  </a:lnTo>
                  <a:lnTo>
                    <a:pt x="1147" y="187"/>
                  </a:lnTo>
                  <a:lnTo>
                    <a:pt x="1124" y="168"/>
                  </a:lnTo>
                  <a:lnTo>
                    <a:pt x="1101" y="150"/>
                  </a:lnTo>
                  <a:lnTo>
                    <a:pt x="1075" y="132"/>
                  </a:lnTo>
                  <a:lnTo>
                    <a:pt x="1048" y="116"/>
                  </a:lnTo>
                  <a:lnTo>
                    <a:pt x="1020" y="101"/>
                  </a:lnTo>
                  <a:lnTo>
                    <a:pt x="991" y="88"/>
                  </a:lnTo>
                  <a:lnTo>
                    <a:pt x="962" y="75"/>
                  </a:lnTo>
                  <a:lnTo>
                    <a:pt x="932" y="65"/>
                  </a:lnTo>
                  <a:lnTo>
                    <a:pt x="902" y="56"/>
                  </a:lnTo>
                  <a:lnTo>
                    <a:pt x="872" y="49"/>
                  </a:lnTo>
                  <a:lnTo>
                    <a:pt x="843" y="44"/>
                  </a:lnTo>
                  <a:lnTo>
                    <a:pt x="815" y="41"/>
                  </a:lnTo>
                  <a:lnTo>
                    <a:pt x="786" y="39"/>
                  </a:lnTo>
                  <a:lnTo>
                    <a:pt x="786" y="39"/>
                  </a:lnTo>
                  <a:lnTo>
                    <a:pt x="765" y="40"/>
                  </a:lnTo>
                  <a:lnTo>
                    <a:pt x="744" y="42"/>
                  </a:lnTo>
                  <a:lnTo>
                    <a:pt x="725" y="45"/>
                  </a:lnTo>
                  <a:lnTo>
                    <a:pt x="705" y="49"/>
                  </a:lnTo>
                  <a:lnTo>
                    <a:pt x="705" y="49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695" y="49"/>
                  </a:lnTo>
                  <a:lnTo>
                    <a:pt x="690" y="47"/>
                  </a:lnTo>
                  <a:lnTo>
                    <a:pt x="686" y="45"/>
                  </a:lnTo>
                  <a:lnTo>
                    <a:pt x="686" y="45"/>
                  </a:lnTo>
                  <a:lnTo>
                    <a:pt x="633" y="44"/>
                  </a:lnTo>
                  <a:lnTo>
                    <a:pt x="633" y="44"/>
                  </a:lnTo>
                  <a:lnTo>
                    <a:pt x="575" y="45"/>
                  </a:lnTo>
                  <a:lnTo>
                    <a:pt x="516" y="47"/>
                  </a:lnTo>
                  <a:lnTo>
                    <a:pt x="488" y="49"/>
                  </a:lnTo>
                  <a:lnTo>
                    <a:pt x="459" y="52"/>
                  </a:lnTo>
                  <a:lnTo>
                    <a:pt x="430" y="56"/>
                  </a:lnTo>
                  <a:lnTo>
                    <a:pt x="402" y="60"/>
                  </a:lnTo>
                  <a:lnTo>
                    <a:pt x="374" y="65"/>
                  </a:lnTo>
                  <a:lnTo>
                    <a:pt x="348" y="71"/>
                  </a:lnTo>
                  <a:lnTo>
                    <a:pt x="321" y="79"/>
                  </a:lnTo>
                  <a:lnTo>
                    <a:pt x="295" y="89"/>
                  </a:lnTo>
                  <a:lnTo>
                    <a:pt x="270" y="99"/>
                  </a:lnTo>
                  <a:lnTo>
                    <a:pt x="245" y="111"/>
                  </a:lnTo>
                  <a:lnTo>
                    <a:pt x="223" y="125"/>
                  </a:lnTo>
                  <a:lnTo>
                    <a:pt x="200" y="140"/>
                  </a:lnTo>
                  <a:lnTo>
                    <a:pt x="200" y="140"/>
                  </a:lnTo>
                  <a:lnTo>
                    <a:pt x="184" y="153"/>
                  </a:lnTo>
                  <a:lnTo>
                    <a:pt x="169" y="165"/>
                  </a:lnTo>
                  <a:lnTo>
                    <a:pt x="156" y="179"/>
                  </a:lnTo>
                  <a:lnTo>
                    <a:pt x="142" y="193"/>
                  </a:lnTo>
                  <a:lnTo>
                    <a:pt x="131" y="208"/>
                  </a:lnTo>
                  <a:lnTo>
                    <a:pt x="119" y="223"/>
                  </a:lnTo>
                  <a:lnTo>
                    <a:pt x="109" y="238"/>
                  </a:lnTo>
                  <a:lnTo>
                    <a:pt x="99" y="254"/>
                  </a:lnTo>
                  <a:lnTo>
                    <a:pt x="90" y="271"/>
                  </a:lnTo>
                  <a:lnTo>
                    <a:pt x="82" y="287"/>
                  </a:lnTo>
                  <a:lnTo>
                    <a:pt x="74" y="305"/>
                  </a:lnTo>
                  <a:lnTo>
                    <a:pt x="68" y="321"/>
                  </a:lnTo>
                  <a:lnTo>
                    <a:pt x="62" y="340"/>
                  </a:lnTo>
                  <a:lnTo>
                    <a:pt x="56" y="357"/>
                  </a:lnTo>
                  <a:lnTo>
                    <a:pt x="52" y="375"/>
                  </a:lnTo>
                  <a:lnTo>
                    <a:pt x="48" y="393"/>
                  </a:lnTo>
                  <a:lnTo>
                    <a:pt x="45" y="412"/>
                  </a:lnTo>
                  <a:lnTo>
                    <a:pt x="42" y="431"/>
                  </a:lnTo>
                  <a:lnTo>
                    <a:pt x="40" y="448"/>
                  </a:lnTo>
                  <a:lnTo>
                    <a:pt x="39" y="467"/>
                  </a:lnTo>
                  <a:lnTo>
                    <a:pt x="38" y="504"/>
                  </a:lnTo>
                  <a:lnTo>
                    <a:pt x="39" y="541"/>
                  </a:lnTo>
                  <a:lnTo>
                    <a:pt x="43" y="577"/>
                  </a:lnTo>
                  <a:lnTo>
                    <a:pt x="48" y="612"/>
                  </a:lnTo>
                  <a:lnTo>
                    <a:pt x="55" y="647"/>
                  </a:lnTo>
                  <a:lnTo>
                    <a:pt x="65" y="679"/>
                  </a:lnTo>
                  <a:lnTo>
                    <a:pt x="65" y="679"/>
                  </a:lnTo>
                  <a:lnTo>
                    <a:pt x="77" y="713"/>
                  </a:lnTo>
                  <a:lnTo>
                    <a:pt x="90" y="745"/>
                  </a:lnTo>
                  <a:lnTo>
                    <a:pt x="105" y="776"/>
                  </a:lnTo>
                  <a:lnTo>
                    <a:pt x="121" y="805"/>
                  </a:lnTo>
                  <a:lnTo>
                    <a:pt x="139" y="831"/>
                  </a:lnTo>
                  <a:lnTo>
                    <a:pt x="159" y="856"/>
                  </a:lnTo>
                  <a:lnTo>
                    <a:pt x="179" y="880"/>
                  </a:lnTo>
                  <a:lnTo>
                    <a:pt x="201" y="902"/>
                  </a:lnTo>
                  <a:lnTo>
                    <a:pt x="225" y="922"/>
                  </a:lnTo>
                  <a:lnTo>
                    <a:pt x="251" y="941"/>
                  </a:lnTo>
                  <a:lnTo>
                    <a:pt x="277" y="957"/>
                  </a:lnTo>
                  <a:lnTo>
                    <a:pt x="305" y="973"/>
                  </a:lnTo>
                  <a:lnTo>
                    <a:pt x="335" y="986"/>
                  </a:lnTo>
                  <a:lnTo>
                    <a:pt x="367" y="998"/>
                  </a:lnTo>
                  <a:lnTo>
                    <a:pt x="400" y="1008"/>
                  </a:lnTo>
                  <a:lnTo>
                    <a:pt x="434" y="1017"/>
                  </a:lnTo>
                  <a:lnTo>
                    <a:pt x="434" y="1017"/>
                  </a:lnTo>
                  <a:lnTo>
                    <a:pt x="468" y="1025"/>
                  </a:lnTo>
                  <a:lnTo>
                    <a:pt x="500" y="1031"/>
                  </a:lnTo>
                  <a:lnTo>
                    <a:pt x="533" y="1036"/>
                  </a:lnTo>
                  <a:lnTo>
                    <a:pt x="562" y="1040"/>
                  </a:lnTo>
                  <a:lnTo>
                    <a:pt x="592" y="1043"/>
                  </a:lnTo>
                  <a:lnTo>
                    <a:pt x="622" y="1045"/>
                  </a:lnTo>
                  <a:lnTo>
                    <a:pt x="650" y="1046"/>
                  </a:lnTo>
                  <a:lnTo>
                    <a:pt x="678" y="1047"/>
                  </a:lnTo>
                  <a:lnTo>
                    <a:pt x="678" y="1047"/>
                  </a:lnTo>
                  <a:lnTo>
                    <a:pt x="707" y="1046"/>
                  </a:lnTo>
                  <a:lnTo>
                    <a:pt x="736" y="1045"/>
                  </a:lnTo>
                  <a:lnTo>
                    <a:pt x="764" y="1042"/>
                  </a:lnTo>
                  <a:lnTo>
                    <a:pt x="791" y="1038"/>
                  </a:lnTo>
                  <a:lnTo>
                    <a:pt x="817" y="1033"/>
                  </a:lnTo>
                  <a:lnTo>
                    <a:pt x="842" y="1028"/>
                  </a:lnTo>
                  <a:lnTo>
                    <a:pt x="866" y="1020"/>
                  </a:lnTo>
                  <a:lnTo>
                    <a:pt x="890" y="1012"/>
                  </a:lnTo>
                  <a:lnTo>
                    <a:pt x="890" y="1012"/>
                  </a:lnTo>
                  <a:lnTo>
                    <a:pt x="892" y="1011"/>
                  </a:lnTo>
                  <a:lnTo>
                    <a:pt x="895" y="1010"/>
                  </a:lnTo>
                  <a:lnTo>
                    <a:pt x="897" y="1007"/>
                  </a:lnTo>
                  <a:lnTo>
                    <a:pt x="897" y="1007"/>
                  </a:lnTo>
                  <a:lnTo>
                    <a:pt x="900" y="1005"/>
                  </a:lnTo>
                  <a:lnTo>
                    <a:pt x="903" y="1002"/>
                  </a:lnTo>
                  <a:lnTo>
                    <a:pt x="912" y="999"/>
                  </a:lnTo>
                  <a:lnTo>
                    <a:pt x="912" y="9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6" name="Google Shape;576;p58"/>
          <p:cNvSpPr/>
          <p:nvPr/>
        </p:nvSpPr>
        <p:spPr>
          <a:xfrm>
            <a:off x="1403648" y="850265"/>
            <a:ext cx="6192052" cy="184647"/>
          </a:xfrm>
          <a:custGeom>
            <a:avLst/>
            <a:gdLst/>
            <a:ahLst/>
            <a:cxnLst/>
            <a:rect l="l" t="t" r="r" b="b"/>
            <a:pathLst>
              <a:path w="3513221" h="64281" extrusionOk="0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8"/>
          <p:cNvSpPr txBox="1"/>
          <p:nvPr/>
        </p:nvSpPr>
        <p:spPr>
          <a:xfrm>
            <a:off x="390137" y="1363600"/>
            <a:ext cx="16845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DFKai-SB"/>
                <a:ea typeface="DFKai-SB"/>
                <a:cs typeface="DFKai-SB"/>
                <a:sym typeface="DFKai-SB"/>
              </a:rPr>
              <a:t>大前鋒 PF</a:t>
            </a:r>
            <a:endParaRPr sz="18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78" name="Google Shape;578;p58"/>
          <p:cNvSpPr txBox="1"/>
          <p:nvPr/>
        </p:nvSpPr>
        <p:spPr>
          <a:xfrm>
            <a:off x="1403676" y="175425"/>
            <a:ext cx="619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結果-3 依球員打球的位置:</a:t>
            </a:r>
            <a:endParaRPr sz="36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579" name="Google Shape;5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6050" y="1117950"/>
            <a:ext cx="4032175" cy="28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800" y="2482491"/>
            <a:ext cx="4122908" cy="249893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8"/>
          <p:cNvSpPr txBox="1"/>
          <p:nvPr/>
        </p:nvSpPr>
        <p:spPr>
          <a:xfrm>
            <a:off x="6030650" y="3967025"/>
            <a:ext cx="21246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群集數: 8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59"/>
          <p:cNvGrpSpPr/>
          <p:nvPr/>
        </p:nvGrpSpPr>
        <p:grpSpPr>
          <a:xfrm>
            <a:off x="190412" y="1034901"/>
            <a:ext cx="2043015" cy="1304866"/>
            <a:chOff x="6208713" y="1243013"/>
            <a:chExt cx="706437" cy="620714"/>
          </a:xfrm>
        </p:grpSpPr>
        <p:sp>
          <p:nvSpPr>
            <p:cNvPr id="588" name="Google Shape;588;p59"/>
            <p:cNvSpPr/>
            <p:nvPr/>
          </p:nvSpPr>
          <p:spPr>
            <a:xfrm>
              <a:off x="6270626" y="1622425"/>
              <a:ext cx="26988" cy="68263"/>
            </a:xfrm>
            <a:custGeom>
              <a:avLst/>
              <a:gdLst/>
              <a:ahLst/>
              <a:cxnLst/>
              <a:rect l="l" t="t" r="r" b="b"/>
              <a:pathLst>
                <a:path w="51" h="129" extrusionOk="0">
                  <a:moveTo>
                    <a:pt x="51" y="5"/>
                  </a:moveTo>
                  <a:lnTo>
                    <a:pt x="51" y="5"/>
                  </a:lnTo>
                  <a:lnTo>
                    <a:pt x="50" y="3"/>
                  </a:lnTo>
                  <a:lnTo>
                    <a:pt x="49" y="1"/>
                  </a:lnTo>
                  <a:lnTo>
                    <a:pt x="48" y="1"/>
                  </a:lnTo>
                  <a:lnTo>
                    <a:pt x="46" y="0"/>
                  </a:lnTo>
                  <a:lnTo>
                    <a:pt x="44" y="1"/>
                  </a:lnTo>
                  <a:lnTo>
                    <a:pt x="43" y="1"/>
                  </a:lnTo>
                  <a:lnTo>
                    <a:pt x="42" y="3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0" y="14"/>
                  </a:lnTo>
                  <a:lnTo>
                    <a:pt x="37" y="25"/>
                  </a:lnTo>
                  <a:lnTo>
                    <a:pt x="34" y="35"/>
                  </a:lnTo>
                  <a:lnTo>
                    <a:pt x="30" y="44"/>
                  </a:lnTo>
                  <a:lnTo>
                    <a:pt x="21" y="64"/>
                  </a:lnTo>
                  <a:lnTo>
                    <a:pt x="13" y="82"/>
                  </a:lnTo>
                  <a:lnTo>
                    <a:pt x="13" y="82"/>
                  </a:lnTo>
                  <a:lnTo>
                    <a:pt x="9" y="92"/>
                  </a:lnTo>
                  <a:lnTo>
                    <a:pt x="3" y="105"/>
                  </a:lnTo>
                  <a:lnTo>
                    <a:pt x="1" y="112"/>
                  </a:lnTo>
                  <a:lnTo>
                    <a:pt x="0" y="119"/>
                  </a:lnTo>
                  <a:lnTo>
                    <a:pt x="1" y="124"/>
                  </a:lnTo>
                  <a:lnTo>
                    <a:pt x="2" y="126"/>
                  </a:lnTo>
                  <a:lnTo>
                    <a:pt x="4" y="128"/>
                  </a:lnTo>
                  <a:lnTo>
                    <a:pt x="4" y="128"/>
                  </a:lnTo>
                  <a:lnTo>
                    <a:pt x="6" y="129"/>
                  </a:lnTo>
                  <a:lnTo>
                    <a:pt x="9" y="129"/>
                  </a:lnTo>
                  <a:lnTo>
                    <a:pt x="12" y="128"/>
                  </a:lnTo>
                  <a:lnTo>
                    <a:pt x="13" y="126"/>
                  </a:lnTo>
                  <a:lnTo>
                    <a:pt x="13" y="125"/>
                  </a:lnTo>
                  <a:lnTo>
                    <a:pt x="13" y="123"/>
                  </a:lnTo>
                  <a:lnTo>
                    <a:pt x="11" y="122"/>
                  </a:lnTo>
                  <a:lnTo>
                    <a:pt x="11" y="122"/>
                  </a:lnTo>
                  <a:lnTo>
                    <a:pt x="11" y="120"/>
                  </a:lnTo>
                  <a:lnTo>
                    <a:pt x="10" y="117"/>
                  </a:lnTo>
                  <a:lnTo>
                    <a:pt x="11" y="109"/>
                  </a:lnTo>
                  <a:lnTo>
                    <a:pt x="14" y="100"/>
                  </a:lnTo>
                  <a:lnTo>
                    <a:pt x="19" y="90"/>
                  </a:lnTo>
                  <a:lnTo>
                    <a:pt x="27" y="69"/>
                  </a:lnTo>
                  <a:lnTo>
                    <a:pt x="33" y="58"/>
                  </a:lnTo>
                  <a:lnTo>
                    <a:pt x="33" y="58"/>
                  </a:lnTo>
                  <a:lnTo>
                    <a:pt x="43" y="36"/>
                  </a:lnTo>
                  <a:lnTo>
                    <a:pt x="46" y="26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50" y="13"/>
                  </a:lnTo>
                  <a:lnTo>
                    <a:pt x="51" y="11"/>
                  </a:lnTo>
                  <a:lnTo>
                    <a:pt x="51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59"/>
            <p:cNvSpPr/>
            <p:nvPr/>
          </p:nvSpPr>
          <p:spPr>
            <a:xfrm>
              <a:off x="6315076" y="1671638"/>
              <a:ext cx="15875" cy="41275"/>
            </a:xfrm>
            <a:custGeom>
              <a:avLst/>
              <a:gdLst/>
              <a:ahLst/>
              <a:cxnLst/>
              <a:rect l="l" t="t" r="r" b="b"/>
              <a:pathLst>
                <a:path w="29" h="78" extrusionOk="0">
                  <a:moveTo>
                    <a:pt x="20" y="3"/>
                  </a:moveTo>
                  <a:lnTo>
                    <a:pt x="20" y="3"/>
                  </a:lnTo>
                  <a:lnTo>
                    <a:pt x="7" y="38"/>
                  </a:lnTo>
                  <a:lnTo>
                    <a:pt x="2" y="56"/>
                  </a:lnTo>
                  <a:lnTo>
                    <a:pt x="1" y="65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76"/>
                  </a:lnTo>
                  <a:lnTo>
                    <a:pt x="2" y="77"/>
                  </a:lnTo>
                  <a:lnTo>
                    <a:pt x="3" y="78"/>
                  </a:lnTo>
                  <a:lnTo>
                    <a:pt x="5" y="78"/>
                  </a:lnTo>
                  <a:lnTo>
                    <a:pt x="6" y="78"/>
                  </a:lnTo>
                  <a:lnTo>
                    <a:pt x="8" y="77"/>
                  </a:lnTo>
                  <a:lnTo>
                    <a:pt x="9" y="76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10" y="65"/>
                  </a:lnTo>
                  <a:lnTo>
                    <a:pt x="11" y="57"/>
                  </a:lnTo>
                  <a:lnTo>
                    <a:pt x="16" y="39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1"/>
                  </a:lnTo>
                  <a:lnTo>
                    <a:pt x="21" y="2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59"/>
            <p:cNvSpPr/>
            <p:nvPr/>
          </p:nvSpPr>
          <p:spPr>
            <a:xfrm>
              <a:off x="6359526" y="1677988"/>
              <a:ext cx="20638" cy="69850"/>
            </a:xfrm>
            <a:custGeom>
              <a:avLst/>
              <a:gdLst/>
              <a:ahLst/>
              <a:cxnLst/>
              <a:rect l="l" t="t" r="r" b="b"/>
              <a:pathLst>
                <a:path w="41" h="130" extrusionOk="0">
                  <a:moveTo>
                    <a:pt x="32" y="4"/>
                  </a:moveTo>
                  <a:lnTo>
                    <a:pt x="32" y="4"/>
                  </a:lnTo>
                  <a:lnTo>
                    <a:pt x="20" y="33"/>
                  </a:lnTo>
                  <a:lnTo>
                    <a:pt x="11" y="63"/>
                  </a:lnTo>
                  <a:lnTo>
                    <a:pt x="6" y="79"/>
                  </a:lnTo>
                  <a:lnTo>
                    <a:pt x="3" y="94"/>
                  </a:lnTo>
                  <a:lnTo>
                    <a:pt x="1" y="11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7"/>
                  </a:lnTo>
                  <a:lnTo>
                    <a:pt x="1" y="128"/>
                  </a:lnTo>
                  <a:lnTo>
                    <a:pt x="3" y="129"/>
                  </a:lnTo>
                  <a:lnTo>
                    <a:pt x="4" y="130"/>
                  </a:lnTo>
                  <a:lnTo>
                    <a:pt x="6" y="129"/>
                  </a:lnTo>
                  <a:lnTo>
                    <a:pt x="7" y="128"/>
                  </a:lnTo>
                  <a:lnTo>
                    <a:pt x="9" y="127"/>
                  </a:lnTo>
                  <a:lnTo>
                    <a:pt x="9" y="125"/>
                  </a:lnTo>
                  <a:lnTo>
                    <a:pt x="9" y="125"/>
                  </a:lnTo>
                  <a:lnTo>
                    <a:pt x="10" y="110"/>
                  </a:lnTo>
                  <a:lnTo>
                    <a:pt x="12" y="94"/>
                  </a:lnTo>
                  <a:lnTo>
                    <a:pt x="16" y="80"/>
                  </a:lnTo>
                  <a:lnTo>
                    <a:pt x="20" y="64"/>
                  </a:lnTo>
                  <a:lnTo>
                    <a:pt x="30" y="35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1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59"/>
            <p:cNvSpPr/>
            <p:nvPr/>
          </p:nvSpPr>
          <p:spPr>
            <a:xfrm>
              <a:off x="6392863" y="1708150"/>
              <a:ext cx="20638" cy="55563"/>
            </a:xfrm>
            <a:custGeom>
              <a:avLst/>
              <a:gdLst/>
              <a:ahLst/>
              <a:cxnLst/>
              <a:rect l="l" t="t" r="r" b="b"/>
              <a:pathLst>
                <a:path w="41" h="104" extrusionOk="0">
                  <a:moveTo>
                    <a:pt x="32" y="4"/>
                  </a:moveTo>
                  <a:lnTo>
                    <a:pt x="32" y="4"/>
                  </a:lnTo>
                  <a:lnTo>
                    <a:pt x="27" y="17"/>
                  </a:lnTo>
                  <a:lnTo>
                    <a:pt x="23" y="28"/>
                  </a:lnTo>
                  <a:lnTo>
                    <a:pt x="13" y="51"/>
                  </a:lnTo>
                  <a:lnTo>
                    <a:pt x="8" y="63"/>
                  </a:lnTo>
                  <a:lnTo>
                    <a:pt x="4" y="74"/>
                  </a:lnTo>
                  <a:lnTo>
                    <a:pt x="1" y="8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0" y="87"/>
                  </a:lnTo>
                  <a:lnTo>
                    <a:pt x="13" y="75"/>
                  </a:lnTo>
                  <a:lnTo>
                    <a:pt x="17" y="64"/>
                  </a:lnTo>
                  <a:lnTo>
                    <a:pt x="22" y="53"/>
                  </a:lnTo>
                  <a:lnTo>
                    <a:pt x="33" y="30"/>
                  </a:lnTo>
                  <a:lnTo>
                    <a:pt x="37" y="19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1"/>
                  </a:lnTo>
                  <a:lnTo>
                    <a:pt x="35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59"/>
            <p:cNvSpPr/>
            <p:nvPr/>
          </p:nvSpPr>
          <p:spPr>
            <a:xfrm>
              <a:off x="6438900" y="1719263"/>
              <a:ext cx="31750" cy="65088"/>
            </a:xfrm>
            <a:custGeom>
              <a:avLst/>
              <a:gdLst/>
              <a:ahLst/>
              <a:cxnLst/>
              <a:rect l="l" t="t" r="r" b="b"/>
              <a:pathLst>
                <a:path w="60" h="123" extrusionOk="0">
                  <a:moveTo>
                    <a:pt x="51" y="2"/>
                  </a:moveTo>
                  <a:lnTo>
                    <a:pt x="51" y="2"/>
                  </a:lnTo>
                  <a:lnTo>
                    <a:pt x="37" y="25"/>
                  </a:lnTo>
                  <a:lnTo>
                    <a:pt x="25" y="44"/>
                  </a:lnTo>
                  <a:lnTo>
                    <a:pt x="14" y="64"/>
                  </a:lnTo>
                  <a:lnTo>
                    <a:pt x="6" y="83"/>
                  </a:lnTo>
                  <a:lnTo>
                    <a:pt x="2" y="93"/>
                  </a:lnTo>
                  <a:lnTo>
                    <a:pt x="0" y="101"/>
                  </a:lnTo>
                  <a:lnTo>
                    <a:pt x="0" y="108"/>
                  </a:lnTo>
                  <a:lnTo>
                    <a:pt x="1" y="114"/>
                  </a:lnTo>
                  <a:lnTo>
                    <a:pt x="2" y="116"/>
                  </a:lnTo>
                  <a:lnTo>
                    <a:pt x="5" y="119"/>
                  </a:lnTo>
                  <a:lnTo>
                    <a:pt x="7" y="120"/>
                  </a:lnTo>
                  <a:lnTo>
                    <a:pt x="10" y="123"/>
                  </a:lnTo>
                  <a:lnTo>
                    <a:pt x="10" y="123"/>
                  </a:lnTo>
                  <a:lnTo>
                    <a:pt x="12" y="123"/>
                  </a:lnTo>
                  <a:lnTo>
                    <a:pt x="14" y="123"/>
                  </a:lnTo>
                  <a:lnTo>
                    <a:pt x="15" y="120"/>
                  </a:lnTo>
                  <a:lnTo>
                    <a:pt x="16" y="119"/>
                  </a:lnTo>
                  <a:lnTo>
                    <a:pt x="15" y="115"/>
                  </a:lnTo>
                  <a:lnTo>
                    <a:pt x="14" y="114"/>
                  </a:lnTo>
                  <a:lnTo>
                    <a:pt x="13" y="113"/>
                  </a:lnTo>
                  <a:lnTo>
                    <a:pt x="13" y="113"/>
                  </a:lnTo>
                  <a:lnTo>
                    <a:pt x="11" y="112"/>
                  </a:lnTo>
                  <a:lnTo>
                    <a:pt x="10" y="111"/>
                  </a:lnTo>
                  <a:lnTo>
                    <a:pt x="10" y="107"/>
                  </a:lnTo>
                  <a:lnTo>
                    <a:pt x="10" y="102"/>
                  </a:lnTo>
                  <a:lnTo>
                    <a:pt x="12" y="96"/>
                  </a:lnTo>
                  <a:lnTo>
                    <a:pt x="18" y="80"/>
                  </a:lnTo>
                  <a:lnTo>
                    <a:pt x="27" y="62"/>
                  </a:lnTo>
                  <a:lnTo>
                    <a:pt x="47" y="2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60" y="5"/>
                  </a:lnTo>
                  <a:lnTo>
                    <a:pt x="59" y="3"/>
                  </a:lnTo>
                  <a:lnTo>
                    <a:pt x="59" y="1"/>
                  </a:lnTo>
                  <a:lnTo>
                    <a:pt x="57" y="0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1" y="2"/>
                  </a:lnTo>
                  <a:lnTo>
                    <a:pt x="51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59"/>
            <p:cNvSpPr/>
            <p:nvPr/>
          </p:nvSpPr>
          <p:spPr>
            <a:xfrm>
              <a:off x="6478588" y="1731963"/>
              <a:ext cx="28575" cy="65088"/>
            </a:xfrm>
            <a:custGeom>
              <a:avLst/>
              <a:gdLst/>
              <a:ahLst/>
              <a:cxnLst/>
              <a:rect l="l" t="t" r="r" b="b"/>
              <a:pathLst>
                <a:path w="54" h="123" extrusionOk="0">
                  <a:moveTo>
                    <a:pt x="45" y="1"/>
                  </a:moveTo>
                  <a:lnTo>
                    <a:pt x="45" y="1"/>
                  </a:lnTo>
                  <a:lnTo>
                    <a:pt x="40" y="8"/>
                  </a:lnTo>
                  <a:lnTo>
                    <a:pt x="34" y="14"/>
                  </a:lnTo>
                  <a:lnTo>
                    <a:pt x="25" y="26"/>
                  </a:lnTo>
                  <a:lnTo>
                    <a:pt x="16" y="41"/>
                  </a:lnTo>
                  <a:lnTo>
                    <a:pt x="10" y="55"/>
                  </a:lnTo>
                  <a:lnTo>
                    <a:pt x="6" y="71"/>
                  </a:lnTo>
                  <a:lnTo>
                    <a:pt x="3" y="87"/>
                  </a:lnTo>
                  <a:lnTo>
                    <a:pt x="1" y="103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5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119"/>
                  </a:lnTo>
                  <a:lnTo>
                    <a:pt x="10" y="104"/>
                  </a:lnTo>
                  <a:lnTo>
                    <a:pt x="12" y="88"/>
                  </a:lnTo>
                  <a:lnTo>
                    <a:pt x="15" y="74"/>
                  </a:lnTo>
                  <a:lnTo>
                    <a:pt x="19" y="59"/>
                  </a:lnTo>
                  <a:lnTo>
                    <a:pt x="25" y="45"/>
                  </a:lnTo>
                  <a:lnTo>
                    <a:pt x="33" y="31"/>
                  </a:lnTo>
                  <a:lnTo>
                    <a:pt x="41" y="19"/>
                  </a:lnTo>
                  <a:lnTo>
                    <a:pt x="53" y="9"/>
                  </a:lnTo>
                  <a:lnTo>
                    <a:pt x="53" y="9"/>
                  </a:lnTo>
                  <a:lnTo>
                    <a:pt x="54" y="7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50" y="1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59"/>
            <p:cNvSpPr/>
            <p:nvPr/>
          </p:nvSpPr>
          <p:spPr>
            <a:xfrm>
              <a:off x="6523038" y="1739900"/>
              <a:ext cx="25400" cy="61913"/>
            </a:xfrm>
            <a:custGeom>
              <a:avLst/>
              <a:gdLst/>
              <a:ahLst/>
              <a:cxnLst/>
              <a:rect l="l" t="t" r="r" b="b"/>
              <a:pathLst>
                <a:path w="48" h="117" extrusionOk="0">
                  <a:moveTo>
                    <a:pt x="39" y="3"/>
                  </a:moveTo>
                  <a:lnTo>
                    <a:pt x="39" y="3"/>
                  </a:lnTo>
                  <a:lnTo>
                    <a:pt x="27" y="29"/>
                  </a:lnTo>
                  <a:lnTo>
                    <a:pt x="17" y="56"/>
                  </a:lnTo>
                  <a:lnTo>
                    <a:pt x="8" y="82"/>
                  </a:lnTo>
                  <a:lnTo>
                    <a:pt x="4" y="96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1" y="113"/>
                  </a:lnTo>
                  <a:lnTo>
                    <a:pt x="4" y="116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10" y="112"/>
                  </a:lnTo>
                  <a:lnTo>
                    <a:pt x="10" y="112"/>
                  </a:lnTo>
                  <a:lnTo>
                    <a:pt x="13" y="99"/>
                  </a:lnTo>
                  <a:lnTo>
                    <a:pt x="16" y="85"/>
                  </a:lnTo>
                  <a:lnTo>
                    <a:pt x="25" y="58"/>
                  </a:lnTo>
                  <a:lnTo>
                    <a:pt x="37" y="32"/>
                  </a:lnTo>
                  <a:lnTo>
                    <a:pt x="47" y="5"/>
                  </a:lnTo>
                  <a:lnTo>
                    <a:pt x="47" y="5"/>
                  </a:lnTo>
                  <a:lnTo>
                    <a:pt x="48" y="3"/>
                  </a:lnTo>
                  <a:lnTo>
                    <a:pt x="47" y="2"/>
                  </a:lnTo>
                  <a:lnTo>
                    <a:pt x="46" y="1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9" y="3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59"/>
            <p:cNvSpPr/>
            <p:nvPr/>
          </p:nvSpPr>
          <p:spPr>
            <a:xfrm>
              <a:off x="6572250" y="1743075"/>
              <a:ext cx="28575" cy="61913"/>
            </a:xfrm>
            <a:custGeom>
              <a:avLst/>
              <a:gdLst/>
              <a:ahLst/>
              <a:cxnLst/>
              <a:rect l="l" t="t" r="r" b="b"/>
              <a:pathLst>
                <a:path w="54" h="117" extrusionOk="0">
                  <a:moveTo>
                    <a:pt x="45" y="2"/>
                  </a:moveTo>
                  <a:lnTo>
                    <a:pt x="45" y="2"/>
                  </a:lnTo>
                  <a:lnTo>
                    <a:pt x="37" y="14"/>
                  </a:lnTo>
                  <a:lnTo>
                    <a:pt x="28" y="27"/>
                  </a:lnTo>
                  <a:lnTo>
                    <a:pt x="22" y="40"/>
                  </a:lnTo>
                  <a:lnTo>
                    <a:pt x="16" y="54"/>
                  </a:lnTo>
                  <a:lnTo>
                    <a:pt x="11" y="67"/>
                  </a:lnTo>
                  <a:lnTo>
                    <a:pt x="7" y="82"/>
                  </a:lnTo>
                  <a:lnTo>
                    <a:pt x="3" y="96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4"/>
                  </a:lnTo>
                  <a:lnTo>
                    <a:pt x="3" y="116"/>
                  </a:lnTo>
                  <a:lnTo>
                    <a:pt x="6" y="117"/>
                  </a:lnTo>
                  <a:lnTo>
                    <a:pt x="8" y="115"/>
                  </a:lnTo>
                  <a:lnTo>
                    <a:pt x="14" y="108"/>
                  </a:lnTo>
                  <a:lnTo>
                    <a:pt x="14" y="108"/>
                  </a:lnTo>
                  <a:lnTo>
                    <a:pt x="16" y="106"/>
                  </a:lnTo>
                  <a:lnTo>
                    <a:pt x="15" y="104"/>
                  </a:lnTo>
                  <a:lnTo>
                    <a:pt x="14" y="102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18" y="75"/>
                  </a:lnTo>
                  <a:lnTo>
                    <a:pt x="22" y="63"/>
                  </a:lnTo>
                  <a:lnTo>
                    <a:pt x="27" y="52"/>
                  </a:lnTo>
                  <a:lnTo>
                    <a:pt x="33" y="39"/>
                  </a:lnTo>
                  <a:lnTo>
                    <a:pt x="39" y="28"/>
                  </a:lnTo>
                  <a:lnTo>
                    <a:pt x="45" y="18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4" y="5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52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5" y="2"/>
                  </a:lnTo>
                  <a:lnTo>
                    <a:pt x="45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59"/>
            <p:cNvSpPr/>
            <p:nvPr/>
          </p:nvSpPr>
          <p:spPr>
            <a:xfrm>
              <a:off x="6629400" y="1741488"/>
              <a:ext cx="28575" cy="55563"/>
            </a:xfrm>
            <a:custGeom>
              <a:avLst/>
              <a:gdLst/>
              <a:ahLst/>
              <a:cxnLst/>
              <a:rect l="l" t="t" r="r" b="b"/>
              <a:pathLst>
                <a:path w="53" h="105" extrusionOk="0">
                  <a:moveTo>
                    <a:pt x="44" y="3"/>
                  </a:moveTo>
                  <a:lnTo>
                    <a:pt x="44" y="3"/>
                  </a:lnTo>
                  <a:lnTo>
                    <a:pt x="39" y="14"/>
                  </a:lnTo>
                  <a:lnTo>
                    <a:pt x="35" y="26"/>
                  </a:lnTo>
                  <a:lnTo>
                    <a:pt x="35" y="26"/>
                  </a:lnTo>
                  <a:lnTo>
                    <a:pt x="34" y="32"/>
                  </a:lnTo>
                  <a:lnTo>
                    <a:pt x="33" y="38"/>
                  </a:lnTo>
                  <a:lnTo>
                    <a:pt x="32" y="44"/>
                  </a:lnTo>
                  <a:lnTo>
                    <a:pt x="31" y="48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25" y="55"/>
                  </a:lnTo>
                  <a:lnTo>
                    <a:pt x="22" y="61"/>
                  </a:lnTo>
                  <a:lnTo>
                    <a:pt x="15" y="73"/>
                  </a:lnTo>
                  <a:lnTo>
                    <a:pt x="9" y="86"/>
                  </a:lnTo>
                  <a:lnTo>
                    <a:pt x="5" y="91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7" y="103"/>
                  </a:lnTo>
                  <a:lnTo>
                    <a:pt x="14" y="94"/>
                  </a:lnTo>
                  <a:lnTo>
                    <a:pt x="21" y="84"/>
                  </a:lnTo>
                  <a:lnTo>
                    <a:pt x="31" y="63"/>
                  </a:lnTo>
                  <a:lnTo>
                    <a:pt x="31" y="63"/>
                  </a:lnTo>
                  <a:lnTo>
                    <a:pt x="34" y="60"/>
                  </a:lnTo>
                  <a:lnTo>
                    <a:pt x="37" y="57"/>
                  </a:lnTo>
                  <a:lnTo>
                    <a:pt x="39" y="54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42" y="38"/>
                  </a:lnTo>
                  <a:lnTo>
                    <a:pt x="44" y="28"/>
                  </a:lnTo>
                  <a:lnTo>
                    <a:pt x="48" y="18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3" y="5"/>
                  </a:lnTo>
                  <a:lnTo>
                    <a:pt x="53" y="4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59"/>
            <p:cNvSpPr/>
            <p:nvPr/>
          </p:nvSpPr>
          <p:spPr>
            <a:xfrm>
              <a:off x="6673850" y="1739900"/>
              <a:ext cx="20638" cy="53975"/>
            </a:xfrm>
            <a:custGeom>
              <a:avLst/>
              <a:gdLst/>
              <a:ahLst/>
              <a:cxnLst/>
              <a:rect l="l" t="t" r="r" b="b"/>
              <a:pathLst>
                <a:path w="41" h="103" extrusionOk="0">
                  <a:moveTo>
                    <a:pt x="32" y="4"/>
                  </a:moveTo>
                  <a:lnTo>
                    <a:pt x="32" y="4"/>
                  </a:lnTo>
                  <a:lnTo>
                    <a:pt x="29" y="16"/>
                  </a:lnTo>
                  <a:lnTo>
                    <a:pt x="26" y="28"/>
                  </a:lnTo>
                  <a:lnTo>
                    <a:pt x="22" y="40"/>
                  </a:lnTo>
                  <a:lnTo>
                    <a:pt x="18" y="51"/>
                  </a:lnTo>
                  <a:lnTo>
                    <a:pt x="8" y="74"/>
                  </a:lnTo>
                  <a:lnTo>
                    <a:pt x="4" y="8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1" y="101"/>
                  </a:lnTo>
                  <a:lnTo>
                    <a:pt x="2" y="102"/>
                  </a:lnTo>
                  <a:lnTo>
                    <a:pt x="4" y="103"/>
                  </a:lnTo>
                  <a:lnTo>
                    <a:pt x="5" y="103"/>
                  </a:lnTo>
                  <a:lnTo>
                    <a:pt x="7" y="103"/>
                  </a:lnTo>
                  <a:lnTo>
                    <a:pt x="8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2" y="88"/>
                  </a:lnTo>
                  <a:lnTo>
                    <a:pt x="17" y="76"/>
                  </a:lnTo>
                  <a:lnTo>
                    <a:pt x="27" y="53"/>
                  </a:lnTo>
                  <a:lnTo>
                    <a:pt x="32" y="41"/>
                  </a:lnTo>
                  <a:lnTo>
                    <a:pt x="36" y="29"/>
                  </a:lnTo>
                  <a:lnTo>
                    <a:pt x="39" y="16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3" y="1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59"/>
            <p:cNvSpPr/>
            <p:nvPr/>
          </p:nvSpPr>
          <p:spPr>
            <a:xfrm>
              <a:off x="6811963" y="1671638"/>
              <a:ext cx="9525" cy="38100"/>
            </a:xfrm>
            <a:custGeom>
              <a:avLst/>
              <a:gdLst/>
              <a:ahLst/>
              <a:cxnLst/>
              <a:rect l="l" t="t" r="r" b="b"/>
              <a:pathLst>
                <a:path w="17" h="72" extrusionOk="0">
                  <a:moveTo>
                    <a:pt x="11" y="58"/>
                  </a:moveTo>
                  <a:lnTo>
                    <a:pt x="11" y="58"/>
                  </a:lnTo>
                  <a:lnTo>
                    <a:pt x="10" y="51"/>
                  </a:lnTo>
                  <a:lnTo>
                    <a:pt x="9" y="44"/>
                  </a:lnTo>
                  <a:lnTo>
                    <a:pt x="10" y="33"/>
                  </a:lnTo>
                  <a:lnTo>
                    <a:pt x="10" y="33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1" y="20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2" y="59"/>
                  </a:lnTo>
                  <a:lnTo>
                    <a:pt x="3" y="63"/>
                  </a:lnTo>
                  <a:lnTo>
                    <a:pt x="5" y="66"/>
                  </a:lnTo>
                  <a:lnTo>
                    <a:pt x="7" y="69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3" y="72"/>
                  </a:lnTo>
                  <a:lnTo>
                    <a:pt x="15" y="72"/>
                  </a:lnTo>
                  <a:lnTo>
                    <a:pt x="17" y="70"/>
                  </a:lnTo>
                  <a:lnTo>
                    <a:pt x="17" y="68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17" y="59"/>
                  </a:lnTo>
                  <a:lnTo>
                    <a:pt x="15" y="58"/>
                  </a:lnTo>
                  <a:lnTo>
                    <a:pt x="13" y="57"/>
                  </a:lnTo>
                  <a:lnTo>
                    <a:pt x="11" y="58"/>
                  </a:lnTo>
                  <a:lnTo>
                    <a:pt x="11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59"/>
            <p:cNvSpPr/>
            <p:nvPr/>
          </p:nvSpPr>
          <p:spPr>
            <a:xfrm>
              <a:off x="6843713" y="1644650"/>
              <a:ext cx="22225" cy="55563"/>
            </a:xfrm>
            <a:custGeom>
              <a:avLst/>
              <a:gdLst/>
              <a:ahLst/>
              <a:cxnLst/>
              <a:rect l="l" t="t" r="r" b="b"/>
              <a:pathLst>
                <a:path w="41" h="104" extrusionOk="0">
                  <a:moveTo>
                    <a:pt x="33" y="1"/>
                  </a:moveTo>
                  <a:lnTo>
                    <a:pt x="33" y="1"/>
                  </a:lnTo>
                  <a:lnTo>
                    <a:pt x="29" y="6"/>
                  </a:lnTo>
                  <a:lnTo>
                    <a:pt x="26" y="12"/>
                  </a:lnTo>
                  <a:lnTo>
                    <a:pt x="20" y="23"/>
                  </a:lnTo>
                  <a:lnTo>
                    <a:pt x="16" y="35"/>
                  </a:lnTo>
                  <a:lnTo>
                    <a:pt x="13" y="48"/>
                  </a:lnTo>
                  <a:lnTo>
                    <a:pt x="8" y="73"/>
                  </a:lnTo>
                  <a:lnTo>
                    <a:pt x="5" y="86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1" y="101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3" y="91"/>
                  </a:lnTo>
                  <a:lnTo>
                    <a:pt x="17" y="81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45"/>
                  </a:lnTo>
                  <a:lnTo>
                    <a:pt x="28" y="32"/>
                  </a:lnTo>
                  <a:lnTo>
                    <a:pt x="30" y="26"/>
                  </a:lnTo>
                  <a:lnTo>
                    <a:pt x="33" y="20"/>
                  </a:lnTo>
                  <a:lnTo>
                    <a:pt x="36" y="14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41" y="6"/>
                  </a:lnTo>
                  <a:lnTo>
                    <a:pt x="41" y="4"/>
                  </a:lnTo>
                  <a:lnTo>
                    <a:pt x="40" y="3"/>
                  </a:lnTo>
                  <a:lnTo>
                    <a:pt x="39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3" y="1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59"/>
            <p:cNvSpPr/>
            <p:nvPr/>
          </p:nvSpPr>
          <p:spPr>
            <a:xfrm>
              <a:off x="6719888" y="1743075"/>
              <a:ext cx="9525" cy="47625"/>
            </a:xfrm>
            <a:custGeom>
              <a:avLst/>
              <a:gdLst/>
              <a:ahLst/>
              <a:cxnLst/>
              <a:rect l="l" t="t" r="r" b="b"/>
              <a:pathLst>
                <a:path w="17" h="91" extrusionOk="0">
                  <a:moveTo>
                    <a:pt x="16" y="4"/>
                  </a:moveTo>
                  <a:lnTo>
                    <a:pt x="16" y="4"/>
                  </a:lnTo>
                  <a:lnTo>
                    <a:pt x="16" y="2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7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8" y="25"/>
                  </a:lnTo>
                  <a:lnTo>
                    <a:pt x="8" y="44"/>
                  </a:lnTo>
                  <a:lnTo>
                    <a:pt x="8" y="55"/>
                  </a:lnTo>
                  <a:lnTo>
                    <a:pt x="7" y="65"/>
                  </a:lnTo>
                  <a:lnTo>
                    <a:pt x="4" y="74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3" y="91"/>
                  </a:lnTo>
                  <a:lnTo>
                    <a:pt x="4" y="91"/>
                  </a:lnTo>
                  <a:lnTo>
                    <a:pt x="7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3" y="79"/>
                  </a:lnTo>
                  <a:lnTo>
                    <a:pt x="15" y="68"/>
                  </a:lnTo>
                  <a:lnTo>
                    <a:pt x="17" y="58"/>
                  </a:lnTo>
                  <a:lnTo>
                    <a:pt x="17" y="48"/>
                  </a:lnTo>
                  <a:lnTo>
                    <a:pt x="17" y="2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59"/>
            <p:cNvSpPr/>
            <p:nvPr/>
          </p:nvSpPr>
          <p:spPr>
            <a:xfrm>
              <a:off x="6754813" y="1758950"/>
              <a:ext cx="12700" cy="49213"/>
            </a:xfrm>
            <a:custGeom>
              <a:avLst/>
              <a:gdLst/>
              <a:ahLst/>
              <a:cxnLst/>
              <a:rect l="l" t="t" r="r" b="b"/>
              <a:pathLst>
                <a:path w="24" h="92" extrusionOk="0">
                  <a:moveTo>
                    <a:pt x="24" y="5"/>
                  </a:moveTo>
                  <a:lnTo>
                    <a:pt x="24" y="5"/>
                  </a:lnTo>
                  <a:lnTo>
                    <a:pt x="24" y="3"/>
                  </a:lnTo>
                  <a:lnTo>
                    <a:pt x="23" y="1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7" y="1"/>
                  </a:lnTo>
                  <a:lnTo>
                    <a:pt x="16" y="3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18"/>
                  </a:lnTo>
                  <a:lnTo>
                    <a:pt x="13" y="30"/>
                  </a:lnTo>
                  <a:lnTo>
                    <a:pt x="11" y="42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5" y="63"/>
                  </a:lnTo>
                  <a:lnTo>
                    <a:pt x="2" y="72"/>
                  </a:lnTo>
                  <a:lnTo>
                    <a:pt x="0" y="76"/>
                  </a:lnTo>
                  <a:lnTo>
                    <a:pt x="0" y="82"/>
                  </a:lnTo>
                  <a:lnTo>
                    <a:pt x="2" y="86"/>
                  </a:lnTo>
                  <a:lnTo>
                    <a:pt x="4" y="90"/>
                  </a:lnTo>
                  <a:lnTo>
                    <a:pt x="4" y="90"/>
                  </a:lnTo>
                  <a:lnTo>
                    <a:pt x="5" y="91"/>
                  </a:lnTo>
                  <a:lnTo>
                    <a:pt x="7" y="92"/>
                  </a:lnTo>
                  <a:lnTo>
                    <a:pt x="8" y="92"/>
                  </a:lnTo>
                  <a:lnTo>
                    <a:pt x="10" y="91"/>
                  </a:lnTo>
                  <a:lnTo>
                    <a:pt x="11" y="90"/>
                  </a:lnTo>
                  <a:lnTo>
                    <a:pt x="12" y="88"/>
                  </a:lnTo>
                  <a:lnTo>
                    <a:pt x="12" y="87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0" y="82"/>
                  </a:lnTo>
                  <a:lnTo>
                    <a:pt x="10" y="77"/>
                  </a:lnTo>
                  <a:lnTo>
                    <a:pt x="11" y="72"/>
                  </a:lnTo>
                  <a:lnTo>
                    <a:pt x="13" y="68"/>
                  </a:lnTo>
                  <a:lnTo>
                    <a:pt x="16" y="59"/>
                  </a:lnTo>
                  <a:lnTo>
                    <a:pt x="18" y="51"/>
                  </a:lnTo>
                  <a:lnTo>
                    <a:pt x="18" y="51"/>
                  </a:lnTo>
                  <a:lnTo>
                    <a:pt x="20" y="39"/>
                  </a:lnTo>
                  <a:lnTo>
                    <a:pt x="22" y="28"/>
                  </a:lnTo>
                  <a:lnTo>
                    <a:pt x="24" y="17"/>
                  </a:lnTo>
                  <a:lnTo>
                    <a:pt x="24" y="5"/>
                  </a:lnTo>
                  <a:lnTo>
                    <a:pt x="24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59"/>
            <p:cNvSpPr/>
            <p:nvPr/>
          </p:nvSpPr>
          <p:spPr>
            <a:xfrm>
              <a:off x="6418263" y="1346200"/>
              <a:ext cx="39688" cy="65088"/>
            </a:xfrm>
            <a:custGeom>
              <a:avLst/>
              <a:gdLst/>
              <a:ahLst/>
              <a:cxnLst/>
              <a:rect l="l" t="t" r="r" b="b"/>
              <a:pathLst>
                <a:path w="73" h="123" extrusionOk="0">
                  <a:moveTo>
                    <a:pt x="63" y="3"/>
                  </a:moveTo>
                  <a:lnTo>
                    <a:pt x="63" y="3"/>
                  </a:lnTo>
                  <a:lnTo>
                    <a:pt x="61" y="12"/>
                  </a:lnTo>
                  <a:lnTo>
                    <a:pt x="59" y="19"/>
                  </a:lnTo>
                  <a:lnTo>
                    <a:pt x="52" y="33"/>
                  </a:lnTo>
                  <a:lnTo>
                    <a:pt x="43" y="48"/>
                  </a:lnTo>
                  <a:lnTo>
                    <a:pt x="33" y="61"/>
                  </a:lnTo>
                  <a:lnTo>
                    <a:pt x="24" y="75"/>
                  </a:lnTo>
                  <a:lnTo>
                    <a:pt x="15" y="88"/>
                  </a:lnTo>
                  <a:lnTo>
                    <a:pt x="6" y="102"/>
                  </a:lnTo>
                  <a:lnTo>
                    <a:pt x="3" y="110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2" y="122"/>
                  </a:lnTo>
                  <a:lnTo>
                    <a:pt x="3" y="123"/>
                  </a:lnTo>
                  <a:lnTo>
                    <a:pt x="5" y="123"/>
                  </a:lnTo>
                  <a:lnTo>
                    <a:pt x="6" y="123"/>
                  </a:lnTo>
                  <a:lnTo>
                    <a:pt x="8" y="121"/>
                  </a:lnTo>
                  <a:lnTo>
                    <a:pt x="10" y="120"/>
                  </a:lnTo>
                  <a:lnTo>
                    <a:pt x="10" y="120"/>
                  </a:lnTo>
                  <a:lnTo>
                    <a:pt x="13" y="112"/>
                  </a:lnTo>
                  <a:lnTo>
                    <a:pt x="16" y="105"/>
                  </a:lnTo>
                  <a:lnTo>
                    <a:pt x="24" y="90"/>
                  </a:lnTo>
                  <a:lnTo>
                    <a:pt x="33" y="77"/>
                  </a:lnTo>
                  <a:lnTo>
                    <a:pt x="43" y="63"/>
                  </a:lnTo>
                  <a:lnTo>
                    <a:pt x="52" y="50"/>
                  </a:lnTo>
                  <a:lnTo>
                    <a:pt x="61" y="36"/>
                  </a:lnTo>
                  <a:lnTo>
                    <a:pt x="67" y="22"/>
                  </a:lnTo>
                  <a:lnTo>
                    <a:pt x="70" y="14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73" y="4"/>
                  </a:lnTo>
                  <a:lnTo>
                    <a:pt x="71" y="2"/>
                  </a:lnTo>
                  <a:lnTo>
                    <a:pt x="70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0"/>
                  </a:lnTo>
                  <a:lnTo>
                    <a:pt x="64" y="1"/>
                  </a:lnTo>
                  <a:lnTo>
                    <a:pt x="63" y="3"/>
                  </a:lnTo>
                  <a:lnTo>
                    <a:pt x="63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59"/>
            <p:cNvSpPr/>
            <p:nvPr/>
          </p:nvSpPr>
          <p:spPr>
            <a:xfrm>
              <a:off x="6462713" y="1366838"/>
              <a:ext cx="34925" cy="50800"/>
            </a:xfrm>
            <a:custGeom>
              <a:avLst/>
              <a:gdLst/>
              <a:ahLst/>
              <a:cxnLst/>
              <a:rect l="l" t="t" r="r" b="b"/>
              <a:pathLst>
                <a:path w="67" h="97" extrusionOk="0">
                  <a:moveTo>
                    <a:pt x="58" y="2"/>
                  </a:moveTo>
                  <a:lnTo>
                    <a:pt x="58" y="2"/>
                  </a:lnTo>
                  <a:lnTo>
                    <a:pt x="42" y="24"/>
                  </a:lnTo>
                  <a:lnTo>
                    <a:pt x="29" y="4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0" y="92"/>
                  </a:lnTo>
                  <a:lnTo>
                    <a:pt x="1" y="94"/>
                  </a:lnTo>
                  <a:lnTo>
                    <a:pt x="1" y="95"/>
                  </a:lnTo>
                  <a:lnTo>
                    <a:pt x="3" y="97"/>
                  </a:lnTo>
                  <a:lnTo>
                    <a:pt x="4" y="97"/>
                  </a:lnTo>
                  <a:lnTo>
                    <a:pt x="6" y="97"/>
                  </a:lnTo>
                  <a:lnTo>
                    <a:pt x="8" y="97"/>
                  </a:lnTo>
                  <a:lnTo>
                    <a:pt x="9" y="95"/>
                  </a:lnTo>
                  <a:lnTo>
                    <a:pt x="9" y="95"/>
                  </a:lnTo>
                  <a:lnTo>
                    <a:pt x="37" y="51"/>
                  </a:lnTo>
                  <a:lnTo>
                    <a:pt x="50" y="28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7" y="3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59"/>
            <p:cNvSpPr/>
            <p:nvPr/>
          </p:nvSpPr>
          <p:spPr>
            <a:xfrm>
              <a:off x="6569075" y="1604963"/>
              <a:ext cx="28575" cy="68263"/>
            </a:xfrm>
            <a:custGeom>
              <a:avLst/>
              <a:gdLst/>
              <a:ahLst/>
              <a:cxnLst/>
              <a:rect l="l" t="t" r="r" b="b"/>
              <a:pathLst>
                <a:path w="54" h="129" extrusionOk="0">
                  <a:moveTo>
                    <a:pt x="45" y="3"/>
                  </a:moveTo>
                  <a:lnTo>
                    <a:pt x="45" y="3"/>
                  </a:lnTo>
                  <a:lnTo>
                    <a:pt x="43" y="10"/>
                  </a:lnTo>
                  <a:lnTo>
                    <a:pt x="40" y="16"/>
                  </a:lnTo>
                  <a:lnTo>
                    <a:pt x="32" y="29"/>
                  </a:lnTo>
                  <a:lnTo>
                    <a:pt x="25" y="41"/>
                  </a:lnTo>
                  <a:lnTo>
                    <a:pt x="22" y="47"/>
                  </a:lnTo>
                  <a:lnTo>
                    <a:pt x="20" y="53"/>
                  </a:lnTo>
                  <a:lnTo>
                    <a:pt x="20" y="53"/>
                  </a:lnTo>
                  <a:lnTo>
                    <a:pt x="14" y="71"/>
                  </a:lnTo>
                  <a:lnTo>
                    <a:pt x="9" y="89"/>
                  </a:lnTo>
                  <a:lnTo>
                    <a:pt x="3" y="106"/>
                  </a:lnTo>
                  <a:lnTo>
                    <a:pt x="1" y="11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1" y="127"/>
                  </a:lnTo>
                  <a:lnTo>
                    <a:pt x="2" y="128"/>
                  </a:lnTo>
                  <a:lnTo>
                    <a:pt x="3" y="129"/>
                  </a:lnTo>
                  <a:lnTo>
                    <a:pt x="5" y="129"/>
                  </a:lnTo>
                  <a:lnTo>
                    <a:pt x="6" y="129"/>
                  </a:lnTo>
                  <a:lnTo>
                    <a:pt x="9" y="128"/>
                  </a:lnTo>
                  <a:lnTo>
                    <a:pt x="10" y="127"/>
                  </a:lnTo>
                  <a:lnTo>
                    <a:pt x="10" y="125"/>
                  </a:lnTo>
                  <a:lnTo>
                    <a:pt x="10" y="125"/>
                  </a:lnTo>
                  <a:lnTo>
                    <a:pt x="12" y="108"/>
                  </a:lnTo>
                  <a:lnTo>
                    <a:pt x="16" y="93"/>
                  </a:lnTo>
                  <a:lnTo>
                    <a:pt x="21" y="78"/>
                  </a:lnTo>
                  <a:lnTo>
                    <a:pt x="28" y="64"/>
                  </a:lnTo>
                  <a:lnTo>
                    <a:pt x="42" y="35"/>
                  </a:lnTo>
                  <a:lnTo>
                    <a:pt x="49" y="2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4" y="2"/>
                  </a:lnTo>
                  <a:lnTo>
                    <a:pt x="53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1"/>
                  </a:lnTo>
                  <a:lnTo>
                    <a:pt x="46" y="2"/>
                  </a:lnTo>
                  <a:lnTo>
                    <a:pt x="45" y="3"/>
                  </a:lnTo>
                  <a:lnTo>
                    <a:pt x="45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59"/>
            <p:cNvSpPr/>
            <p:nvPr/>
          </p:nvSpPr>
          <p:spPr>
            <a:xfrm>
              <a:off x="6619875" y="1614488"/>
              <a:ext cx="25400" cy="44450"/>
            </a:xfrm>
            <a:custGeom>
              <a:avLst/>
              <a:gdLst/>
              <a:ahLst/>
              <a:cxnLst/>
              <a:rect l="l" t="t" r="r" b="b"/>
              <a:pathLst>
                <a:path w="48" h="86" extrusionOk="0">
                  <a:moveTo>
                    <a:pt x="40" y="2"/>
                  </a:moveTo>
                  <a:lnTo>
                    <a:pt x="40" y="2"/>
                  </a:lnTo>
                  <a:lnTo>
                    <a:pt x="32" y="11"/>
                  </a:lnTo>
                  <a:lnTo>
                    <a:pt x="25" y="19"/>
                  </a:lnTo>
                  <a:lnTo>
                    <a:pt x="19" y="28"/>
                  </a:lnTo>
                  <a:lnTo>
                    <a:pt x="13" y="39"/>
                  </a:lnTo>
                  <a:lnTo>
                    <a:pt x="8" y="49"/>
                  </a:lnTo>
                  <a:lnTo>
                    <a:pt x="4" y="59"/>
                  </a:lnTo>
                  <a:lnTo>
                    <a:pt x="1" y="71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1" y="85"/>
                  </a:lnTo>
                  <a:lnTo>
                    <a:pt x="3" y="86"/>
                  </a:lnTo>
                  <a:lnTo>
                    <a:pt x="5" y="86"/>
                  </a:lnTo>
                  <a:lnTo>
                    <a:pt x="6" y="86"/>
                  </a:lnTo>
                  <a:lnTo>
                    <a:pt x="9" y="85"/>
                  </a:lnTo>
                  <a:lnTo>
                    <a:pt x="10" y="83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1" y="71"/>
                  </a:lnTo>
                  <a:lnTo>
                    <a:pt x="14" y="61"/>
                  </a:lnTo>
                  <a:lnTo>
                    <a:pt x="17" y="51"/>
                  </a:lnTo>
                  <a:lnTo>
                    <a:pt x="22" y="42"/>
                  </a:lnTo>
                  <a:lnTo>
                    <a:pt x="27" y="33"/>
                  </a:lnTo>
                  <a:lnTo>
                    <a:pt x="33" y="24"/>
                  </a:lnTo>
                  <a:lnTo>
                    <a:pt x="40" y="16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48" y="8"/>
                  </a:lnTo>
                  <a:lnTo>
                    <a:pt x="48" y="5"/>
                  </a:lnTo>
                  <a:lnTo>
                    <a:pt x="47" y="3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2" y="1"/>
                  </a:lnTo>
                  <a:lnTo>
                    <a:pt x="40" y="2"/>
                  </a:lnTo>
                  <a:lnTo>
                    <a:pt x="40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59"/>
            <p:cNvSpPr/>
            <p:nvPr/>
          </p:nvSpPr>
          <p:spPr>
            <a:xfrm>
              <a:off x="6659563" y="1624013"/>
              <a:ext cx="28575" cy="46038"/>
            </a:xfrm>
            <a:custGeom>
              <a:avLst/>
              <a:gdLst/>
              <a:ahLst/>
              <a:cxnLst/>
              <a:rect l="l" t="t" r="r" b="b"/>
              <a:pathLst>
                <a:path w="53" h="85" extrusionOk="0">
                  <a:moveTo>
                    <a:pt x="44" y="2"/>
                  </a:moveTo>
                  <a:lnTo>
                    <a:pt x="44" y="2"/>
                  </a:lnTo>
                  <a:lnTo>
                    <a:pt x="38" y="10"/>
                  </a:lnTo>
                  <a:lnTo>
                    <a:pt x="32" y="17"/>
                  </a:lnTo>
                  <a:lnTo>
                    <a:pt x="25" y="26"/>
                  </a:lnTo>
                  <a:lnTo>
                    <a:pt x="19" y="34"/>
                  </a:lnTo>
                  <a:lnTo>
                    <a:pt x="19" y="34"/>
                  </a:lnTo>
                  <a:lnTo>
                    <a:pt x="13" y="44"/>
                  </a:lnTo>
                  <a:lnTo>
                    <a:pt x="9" y="56"/>
                  </a:lnTo>
                  <a:lnTo>
                    <a:pt x="5" y="6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9"/>
                  </a:lnTo>
                  <a:lnTo>
                    <a:pt x="0" y="82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3"/>
                  </a:lnTo>
                  <a:lnTo>
                    <a:pt x="8" y="83"/>
                  </a:lnTo>
                  <a:lnTo>
                    <a:pt x="16" y="63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8" y="37"/>
                  </a:lnTo>
                  <a:lnTo>
                    <a:pt x="31" y="33"/>
                  </a:lnTo>
                  <a:lnTo>
                    <a:pt x="38" y="25"/>
                  </a:lnTo>
                  <a:lnTo>
                    <a:pt x="46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3" y="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59"/>
            <p:cNvSpPr/>
            <p:nvPr/>
          </p:nvSpPr>
          <p:spPr>
            <a:xfrm>
              <a:off x="6746875" y="1463675"/>
              <a:ext cx="23813" cy="41275"/>
            </a:xfrm>
            <a:custGeom>
              <a:avLst/>
              <a:gdLst/>
              <a:ahLst/>
              <a:cxnLst/>
              <a:rect l="l" t="t" r="r" b="b"/>
              <a:pathLst>
                <a:path w="46" h="79" extrusionOk="0">
                  <a:moveTo>
                    <a:pt x="39" y="1"/>
                  </a:moveTo>
                  <a:lnTo>
                    <a:pt x="39" y="1"/>
                  </a:lnTo>
                  <a:lnTo>
                    <a:pt x="32" y="10"/>
                  </a:lnTo>
                  <a:lnTo>
                    <a:pt x="27" y="18"/>
                  </a:lnTo>
                  <a:lnTo>
                    <a:pt x="22" y="27"/>
                  </a:lnTo>
                  <a:lnTo>
                    <a:pt x="18" y="35"/>
                  </a:lnTo>
                  <a:lnTo>
                    <a:pt x="9" y="54"/>
                  </a:lnTo>
                  <a:lnTo>
                    <a:pt x="5" y="6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7"/>
                  </a:lnTo>
                  <a:lnTo>
                    <a:pt x="8" y="77"/>
                  </a:lnTo>
                  <a:lnTo>
                    <a:pt x="13" y="68"/>
                  </a:lnTo>
                  <a:lnTo>
                    <a:pt x="18" y="59"/>
                  </a:lnTo>
                  <a:lnTo>
                    <a:pt x="26" y="42"/>
                  </a:lnTo>
                  <a:lnTo>
                    <a:pt x="30" y="32"/>
                  </a:lnTo>
                  <a:lnTo>
                    <a:pt x="34" y="24"/>
                  </a:lnTo>
                  <a:lnTo>
                    <a:pt x="39" y="16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6" y="3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59"/>
            <p:cNvSpPr/>
            <p:nvPr/>
          </p:nvSpPr>
          <p:spPr>
            <a:xfrm>
              <a:off x="6792913" y="1493838"/>
              <a:ext cx="9525" cy="7938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8" y="1"/>
                  </a:moveTo>
                  <a:lnTo>
                    <a:pt x="2" y="8"/>
                  </a:lnTo>
                  <a:lnTo>
                    <a:pt x="2" y="8"/>
                  </a:lnTo>
                  <a:lnTo>
                    <a:pt x="1" y="9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2" y="14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7" y="16"/>
                  </a:lnTo>
                  <a:lnTo>
                    <a:pt x="8" y="14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5" y="6"/>
                  </a:lnTo>
                  <a:lnTo>
                    <a:pt x="16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59"/>
            <p:cNvSpPr/>
            <p:nvPr/>
          </p:nvSpPr>
          <p:spPr>
            <a:xfrm>
              <a:off x="6208713" y="1243013"/>
              <a:ext cx="706437" cy="620714"/>
            </a:xfrm>
            <a:custGeom>
              <a:avLst/>
              <a:gdLst/>
              <a:ahLst/>
              <a:cxnLst/>
              <a:rect l="l" t="t" r="r" b="b"/>
              <a:pathLst>
                <a:path w="1336" h="1175" extrusionOk="0">
                  <a:moveTo>
                    <a:pt x="1214" y="1175"/>
                  </a:moveTo>
                  <a:lnTo>
                    <a:pt x="1214" y="1175"/>
                  </a:lnTo>
                  <a:lnTo>
                    <a:pt x="1210" y="1175"/>
                  </a:lnTo>
                  <a:lnTo>
                    <a:pt x="1209" y="1175"/>
                  </a:lnTo>
                  <a:lnTo>
                    <a:pt x="1208" y="1175"/>
                  </a:lnTo>
                  <a:lnTo>
                    <a:pt x="1208" y="1175"/>
                  </a:lnTo>
                  <a:lnTo>
                    <a:pt x="1202" y="1174"/>
                  </a:lnTo>
                  <a:lnTo>
                    <a:pt x="1198" y="1173"/>
                  </a:lnTo>
                  <a:lnTo>
                    <a:pt x="1198" y="1173"/>
                  </a:lnTo>
                  <a:lnTo>
                    <a:pt x="1172" y="1162"/>
                  </a:lnTo>
                  <a:lnTo>
                    <a:pt x="1147" y="1152"/>
                  </a:lnTo>
                  <a:lnTo>
                    <a:pt x="1095" y="1131"/>
                  </a:lnTo>
                  <a:lnTo>
                    <a:pt x="1095" y="1131"/>
                  </a:lnTo>
                  <a:lnTo>
                    <a:pt x="1050" y="1113"/>
                  </a:lnTo>
                  <a:lnTo>
                    <a:pt x="1005" y="1095"/>
                  </a:lnTo>
                  <a:lnTo>
                    <a:pt x="982" y="1084"/>
                  </a:lnTo>
                  <a:lnTo>
                    <a:pt x="960" y="1073"/>
                  </a:lnTo>
                  <a:lnTo>
                    <a:pt x="938" y="1062"/>
                  </a:lnTo>
                  <a:lnTo>
                    <a:pt x="918" y="1048"/>
                  </a:lnTo>
                  <a:lnTo>
                    <a:pt x="911" y="1044"/>
                  </a:lnTo>
                  <a:lnTo>
                    <a:pt x="904" y="1048"/>
                  </a:lnTo>
                  <a:lnTo>
                    <a:pt x="904" y="1048"/>
                  </a:lnTo>
                  <a:lnTo>
                    <a:pt x="899" y="1051"/>
                  </a:lnTo>
                  <a:lnTo>
                    <a:pt x="899" y="1051"/>
                  </a:lnTo>
                  <a:lnTo>
                    <a:pt x="873" y="1061"/>
                  </a:lnTo>
                  <a:lnTo>
                    <a:pt x="847" y="1068"/>
                  </a:lnTo>
                  <a:lnTo>
                    <a:pt x="819" y="1075"/>
                  </a:lnTo>
                  <a:lnTo>
                    <a:pt x="789" y="1080"/>
                  </a:lnTo>
                  <a:lnTo>
                    <a:pt x="759" y="1084"/>
                  </a:lnTo>
                  <a:lnTo>
                    <a:pt x="728" y="1088"/>
                  </a:lnTo>
                  <a:lnTo>
                    <a:pt x="696" y="1090"/>
                  </a:lnTo>
                  <a:lnTo>
                    <a:pt x="664" y="1090"/>
                  </a:lnTo>
                  <a:lnTo>
                    <a:pt x="664" y="1090"/>
                  </a:lnTo>
                  <a:lnTo>
                    <a:pt x="620" y="1089"/>
                  </a:lnTo>
                  <a:lnTo>
                    <a:pt x="576" y="1086"/>
                  </a:lnTo>
                  <a:lnTo>
                    <a:pt x="531" y="1080"/>
                  </a:lnTo>
                  <a:lnTo>
                    <a:pt x="488" y="1073"/>
                  </a:lnTo>
                  <a:lnTo>
                    <a:pt x="445" y="1064"/>
                  </a:lnTo>
                  <a:lnTo>
                    <a:pt x="402" y="1052"/>
                  </a:lnTo>
                  <a:lnTo>
                    <a:pt x="361" y="1040"/>
                  </a:lnTo>
                  <a:lnTo>
                    <a:pt x="322" y="1026"/>
                  </a:lnTo>
                  <a:lnTo>
                    <a:pt x="322" y="1026"/>
                  </a:lnTo>
                  <a:lnTo>
                    <a:pt x="292" y="1012"/>
                  </a:lnTo>
                  <a:lnTo>
                    <a:pt x="263" y="997"/>
                  </a:lnTo>
                  <a:lnTo>
                    <a:pt x="235" y="980"/>
                  </a:lnTo>
                  <a:lnTo>
                    <a:pt x="209" y="962"/>
                  </a:lnTo>
                  <a:lnTo>
                    <a:pt x="184" y="942"/>
                  </a:lnTo>
                  <a:lnTo>
                    <a:pt x="161" y="920"/>
                  </a:lnTo>
                  <a:lnTo>
                    <a:pt x="138" y="898"/>
                  </a:lnTo>
                  <a:lnTo>
                    <a:pt x="117" y="873"/>
                  </a:lnTo>
                  <a:lnTo>
                    <a:pt x="99" y="847"/>
                  </a:lnTo>
                  <a:lnTo>
                    <a:pt x="81" y="820"/>
                  </a:lnTo>
                  <a:lnTo>
                    <a:pt x="66" y="792"/>
                  </a:lnTo>
                  <a:lnTo>
                    <a:pt x="51" y="762"/>
                  </a:lnTo>
                  <a:lnTo>
                    <a:pt x="39" y="732"/>
                  </a:lnTo>
                  <a:lnTo>
                    <a:pt x="28" y="700"/>
                  </a:lnTo>
                  <a:lnTo>
                    <a:pt x="19" y="668"/>
                  </a:lnTo>
                  <a:lnTo>
                    <a:pt x="12" y="634"/>
                  </a:lnTo>
                  <a:lnTo>
                    <a:pt x="12" y="634"/>
                  </a:lnTo>
                  <a:lnTo>
                    <a:pt x="8" y="609"/>
                  </a:lnTo>
                  <a:lnTo>
                    <a:pt x="5" y="582"/>
                  </a:lnTo>
                  <a:lnTo>
                    <a:pt x="2" y="554"/>
                  </a:lnTo>
                  <a:lnTo>
                    <a:pt x="1" y="524"/>
                  </a:lnTo>
                  <a:lnTo>
                    <a:pt x="0" y="492"/>
                  </a:lnTo>
                  <a:lnTo>
                    <a:pt x="1" y="459"/>
                  </a:lnTo>
                  <a:lnTo>
                    <a:pt x="4" y="424"/>
                  </a:lnTo>
                  <a:lnTo>
                    <a:pt x="9" y="389"/>
                  </a:lnTo>
                  <a:lnTo>
                    <a:pt x="16" y="354"/>
                  </a:lnTo>
                  <a:lnTo>
                    <a:pt x="21" y="337"/>
                  </a:lnTo>
                  <a:lnTo>
                    <a:pt x="26" y="320"/>
                  </a:lnTo>
                  <a:lnTo>
                    <a:pt x="33" y="303"/>
                  </a:lnTo>
                  <a:lnTo>
                    <a:pt x="39" y="285"/>
                  </a:lnTo>
                  <a:lnTo>
                    <a:pt x="46" y="267"/>
                  </a:lnTo>
                  <a:lnTo>
                    <a:pt x="54" y="251"/>
                  </a:lnTo>
                  <a:lnTo>
                    <a:pt x="64" y="234"/>
                  </a:lnTo>
                  <a:lnTo>
                    <a:pt x="74" y="218"/>
                  </a:lnTo>
                  <a:lnTo>
                    <a:pt x="84" y="201"/>
                  </a:lnTo>
                  <a:lnTo>
                    <a:pt x="97" y="185"/>
                  </a:lnTo>
                  <a:lnTo>
                    <a:pt x="109" y="169"/>
                  </a:lnTo>
                  <a:lnTo>
                    <a:pt x="123" y="154"/>
                  </a:lnTo>
                  <a:lnTo>
                    <a:pt x="138" y="139"/>
                  </a:lnTo>
                  <a:lnTo>
                    <a:pt x="153" y="125"/>
                  </a:lnTo>
                  <a:lnTo>
                    <a:pt x="153" y="125"/>
                  </a:lnTo>
                  <a:lnTo>
                    <a:pt x="167" y="114"/>
                  </a:lnTo>
                  <a:lnTo>
                    <a:pt x="180" y="103"/>
                  </a:lnTo>
                  <a:lnTo>
                    <a:pt x="195" y="94"/>
                  </a:lnTo>
                  <a:lnTo>
                    <a:pt x="209" y="86"/>
                  </a:lnTo>
                  <a:lnTo>
                    <a:pt x="224" y="76"/>
                  </a:lnTo>
                  <a:lnTo>
                    <a:pt x="239" y="69"/>
                  </a:lnTo>
                  <a:lnTo>
                    <a:pt x="255" y="62"/>
                  </a:lnTo>
                  <a:lnTo>
                    <a:pt x="270" y="56"/>
                  </a:lnTo>
                  <a:lnTo>
                    <a:pt x="303" y="43"/>
                  </a:lnTo>
                  <a:lnTo>
                    <a:pt x="336" y="34"/>
                  </a:lnTo>
                  <a:lnTo>
                    <a:pt x="369" y="26"/>
                  </a:lnTo>
                  <a:lnTo>
                    <a:pt x="403" y="20"/>
                  </a:lnTo>
                  <a:lnTo>
                    <a:pt x="439" y="14"/>
                  </a:lnTo>
                  <a:lnTo>
                    <a:pt x="473" y="11"/>
                  </a:lnTo>
                  <a:lnTo>
                    <a:pt x="507" y="8"/>
                  </a:lnTo>
                  <a:lnTo>
                    <a:pt x="541" y="6"/>
                  </a:lnTo>
                  <a:lnTo>
                    <a:pt x="607" y="5"/>
                  </a:lnTo>
                  <a:lnTo>
                    <a:pt x="669" y="5"/>
                  </a:lnTo>
                  <a:lnTo>
                    <a:pt x="700" y="5"/>
                  </a:lnTo>
                  <a:lnTo>
                    <a:pt x="700" y="5"/>
                  </a:lnTo>
                  <a:lnTo>
                    <a:pt x="704" y="5"/>
                  </a:lnTo>
                  <a:lnTo>
                    <a:pt x="708" y="6"/>
                  </a:lnTo>
                  <a:lnTo>
                    <a:pt x="711" y="7"/>
                  </a:lnTo>
                  <a:lnTo>
                    <a:pt x="714" y="7"/>
                  </a:lnTo>
                  <a:lnTo>
                    <a:pt x="714" y="7"/>
                  </a:lnTo>
                  <a:lnTo>
                    <a:pt x="732" y="4"/>
                  </a:lnTo>
                  <a:lnTo>
                    <a:pt x="749" y="2"/>
                  </a:lnTo>
                  <a:lnTo>
                    <a:pt x="768" y="1"/>
                  </a:lnTo>
                  <a:lnTo>
                    <a:pt x="787" y="0"/>
                  </a:lnTo>
                  <a:lnTo>
                    <a:pt x="787" y="0"/>
                  </a:lnTo>
                  <a:lnTo>
                    <a:pt x="803" y="0"/>
                  </a:lnTo>
                  <a:lnTo>
                    <a:pt x="821" y="1"/>
                  </a:lnTo>
                  <a:lnTo>
                    <a:pt x="856" y="5"/>
                  </a:lnTo>
                  <a:lnTo>
                    <a:pt x="891" y="11"/>
                  </a:lnTo>
                  <a:lnTo>
                    <a:pt x="926" y="21"/>
                  </a:lnTo>
                  <a:lnTo>
                    <a:pt x="960" y="31"/>
                  </a:lnTo>
                  <a:lnTo>
                    <a:pt x="994" y="43"/>
                  </a:lnTo>
                  <a:lnTo>
                    <a:pt x="1028" y="59"/>
                  </a:lnTo>
                  <a:lnTo>
                    <a:pt x="1060" y="75"/>
                  </a:lnTo>
                  <a:lnTo>
                    <a:pt x="1091" y="93"/>
                  </a:lnTo>
                  <a:lnTo>
                    <a:pt x="1121" y="112"/>
                  </a:lnTo>
                  <a:lnTo>
                    <a:pt x="1149" y="134"/>
                  </a:lnTo>
                  <a:lnTo>
                    <a:pt x="1175" y="156"/>
                  </a:lnTo>
                  <a:lnTo>
                    <a:pt x="1199" y="180"/>
                  </a:lnTo>
                  <a:lnTo>
                    <a:pt x="1210" y="192"/>
                  </a:lnTo>
                  <a:lnTo>
                    <a:pt x="1220" y="204"/>
                  </a:lnTo>
                  <a:lnTo>
                    <a:pt x="1230" y="217"/>
                  </a:lnTo>
                  <a:lnTo>
                    <a:pt x="1239" y="229"/>
                  </a:lnTo>
                  <a:lnTo>
                    <a:pt x="1247" y="243"/>
                  </a:lnTo>
                  <a:lnTo>
                    <a:pt x="1256" y="255"/>
                  </a:lnTo>
                  <a:lnTo>
                    <a:pt x="1256" y="255"/>
                  </a:lnTo>
                  <a:lnTo>
                    <a:pt x="1264" y="273"/>
                  </a:lnTo>
                  <a:lnTo>
                    <a:pt x="1272" y="290"/>
                  </a:lnTo>
                  <a:lnTo>
                    <a:pt x="1280" y="310"/>
                  </a:lnTo>
                  <a:lnTo>
                    <a:pt x="1289" y="328"/>
                  </a:lnTo>
                  <a:lnTo>
                    <a:pt x="1296" y="349"/>
                  </a:lnTo>
                  <a:lnTo>
                    <a:pt x="1302" y="370"/>
                  </a:lnTo>
                  <a:lnTo>
                    <a:pt x="1308" y="390"/>
                  </a:lnTo>
                  <a:lnTo>
                    <a:pt x="1314" y="412"/>
                  </a:lnTo>
                  <a:lnTo>
                    <a:pt x="1320" y="434"/>
                  </a:lnTo>
                  <a:lnTo>
                    <a:pt x="1324" y="456"/>
                  </a:lnTo>
                  <a:lnTo>
                    <a:pt x="1328" y="478"/>
                  </a:lnTo>
                  <a:lnTo>
                    <a:pt x="1331" y="501"/>
                  </a:lnTo>
                  <a:lnTo>
                    <a:pt x="1333" y="524"/>
                  </a:lnTo>
                  <a:lnTo>
                    <a:pt x="1335" y="547"/>
                  </a:lnTo>
                  <a:lnTo>
                    <a:pt x="1336" y="570"/>
                  </a:lnTo>
                  <a:lnTo>
                    <a:pt x="1336" y="593"/>
                  </a:lnTo>
                  <a:lnTo>
                    <a:pt x="1335" y="616"/>
                  </a:lnTo>
                  <a:lnTo>
                    <a:pt x="1334" y="638"/>
                  </a:lnTo>
                  <a:lnTo>
                    <a:pt x="1332" y="660"/>
                  </a:lnTo>
                  <a:lnTo>
                    <a:pt x="1328" y="683"/>
                  </a:lnTo>
                  <a:lnTo>
                    <a:pt x="1324" y="704"/>
                  </a:lnTo>
                  <a:lnTo>
                    <a:pt x="1319" y="726"/>
                  </a:lnTo>
                  <a:lnTo>
                    <a:pt x="1312" y="747"/>
                  </a:lnTo>
                  <a:lnTo>
                    <a:pt x="1305" y="767"/>
                  </a:lnTo>
                  <a:lnTo>
                    <a:pt x="1297" y="787"/>
                  </a:lnTo>
                  <a:lnTo>
                    <a:pt x="1288" y="806"/>
                  </a:lnTo>
                  <a:lnTo>
                    <a:pt x="1277" y="824"/>
                  </a:lnTo>
                  <a:lnTo>
                    <a:pt x="1266" y="842"/>
                  </a:lnTo>
                  <a:lnTo>
                    <a:pt x="1253" y="859"/>
                  </a:lnTo>
                  <a:lnTo>
                    <a:pt x="1239" y="875"/>
                  </a:lnTo>
                  <a:lnTo>
                    <a:pt x="1225" y="890"/>
                  </a:lnTo>
                  <a:lnTo>
                    <a:pt x="1208" y="904"/>
                  </a:lnTo>
                  <a:lnTo>
                    <a:pt x="1208" y="904"/>
                  </a:lnTo>
                  <a:lnTo>
                    <a:pt x="1204" y="907"/>
                  </a:lnTo>
                  <a:lnTo>
                    <a:pt x="1197" y="911"/>
                  </a:lnTo>
                  <a:lnTo>
                    <a:pt x="1197" y="918"/>
                  </a:lnTo>
                  <a:lnTo>
                    <a:pt x="1197" y="918"/>
                  </a:lnTo>
                  <a:lnTo>
                    <a:pt x="1198" y="937"/>
                  </a:lnTo>
                  <a:lnTo>
                    <a:pt x="1200" y="954"/>
                  </a:lnTo>
                  <a:lnTo>
                    <a:pt x="1205" y="990"/>
                  </a:lnTo>
                  <a:lnTo>
                    <a:pt x="1212" y="1026"/>
                  </a:lnTo>
                  <a:lnTo>
                    <a:pt x="1220" y="1061"/>
                  </a:lnTo>
                  <a:lnTo>
                    <a:pt x="1220" y="1061"/>
                  </a:lnTo>
                  <a:lnTo>
                    <a:pt x="1231" y="1104"/>
                  </a:lnTo>
                  <a:lnTo>
                    <a:pt x="1235" y="1127"/>
                  </a:lnTo>
                  <a:lnTo>
                    <a:pt x="1239" y="1150"/>
                  </a:lnTo>
                  <a:lnTo>
                    <a:pt x="1239" y="1150"/>
                  </a:lnTo>
                  <a:lnTo>
                    <a:pt x="1239" y="1154"/>
                  </a:lnTo>
                  <a:lnTo>
                    <a:pt x="1238" y="1159"/>
                  </a:lnTo>
                  <a:lnTo>
                    <a:pt x="1236" y="1163"/>
                  </a:lnTo>
                  <a:lnTo>
                    <a:pt x="1234" y="1167"/>
                  </a:lnTo>
                  <a:lnTo>
                    <a:pt x="1234" y="1167"/>
                  </a:lnTo>
                  <a:lnTo>
                    <a:pt x="1230" y="1170"/>
                  </a:lnTo>
                  <a:lnTo>
                    <a:pt x="1225" y="1173"/>
                  </a:lnTo>
                  <a:lnTo>
                    <a:pt x="1219" y="1175"/>
                  </a:lnTo>
                  <a:lnTo>
                    <a:pt x="1214" y="1175"/>
                  </a:lnTo>
                  <a:lnTo>
                    <a:pt x="1214" y="1175"/>
                  </a:lnTo>
                  <a:close/>
                  <a:moveTo>
                    <a:pt x="912" y="999"/>
                  </a:moveTo>
                  <a:lnTo>
                    <a:pt x="912" y="999"/>
                  </a:lnTo>
                  <a:lnTo>
                    <a:pt x="916" y="1000"/>
                  </a:lnTo>
                  <a:lnTo>
                    <a:pt x="920" y="1003"/>
                  </a:lnTo>
                  <a:lnTo>
                    <a:pt x="920" y="1003"/>
                  </a:lnTo>
                  <a:lnTo>
                    <a:pt x="944" y="1018"/>
                  </a:lnTo>
                  <a:lnTo>
                    <a:pt x="967" y="1032"/>
                  </a:lnTo>
                  <a:lnTo>
                    <a:pt x="992" y="1045"/>
                  </a:lnTo>
                  <a:lnTo>
                    <a:pt x="1017" y="1057"/>
                  </a:lnTo>
                  <a:lnTo>
                    <a:pt x="1043" y="1068"/>
                  </a:lnTo>
                  <a:lnTo>
                    <a:pt x="1069" y="1078"/>
                  </a:lnTo>
                  <a:lnTo>
                    <a:pt x="1119" y="1098"/>
                  </a:lnTo>
                  <a:lnTo>
                    <a:pt x="1119" y="1098"/>
                  </a:lnTo>
                  <a:lnTo>
                    <a:pt x="1173" y="1120"/>
                  </a:lnTo>
                  <a:lnTo>
                    <a:pt x="1195" y="1128"/>
                  </a:lnTo>
                  <a:lnTo>
                    <a:pt x="1189" y="1105"/>
                  </a:lnTo>
                  <a:lnTo>
                    <a:pt x="1189" y="1105"/>
                  </a:lnTo>
                  <a:lnTo>
                    <a:pt x="1181" y="1067"/>
                  </a:lnTo>
                  <a:lnTo>
                    <a:pt x="1181" y="1067"/>
                  </a:lnTo>
                  <a:lnTo>
                    <a:pt x="1172" y="1029"/>
                  </a:lnTo>
                  <a:lnTo>
                    <a:pt x="1165" y="990"/>
                  </a:lnTo>
                  <a:lnTo>
                    <a:pt x="1162" y="971"/>
                  </a:lnTo>
                  <a:lnTo>
                    <a:pt x="1158" y="951"/>
                  </a:lnTo>
                  <a:lnTo>
                    <a:pt x="1157" y="932"/>
                  </a:lnTo>
                  <a:lnTo>
                    <a:pt x="1156" y="912"/>
                  </a:lnTo>
                  <a:lnTo>
                    <a:pt x="1156" y="912"/>
                  </a:lnTo>
                  <a:lnTo>
                    <a:pt x="1156" y="907"/>
                  </a:lnTo>
                  <a:lnTo>
                    <a:pt x="1158" y="903"/>
                  </a:lnTo>
                  <a:lnTo>
                    <a:pt x="1161" y="899"/>
                  </a:lnTo>
                  <a:lnTo>
                    <a:pt x="1165" y="896"/>
                  </a:lnTo>
                  <a:lnTo>
                    <a:pt x="1170" y="893"/>
                  </a:lnTo>
                  <a:lnTo>
                    <a:pt x="1171" y="887"/>
                  </a:lnTo>
                  <a:lnTo>
                    <a:pt x="1171" y="887"/>
                  </a:lnTo>
                  <a:lnTo>
                    <a:pt x="1173" y="882"/>
                  </a:lnTo>
                  <a:lnTo>
                    <a:pt x="1177" y="878"/>
                  </a:lnTo>
                  <a:lnTo>
                    <a:pt x="1177" y="878"/>
                  </a:lnTo>
                  <a:lnTo>
                    <a:pt x="1193" y="864"/>
                  </a:lnTo>
                  <a:lnTo>
                    <a:pt x="1207" y="849"/>
                  </a:lnTo>
                  <a:lnTo>
                    <a:pt x="1220" y="833"/>
                  </a:lnTo>
                  <a:lnTo>
                    <a:pt x="1233" y="817"/>
                  </a:lnTo>
                  <a:lnTo>
                    <a:pt x="1243" y="799"/>
                  </a:lnTo>
                  <a:lnTo>
                    <a:pt x="1253" y="782"/>
                  </a:lnTo>
                  <a:lnTo>
                    <a:pt x="1262" y="762"/>
                  </a:lnTo>
                  <a:lnTo>
                    <a:pt x="1270" y="743"/>
                  </a:lnTo>
                  <a:lnTo>
                    <a:pt x="1276" y="723"/>
                  </a:lnTo>
                  <a:lnTo>
                    <a:pt x="1282" y="701"/>
                  </a:lnTo>
                  <a:lnTo>
                    <a:pt x="1287" y="681"/>
                  </a:lnTo>
                  <a:lnTo>
                    <a:pt x="1291" y="659"/>
                  </a:lnTo>
                  <a:lnTo>
                    <a:pt x="1294" y="636"/>
                  </a:lnTo>
                  <a:lnTo>
                    <a:pt x="1296" y="614"/>
                  </a:lnTo>
                  <a:lnTo>
                    <a:pt x="1297" y="592"/>
                  </a:lnTo>
                  <a:lnTo>
                    <a:pt x="1297" y="569"/>
                  </a:lnTo>
                  <a:lnTo>
                    <a:pt x="1296" y="546"/>
                  </a:lnTo>
                  <a:lnTo>
                    <a:pt x="1295" y="525"/>
                  </a:lnTo>
                  <a:lnTo>
                    <a:pt x="1293" y="502"/>
                  </a:lnTo>
                  <a:lnTo>
                    <a:pt x="1290" y="479"/>
                  </a:lnTo>
                  <a:lnTo>
                    <a:pt x="1286" y="457"/>
                  </a:lnTo>
                  <a:lnTo>
                    <a:pt x="1281" y="436"/>
                  </a:lnTo>
                  <a:lnTo>
                    <a:pt x="1276" y="414"/>
                  </a:lnTo>
                  <a:lnTo>
                    <a:pt x="1271" y="393"/>
                  </a:lnTo>
                  <a:lnTo>
                    <a:pt x="1265" y="373"/>
                  </a:lnTo>
                  <a:lnTo>
                    <a:pt x="1258" y="353"/>
                  </a:lnTo>
                  <a:lnTo>
                    <a:pt x="1250" y="334"/>
                  </a:lnTo>
                  <a:lnTo>
                    <a:pt x="1242" y="316"/>
                  </a:lnTo>
                  <a:lnTo>
                    <a:pt x="1233" y="298"/>
                  </a:lnTo>
                  <a:lnTo>
                    <a:pt x="1225" y="281"/>
                  </a:lnTo>
                  <a:lnTo>
                    <a:pt x="1214" y="265"/>
                  </a:lnTo>
                  <a:lnTo>
                    <a:pt x="1205" y="251"/>
                  </a:lnTo>
                  <a:lnTo>
                    <a:pt x="1205" y="251"/>
                  </a:lnTo>
                  <a:lnTo>
                    <a:pt x="1187" y="229"/>
                  </a:lnTo>
                  <a:lnTo>
                    <a:pt x="1169" y="208"/>
                  </a:lnTo>
                  <a:lnTo>
                    <a:pt x="1147" y="187"/>
                  </a:lnTo>
                  <a:lnTo>
                    <a:pt x="1124" y="168"/>
                  </a:lnTo>
                  <a:lnTo>
                    <a:pt x="1101" y="150"/>
                  </a:lnTo>
                  <a:lnTo>
                    <a:pt x="1075" y="132"/>
                  </a:lnTo>
                  <a:lnTo>
                    <a:pt x="1048" y="116"/>
                  </a:lnTo>
                  <a:lnTo>
                    <a:pt x="1020" y="101"/>
                  </a:lnTo>
                  <a:lnTo>
                    <a:pt x="991" y="88"/>
                  </a:lnTo>
                  <a:lnTo>
                    <a:pt x="962" y="75"/>
                  </a:lnTo>
                  <a:lnTo>
                    <a:pt x="932" y="65"/>
                  </a:lnTo>
                  <a:lnTo>
                    <a:pt x="902" y="56"/>
                  </a:lnTo>
                  <a:lnTo>
                    <a:pt x="872" y="49"/>
                  </a:lnTo>
                  <a:lnTo>
                    <a:pt x="843" y="44"/>
                  </a:lnTo>
                  <a:lnTo>
                    <a:pt x="815" y="41"/>
                  </a:lnTo>
                  <a:lnTo>
                    <a:pt x="786" y="39"/>
                  </a:lnTo>
                  <a:lnTo>
                    <a:pt x="786" y="39"/>
                  </a:lnTo>
                  <a:lnTo>
                    <a:pt x="765" y="40"/>
                  </a:lnTo>
                  <a:lnTo>
                    <a:pt x="744" y="42"/>
                  </a:lnTo>
                  <a:lnTo>
                    <a:pt x="725" y="45"/>
                  </a:lnTo>
                  <a:lnTo>
                    <a:pt x="705" y="49"/>
                  </a:lnTo>
                  <a:lnTo>
                    <a:pt x="705" y="49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695" y="49"/>
                  </a:lnTo>
                  <a:lnTo>
                    <a:pt x="690" y="47"/>
                  </a:lnTo>
                  <a:lnTo>
                    <a:pt x="686" y="45"/>
                  </a:lnTo>
                  <a:lnTo>
                    <a:pt x="686" y="45"/>
                  </a:lnTo>
                  <a:lnTo>
                    <a:pt x="633" y="44"/>
                  </a:lnTo>
                  <a:lnTo>
                    <a:pt x="633" y="44"/>
                  </a:lnTo>
                  <a:lnTo>
                    <a:pt x="575" y="45"/>
                  </a:lnTo>
                  <a:lnTo>
                    <a:pt x="516" y="47"/>
                  </a:lnTo>
                  <a:lnTo>
                    <a:pt x="488" y="49"/>
                  </a:lnTo>
                  <a:lnTo>
                    <a:pt x="459" y="52"/>
                  </a:lnTo>
                  <a:lnTo>
                    <a:pt x="430" y="56"/>
                  </a:lnTo>
                  <a:lnTo>
                    <a:pt x="402" y="60"/>
                  </a:lnTo>
                  <a:lnTo>
                    <a:pt x="374" y="65"/>
                  </a:lnTo>
                  <a:lnTo>
                    <a:pt x="348" y="71"/>
                  </a:lnTo>
                  <a:lnTo>
                    <a:pt x="321" y="79"/>
                  </a:lnTo>
                  <a:lnTo>
                    <a:pt x="295" y="89"/>
                  </a:lnTo>
                  <a:lnTo>
                    <a:pt x="270" y="99"/>
                  </a:lnTo>
                  <a:lnTo>
                    <a:pt x="245" y="111"/>
                  </a:lnTo>
                  <a:lnTo>
                    <a:pt x="223" y="125"/>
                  </a:lnTo>
                  <a:lnTo>
                    <a:pt x="200" y="140"/>
                  </a:lnTo>
                  <a:lnTo>
                    <a:pt x="200" y="140"/>
                  </a:lnTo>
                  <a:lnTo>
                    <a:pt x="184" y="153"/>
                  </a:lnTo>
                  <a:lnTo>
                    <a:pt x="169" y="165"/>
                  </a:lnTo>
                  <a:lnTo>
                    <a:pt x="156" y="179"/>
                  </a:lnTo>
                  <a:lnTo>
                    <a:pt x="142" y="193"/>
                  </a:lnTo>
                  <a:lnTo>
                    <a:pt x="131" y="208"/>
                  </a:lnTo>
                  <a:lnTo>
                    <a:pt x="119" y="223"/>
                  </a:lnTo>
                  <a:lnTo>
                    <a:pt x="109" y="238"/>
                  </a:lnTo>
                  <a:lnTo>
                    <a:pt x="99" y="254"/>
                  </a:lnTo>
                  <a:lnTo>
                    <a:pt x="90" y="271"/>
                  </a:lnTo>
                  <a:lnTo>
                    <a:pt x="82" y="287"/>
                  </a:lnTo>
                  <a:lnTo>
                    <a:pt x="74" y="305"/>
                  </a:lnTo>
                  <a:lnTo>
                    <a:pt x="68" y="321"/>
                  </a:lnTo>
                  <a:lnTo>
                    <a:pt x="62" y="340"/>
                  </a:lnTo>
                  <a:lnTo>
                    <a:pt x="56" y="357"/>
                  </a:lnTo>
                  <a:lnTo>
                    <a:pt x="52" y="375"/>
                  </a:lnTo>
                  <a:lnTo>
                    <a:pt x="48" y="393"/>
                  </a:lnTo>
                  <a:lnTo>
                    <a:pt x="45" y="412"/>
                  </a:lnTo>
                  <a:lnTo>
                    <a:pt x="42" y="431"/>
                  </a:lnTo>
                  <a:lnTo>
                    <a:pt x="40" y="448"/>
                  </a:lnTo>
                  <a:lnTo>
                    <a:pt x="39" y="467"/>
                  </a:lnTo>
                  <a:lnTo>
                    <a:pt x="38" y="504"/>
                  </a:lnTo>
                  <a:lnTo>
                    <a:pt x="39" y="541"/>
                  </a:lnTo>
                  <a:lnTo>
                    <a:pt x="43" y="577"/>
                  </a:lnTo>
                  <a:lnTo>
                    <a:pt x="48" y="612"/>
                  </a:lnTo>
                  <a:lnTo>
                    <a:pt x="55" y="647"/>
                  </a:lnTo>
                  <a:lnTo>
                    <a:pt x="65" y="679"/>
                  </a:lnTo>
                  <a:lnTo>
                    <a:pt x="65" y="679"/>
                  </a:lnTo>
                  <a:lnTo>
                    <a:pt x="77" y="713"/>
                  </a:lnTo>
                  <a:lnTo>
                    <a:pt x="90" y="745"/>
                  </a:lnTo>
                  <a:lnTo>
                    <a:pt x="105" y="776"/>
                  </a:lnTo>
                  <a:lnTo>
                    <a:pt x="121" y="805"/>
                  </a:lnTo>
                  <a:lnTo>
                    <a:pt x="139" y="831"/>
                  </a:lnTo>
                  <a:lnTo>
                    <a:pt x="159" y="856"/>
                  </a:lnTo>
                  <a:lnTo>
                    <a:pt x="179" y="880"/>
                  </a:lnTo>
                  <a:lnTo>
                    <a:pt x="201" y="902"/>
                  </a:lnTo>
                  <a:lnTo>
                    <a:pt x="225" y="922"/>
                  </a:lnTo>
                  <a:lnTo>
                    <a:pt x="251" y="941"/>
                  </a:lnTo>
                  <a:lnTo>
                    <a:pt x="277" y="957"/>
                  </a:lnTo>
                  <a:lnTo>
                    <a:pt x="305" y="973"/>
                  </a:lnTo>
                  <a:lnTo>
                    <a:pt x="335" y="986"/>
                  </a:lnTo>
                  <a:lnTo>
                    <a:pt x="367" y="998"/>
                  </a:lnTo>
                  <a:lnTo>
                    <a:pt x="400" y="1008"/>
                  </a:lnTo>
                  <a:lnTo>
                    <a:pt x="434" y="1017"/>
                  </a:lnTo>
                  <a:lnTo>
                    <a:pt x="434" y="1017"/>
                  </a:lnTo>
                  <a:lnTo>
                    <a:pt x="468" y="1025"/>
                  </a:lnTo>
                  <a:lnTo>
                    <a:pt x="500" y="1031"/>
                  </a:lnTo>
                  <a:lnTo>
                    <a:pt x="533" y="1036"/>
                  </a:lnTo>
                  <a:lnTo>
                    <a:pt x="562" y="1040"/>
                  </a:lnTo>
                  <a:lnTo>
                    <a:pt x="592" y="1043"/>
                  </a:lnTo>
                  <a:lnTo>
                    <a:pt x="622" y="1045"/>
                  </a:lnTo>
                  <a:lnTo>
                    <a:pt x="650" y="1046"/>
                  </a:lnTo>
                  <a:lnTo>
                    <a:pt x="678" y="1047"/>
                  </a:lnTo>
                  <a:lnTo>
                    <a:pt x="678" y="1047"/>
                  </a:lnTo>
                  <a:lnTo>
                    <a:pt x="707" y="1046"/>
                  </a:lnTo>
                  <a:lnTo>
                    <a:pt x="736" y="1045"/>
                  </a:lnTo>
                  <a:lnTo>
                    <a:pt x="764" y="1042"/>
                  </a:lnTo>
                  <a:lnTo>
                    <a:pt x="791" y="1038"/>
                  </a:lnTo>
                  <a:lnTo>
                    <a:pt x="817" y="1033"/>
                  </a:lnTo>
                  <a:lnTo>
                    <a:pt x="842" y="1028"/>
                  </a:lnTo>
                  <a:lnTo>
                    <a:pt x="866" y="1020"/>
                  </a:lnTo>
                  <a:lnTo>
                    <a:pt x="890" y="1012"/>
                  </a:lnTo>
                  <a:lnTo>
                    <a:pt x="890" y="1012"/>
                  </a:lnTo>
                  <a:lnTo>
                    <a:pt x="892" y="1011"/>
                  </a:lnTo>
                  <a:lnTo>
                    <a:pt x="895" y="1010"/>
                  </a:lnTo>
                  <a:lnTo>
                    <a:pt x="897" y="1007"/>
                  </a:lnTo>
                  <a:lnTo>
                    <a:pt x="897" y="1007"/>
                  </a:lnTo>
                  <a:lnTo>
                    <a:pt x="900" y="1005"/>
                  </a:lnTo>
                  <a:lnTo>
                    <a:pt x="903" y="1002"/>
                  </a:lnTo>
                  <a:lnTo>
                    <a:pt x="912" y="999"/>
                  </a:lnTo>
                  <a:lnTo>
                    <a:pt x="912" y="9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0" name="Google Shape;610;p59"/>
          <p:cNvSpPr/>
          <p:nvPr/>
        </p:nvSpPr>
        <p:spPr>
          <a:xfrm>
            <a:off x="1403648" y="850265"/>
            <a:ext cx="6192052" cy="184647"/>
          </a:xfrm>
          <a:custGeom>
            <a:avLst/>
            <a:gdLst/>
            <a:ahLst/>
            <a:cxnLst/>
            <a:rect l="l" t="t" r="r" b="b"/>
            <a:pathLst>
              <a:path w="3513221" h="64281" extrusionOk="0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59"/>
          <p:cNvSpPr txBox="1"/>
          <p:nvPr/>
        </p:nvSpPr>
        <p:spPr>
          <a:xfrm>
            <a:off x="369662" y="1363600"/>
            <a:ext cx="16845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DFKai-SB"/>
                <a:ea typeface="DFKai-SB"/>
                <a:cs typeface="DFKai-SB"/>
                <a:sym typeface="DFKai-SB"/>
              </a:rPr>
              <a:t>得分後衛 SG</a:t>
            </a:r>
            <a:endParaRPr sz="18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12" name="Google Shape;612;p59"/>
          <p:cNvSpPr txBox="1"/>
          <p:nvPr/>
        </p:nvSpPr>
        <p:spPr>
          <a:xfrm>
            <a:off x="1403676" y="175425"/>
            <a:ext cx="619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結果-3 依球員打球的位置:</a:t>
            </a:r>
            <a:endParaRPr sz="36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613" name="Google Shape;61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026" y="1112250"/>
            <a:ext cx="4054200" cy="28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800" y="2492166"/>
            <a:ext cx="3837884" cy="2498933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59"/>
          <p:cNvSpPr txBox="1"/>
          <p:nvPr/>
        </p:nvSpPr>
        <p:spPr>
          <a:xfrm>
            <a:off x="6234925" y="3906025"/>
            <a:ext cx="16845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 b="1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群集數: 4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1" name="Google Shape;621;p60"/>
          <p:cNvGrpSpPr/>
          <p:nvPr/>
        </p:nvGrpSpPr>
        <p:grpSpPr>
          <a:xfrm>
            <a:off x="152887" y="1034901"/>
            <a:ext cx="2043015" cy="1304866"/>
            <a:chOff x="6208713" y="1243013"/>
            <a:chExt cx="706437" cy="620714"/>
          </a:xfrm>
        </p:grpSpPr>
        <p:sp>
          <p:nvSpPr>
            <p:cNvPr id="622" name="Google Shape;622;p60"/>
            <p:cNvSpPr/>
            <p:nvPr/>
          </p:nvSpPr>
          <p:spPr>
            <a:xfrm>
              <a:off x="6270626" y="1622425"/>
              <a:ext cx="26988" cy="68263"/>
            </a:xfrm>
            <a:custGeom>
              <a:avLst/>
              <a:gdLst/>
              <a:ahLst/>
              <a:cxnLst/>
              <a:rect l="l" t="t" r="r" b="b"/>
              <a:pathLst>
                <a:path w="51" h="129" extrusionOk="0">
                  <a:moveTo>
                    <a:pt x="51" y="5"/>
                  </a:moveTo>
                  <a:lnTo>
                    <a:pt x="51" y="5"/>
                  </a:lnTo>
                  <a:lnTo>
                    <a:pt x="50" y="3"/>
                  </a:lnTo>
                  <a:lnTo>
                    <a:pt x="49" y="1"/>
                  </a:lnTo>
                  <a:lnTo>
                    <a:pt x="48" y="1"/>
                  </a:lnTo>
                  <a:lnTo>
                    <a:pt x="46" y="0"/>
                  </a:lnTo>
                  <a:lnTo>
                    <a:pt x="44" y="1"/>
                  </a:lnTo>
                  <a:lnTo>
                    <a:pt x="43" y="1"/>
                  </a:lnTo>
                  <a:lnTo>
                    <a:pt x="42" y="3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0" y="14"/>
                  </a:lnTo>
                  <a:lnTo>
                    <a:pt x="37" y="25"/>
                  </a:lnTo>
                  <a:lnTo>
                    <a:pt x="34" y="35"/>
                  </a:lnTo>
                  <a:lnTo>
                    <a:pt x="30" y="44"/>
                  </a:lnTo>
                  <a:lnTo>
                    <a:pt x="21" y="64"/>
                  </a:lnTo>
                  <a:lnTo>
                    <a:pt x="13" y="82"/>
                  </a:lnTo>
                  <a:lnTo>
                    <a:pt x="13" y="82"/>
                  </a:lnTo>
                  <a:lnTo>
                    <a:pt x="9" y="92"/>
                  </a:lnTo>
                  <a:lnTo>
                    <a:pt x="3" y="105"/>
                  </a:lnTo>
                  <a:lnTo>
                    <a:pt x="1" y="112"/>
                  </a:lnTo>
                  <a:lnTo>
                    <a:pt x="0" y="119"/>
                  </a:lnTo>
                  <a:lnTo>
                    <a:pt x="1" y="124"/>
                  </a:lnTo>
                  <a:lnTo>
                    <a:pt x="2" y="126"/>
                  </a:lnTo>
                  <a:lnTo>
                    <a:pt x="4" y="128"/>
                  </a:lnTo>
                  <a:lnTo>
                    <a:pt x="4" y="128"/>
                  </a:lnTo>
                  <a:lnTo>
                    <a:pt x="6" y="129"/>
                  </a:lnTo>
                  <a:lnTo>
                    <a:pt x="9" y="129"/>
                  </a:lnTo>
                  <a:lnTo>
                    <a:pt x="12" y="128"/>
                  </a:lnTo>
                  <a:lnTo>
                    <a:pt x="13" y="126"/>
                  </a:lnTo>
                  <a:lnTo>
                    <a:pt x="13" y="125"/>
                  </a:lnTo>
                  <a:lnTo>
                    <a:pt x="13" y="123"/>
                  </a:lnTo>
                  <a:lnTo>
                    <a:pt x="11" y="122"/>
                  </a:lnTo>
                  <a:lnTo>
                    <a:pt x="11" y="122"/>
                  </a:lnTo>
                  <a:lnTo>
                    <a:pt x="11" y="120"/>
                  </a:lnTo>
                  <a:lnTo>
                    <a:pt x="10" y="117"/>
                  </a:lnTo>
                  <a:lnTo>
                    <a:pt x="11" y="109"/>
                  </a:lnTo>
                  <a:lnTo>
                    <a:pt x="14" y="100"/>
                  </a:lnTo>
                  <a:lnTo>
                    <a:pt x="19" y="90"/>
                  </a:lnTo>
                  <a:lnTo>
                    <a:pt x="27" y="69"/>
                  </a:lnTo>
                  <a:lnTo>
                    <a:pt x="33" y="58"/>
                  </a:lnTo>
                  <a:lnTo>
                    <a:pt x="33" y="58"/>
                  </a:lnTo>
                  <a:lnTo>
                    <a:pt x="43" y="36"/>
                  </a:lnTo>
                  <a:lnTo>
                    <a:pt x="46" y="26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50" y="13"/>
                  </a:lnTo>
                  <a:lnTo>
                    <a:pt x="51" y="11"/>
                  </a:lnTo>
                  <a:lnTo>
                    <a:pt x="51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60"/>
            <p:cNvSpPr/>
            <p:nvPr/>
          </p:nvSpPr>
          <p:spPr>
            <a:xfrm>
              <a:off x="6315076" y="1671638"/>
              <a:ext cx="15875" cy="41275"/>
            </a:xfrm>
            <a:custGeom>
              <a:avLst/>
              <a:gdLst/>
              <a:ahLst/>
              <a:cxnLst/>
              <a:rect l="l" t="t" r="r" b="b"/>
              <a:pathLst>
                <a:path w="29" h="78" extrusionOk="0">
                  <a:moveTo>
                    <a:pt x="20" y="3"/>
                  </a:moveTo>
                  <a:lnTo>
                    <a:pt x="20" y="3"/>
                  </a:lnTo>
                  <a:lnTo>
                    <a:pt x="7" y="38"/>
                  </a:lnTo>
                  <a:lnTo>
                    <a:pt x="2" y="56"/>
                  </a:lnTo>
                  <a:lnTo>
                    <a:pt x="1" y="65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76"/>
                  </a:lnTo>
                  <a:lnTo>
                    <a:pt x="2" y="77"/>
                  </a:lnTo>
                  <a:lnTo>
                    <a:pt x="3" y="78"/>
                  </a:lnTo>
                  <a:lnTo>
                    <a:pt x="5" y="78"/>
                  </a:lnTo>
                  <a:lnTo>
                    <a:pt x="6" y="78"/>
                  </a:lnTo>
                  <a:lnTo>
                    <a:pt x="8" y="77"/>
                  </a:lnTo>
                  <a:lnTo>
                    <a:pt x="9" y="76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10" y="65"/>
                  </a:lnTo>
                  <a:lnTo>
                    <a:pt x="11" y="57"/>
                  </a:lnTo>
                  <a:lnTo>
                    <a:pt x="16" y="39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1"/>
                  </a:lnTo>
                  <a:lnTo>
                    <a:pt x="21" y="2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60"/>
            <p:cNvSpPr/>
            <p:nvPr/>
          </p:nvSpPr>
          <p:spPr>
            <a:xfrm>
              <a:off x="6359526" y="1677988"/>
              <a:ext cx="20638" cy="69850"/>
            </a:xfrm>
            <a:custGeom>
              <a:avLst/>
              <a:gdLst/>
              <a:ahLst/>
              <a:cxnLst/>
              <a:rect l="l" t="t" r="r" b="b"/>
              <a:pathLst>
                <a:path w="41" h="130" extrusionOk="0">
                  <a:moveTo>
                    <a:pt x="32" y="4"/>
                  </a:moveTo>
                  <a:lnTo>
                    <a:pt x="32" y="4"/>
                  </a:lnTo>
                  <a:lnTo>
                    <a:pt x="20" y="33"/>
                  </a:lnTo>
                  <a:lnTo>
                    <a:pt x="11" y="63"/>
                  </a:lnTo>
                  <a:lnTo>
                    <a:pt x="6" y="79"/>
                  </a:lnTo>
                  <a:lnTo>
                    <a:pt x="3" y="94"/>
                  </a:lnTo>
                  <a:lnTo>
                    <a:pt x="1" y="11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7"/>
                  </a:lnTo>
                  <a:lnTo>
                    <a:pt x="1" y="128"/>
                  </a:lnTo>
                  <a:lnTo>
                    <a:pt x="3" y="129"/>
                  </a:lnTo>
                  <a:lnTo>
                    <a:pt x="4" y="130"/>
                  </a:lnTo>
                  <a:lnTo>
                    <a:pt x="6" y="129"/>
                  </a:lnTo>
                  <a:lnTo>
                    <a:pt x="7" y="128"/>
                  </a:lnTo>
                  <a:lnTo>
                    <a:pt x="9" y="127"/>
                  </a:lnTo>
                  <a:lnTo>
                    <a:pt x="9" y="125"/>
                  </a:lnTo>
                  <a:lnTo>
                    <a:pt x="9" y="125"/>
                  </a:lnTo>
                  <a:lnTo>
                    <a:pt x="10" y="110"/>
                  </a:lnTo>
                  <a:lnTo>
                    <a:pt x="12" y="94"/>
                  </a:lnTo>
                  <a:lnTo>
                    <a:pt x="16" y="80"/>
                  </a:lnTo>
                  <a:lnTo>
                    <a:pt x="20" y="64"/>
                  </a:lnTo>
                  <a:lnTo>
                    <a:pt x="30" y="35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1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60"/>
            <p:cNvSpPr/>
            <p:nvPr/>
          </p:nvSpPr>
          <p:spPr>
            <a:xfrm>
              <a:off x="6392863" y="1708150"/>
              <a:ext cx="20638" cy="55563"/>
            </a:xfrm>
            <a:custGeom>
              <a:avLst/>
              <a:gdLst/>
              <a:ahLst/>
              <a:cxnLst/>
              <a:rect l="l" t="t" r="r" b="b"/>
              <a:pathLst>
                <a:path w="41" h="104" extrusionOk="0">
                  <a:moveTo>
                    <a:pt x="32" y="4"/>
                  </a:moveTo>
                  <a:lnTo>
                    <a:pt x="32" y="4"/>
                  </a:lnTo>
                  <a:lnTo>
                    <a:pt x="27" y="17"/>
                  </a:lnTo>
                  <a:lnTo>
                    <a:pt x="23" y="28"/>
                  </a:lnTo>
                  <a:lnTo>
                    <a:pt x="13" y="51"/>
                  </a:lnTo>
                  <a:lnTo>
                    <a:pt x="8" y="63"/>
                  </a:lnTo>
                  <a:lnTo>
                    <a:pt x="4" y="74"/>
                  </a:lnTo>
                  <a:lnTo>
                    <a:pt x="1" y="8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0" y="87"/>
                  </a:lnTo>
                  <a:lnTo>
                    <a:pt x="13" y="75"/>
                  </a:lnTo>
                  <a:lnTo>
                    <a:pt x="17" y="64"/>
                  </a:lnTo>
                  <a:lnTo>
                    <a:pt x="22" y="53"/>
                  </a:lnTo>
                  <a:lnTo>
                    <a:pt x="33" y="30"/>
                  </a:lnTo>
                  <a:lnTo>
                    <a:pt x="37" y="19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1"/>
                  </a:lnTo>
                  <a:lnTo>
                    <a:pt x="35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60"/>
            <p:cNvSpPr/>
            <p:nvPr/>
          </p:nvSpPr>
          <p:spPr>
            <a:xfrm>
              <a:off x="6438900" y="1719263"/>
              <a:ext cx="31750" cy="65088"/>
            </a:xfrm>
            <a:custGeom>
              <a:avLst/>
              <a:gdLst/>
              <a:ahLst/>
              <a:cxnLst/>
              <a:rect l="l" t="t" r="r" b="b"/>
              <a:pathLst>
                <a:path w="60" h="123" extrusionOk="0">
                  <a:moveTo>
                    <a:pt x="51" y="2"/>
                  </a:moveTo>
                  <a:lnTo>
                    <a:pt x="51" y="2"/>
                  </a:lnTo>
                  <a:lnTo>
                    <a:pt x="37" y="25"/>
                  </a:lnTo>
                  <a:lnTo>
                    <a:pt x="25" y="44"/>
                  </a:lnTo>
                  <a:lnTo>
                    <a:pt x="14" y="64"/>
                  </a:lnTo>
                  <a:lnTo>
                    <a:pt x="6" y="83"/>
                  </a:lnTo>
                  <a:lnTo>
                    <a:pt x="2" y="93"/>
                  </a:lnTo>
                  <a:lnTo>
                    <a:pt x="0" y="101"/>
                  </a:lnTo>
                  <a:lnTo>
                    <a:pt x="0" y="108"/>
                  </a:lnTo>
                  <a:lnTo>
                    <a:pt x="1" y="114"/>
                  </a:lnTo>
                  <a:lnTo>
                    <a:pt x="2" y="116"/>
                  </a:lnTo>
                  <a:lnTo>
                    <a:pt x="5" y="119"/>
                  </a:lnTo>
                  <a:lnTo>
                    <a:pt x="7" y="120"/>
                  </a:lnTo>
                  <a:lnTo>
                    <a:pt x="10" y="123"/>
                  </a:lnTo>
                  <a:lnTo>
                    <a:pt x="10" y="123"/>
                  </a:lnTo>
                  <a:lnTo>
                    <a:pt x="12" y="123"/>
                  </a:lnTo>
                  <a:lnTo>
                    <a:pt x="14" y="123"/>
                  </a:lnTo>
                  <a:lnTo>
                    <a:pt x="15" y="120"/>
                  </a:lnTo>
                  <a:lnTo>
                    <a:pt x="16" y="119"/>
                  </a:lnTo>
                  <a:lnTo>
                    <a:pt x="15" y="115"/>
                  </a:lnTo>
                  <a:lnTo>
                    <a:pt x="14" y="114"/>
                  </a:lnTo>
                  <a:lnTo>
                    <a:pt x="13" y="113"/>
                  </a:lnTo>
                  <a:lnTo>
                    <a:pt x="13" y="113"/>
                  </a:lnTo>
                  <a:lnTo>
                    <a:pt x="11" y="112"/>
                  </a:lnTo>
                  <a:lnTo>
                    <a:pt x="10" y="111"/>
                  </a:lnTo>
                  <a:lnTo>
                    <a:pt x="10" y="107"/>
                  </a:lnTo>
                  <a:lnTo>
                    <a:pt x="10" y="102"/>
                  </a:lnTo>
                  <a:lnTo>
                    <a:pt x="12" y="96"/>
                  </a:lnTo>
                  <a:lnTo>
                    <a:pt x="18" y="80"/>
                  </a:lnTo>
                  <a:lnTo>
                    <a:pt x="27" y="62"/>
                  </a:lnTo>
                  <a:lnTo>
                    <a:pt x="47" y="2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60" y="5"/>
                  </a:lnTo>
                  <a:lnTo>
                    <a:pt x="59" y="3"/>
                  </a:lnTo>
                  <a:lnTo>
                    <a:pt x="59" y="1"/>
                  </a:lnTo>
                  <a:lnTo>
                    <a:pt x="57" y="0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1" y="2"/>
                  </a:lnTo>
                  <a:lnTo>
                    <a:pt x="51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60"/>
            <p:cNvSpPr/>
            <p:nvPr/>
          </p:nvSpPr>
          <p:spPr>
            <a:xfrm>
              <a:off x="6478588" y="1731963"/>
              <a:ext cx="28575" cy="65088"/>
            </a:xfrm>
            <a:custGeom>
              <a:avLst/>
              <a:gdLst/>
              <a:ahLst/>
              <a:cxnLst/>
              <a:rect l="l" t="t" r="r" b="b"/>
              <a:pathLst>
                <a:path w="54" h="123" extrusionOk="0">
                  <a:moveTo>
                    <a:pt x="45" y="1"/>
                  </a:moveTo>
                  <a:lnTo>
                    <a:pt x="45" y="1"/>
                  </a:lnTo>
                  <a:lnTo>
                    <a:pt x="40" y="8"/>
                  </a:lnTo>
                  <a:lnTo>
                    <a:pt x="34" y="14"/>
                  </a:lnTo>
                  <a:lnTo>
                    <a:pt x="25" y="26"/>
                  </a:lnTo>
                  <a:lnTo>
                    <a:pt x="16" y="41"/>
                  </a:lnTo>
                  <a:lnTo>
                    <a:pt x="10" y="55"/>
                  </a:lnTo>
                  <a:lnTo>
                    <a:pt x="6" y="71"/>
                  </a:lnTo>
                  <a:lnTo>
                    <a:pt x="3" y="87"/>
                  </a:lnTo>
                  <a:lnTo>
                    <a:pt x="1" y="103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5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119"/>
                  </a:lnTo>
                  <a:lnTo>
                    <a:pt x="10" y="104"/>
                  </a:lnTo>
                  <a:lnTo>
                    <a:pt x="12" y="88"/>
                  </a:lnTo>
                  <a:lnTo>
                    <a:pt x="15" y="74"/>
                  </a:lnTo>
                  <a:lnTo>
                    <a:pt x="19" y="59"/>
                  </a:lnTo>
                  <a:lnTo>
                    <a:pt x="25" y="45"/>
                  </a:lnTo>
                  <a:lnTo>
                    <a:pt x="33" y="31"/>
                  </a:lnTo>
                  <a:lnTo>
                    <a:pt x="41" y="19"/>
                  </a:lnTo>
                  <a:lnTo>
                    <a:pt x="53" y="9"/>
                  </a:lnTo>
                  <a:lnTo>
                    <a:pt x="53" y="9"/>
                  </a:lnTo>
                  <a:lnTo>
                    <a:pt x="54" y="7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50" y="1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60"/>
            <p:cNvSpPr/>
            <p:nvPr/>
          </p:nvSpPr>
          <p:spPr>
            <a:xfrm>
              <a:off x="6523038" y="1739900"/>
              <a:ext cx="25400" cy="61913"/>
            </a:xfrm>
            <a:custGeom>
              <a:avLst/>
              <a:gdLst/>
              <a:ahLst/>
              <a:cxnLst/>
              <a:rect l="l" t="t" r="r" b="b"/>
              <a:pathLst>
                <a:path w="48" h="117" extrusionOk="0">
                  <a:moveTo>
                    <a:pt x="39" y="3"/>
                  </a:moveTo>
                  <a:lnTo>
                    <a:pt x="39" y="3"/>
                  </a:lnTo>
                  <a:lnTo>
                    <a:pt x="27" y="29"/>
                  </a:lnTo>
                  <a:lnTo>
                    <a:pt x="17" y="56"/>
                  </a:lnTo>
                  <a:lnTo>
                    <a:pt x="8" y="82"/>
                  </a:lnTo>
                  <a:lnTo>
                    <a:pt x="4" y="96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1" y="113"/>
                  </a:lnTo>
                  <a:lnTo>
                    <a:pt x="4" y="116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10" y="112"/>
                  </a:lnTo>
                  <a:lnTo>
                    <a:pt x="10" y="112"/>
                  </a:lnTo>
                  <a:lnTo>
                    <a:pt x="13" y="99"/>
                  </a:lnTo>
                  <a:lnTo>
                    <a:pt x="16" y="85"/>
                  </a:lnTo>
                  <a:lnTo>
                    <a:pt x="25" y="58"/>
                  </a:lnTo>
                  <a:lnTo>
                    <a:pt x="37" y="32"/>
                  </a:lnTo>
                  <a:lnTo>
                    <a:pt x="47" y="5"/>
                  </a:lnTo>
                  <a:lnTo>
                    <a:pt x="47" y="5"/>
                  </a:lnTo>
                  <a:lnTo>
                    <a:pt x="48" y="3"/>
                  </a:lnTo>
                  <a:lnTo>
                    <a:pt x="47" y="2"/>
                  </a:lnTo>
                  <a:lnTo>
                    <a:pt x="46" y="1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9" y="3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60"/>
            <p:cNvSpPr/>
            <p:nvPr/>
          </p:nvSpPr>
          <p:spPr>
            <a:xfrm>
              <a:off x="6572250" y="1743075"/>
              <a:ext cx="28575" cy="61913"/>
            </a:xfrm>
            <a:custGeom>
              <a:avLst/>
              <a:gdLst/>
              <a:ahLst/>
              <a:cxnLst/>
              <a:rect l="l" t="t" r="r" b="b"/>
              <a:pathLst>
                <a:path w="54" h="117" extrusionOk="0">
                  <a:moveTo>
                    <a:pt x="45" y="2"/>
                  </a:moveTo>
                  <a:lnTo>
                    <a:pt x="45" y="2"/>
                  </a:lnTo>
                  <a:lnTo>
                    <a:pt x="37" y="14"/>
                  </a:lnTo>
                  <a:lnTo>
                    <a:pt x="28" y="27"/>
                  </a:lnTo>
                  <a:lnTo>
                    <a:pt x="22" y="40"/>
                  </a:lnTo>
                  <a:lnTo>
                    <a:pt x="16" y="54"/>
                  </a:lnTo>
                  <a:lnTo>
                    <a:pt x="11" y="67"/>
                  </a:lnTo>
                  <a:lnTo>
                    <a:pt x="7" y="82"/>
                  </a:lnTo>
                  <a:lnTo>
                    <a:pt x="3" y="96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4"/>
                  </a:lnTo>
                  <a:lnTo>
                    <a:pt x="3" y="116"/>
                  </a:lnTo>
                  <a:lnTo>
                    <a:pt x="6" y="117"/>
                  </a:lnTo>
                  <a:lnTo>
                    <a:pt x="8" y="115"/>
                  </a:lnTo>
                  <a:lnTo>
                    <a:pt x="14" y="108"/>
                  </a:lnTo>
                  <a:lnTo>
                    <a:pt x="14" y="108"/>
                  </a:lnTo>
                  <a:lnTo>
                    <a:pt x="16" y="106"/>
                  </a:lnTo>
                  <a:lnTo>
                    <a:pt x="15" y="104"/>
                  </a:lnTo>
                  <a:lnTo>
                    <a:pt x="14" y="102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18" y="75"/>
                  </a:lnTo>
                  <a:lnTo>
                    <a:pt x="22" y="63"/>
                  </a:lnTo>
                  <a:lnTo>
                    <a:pt x="27" y="52"/>
                  </a:lnTo>
                  <a:lnTo>
                    <a:pt x="33" y="39"/>
                  </a:lnTo>
                  <a:lnTo>
                    <a:pt x="39" y="28"/>
                  </a:lnTo>
                  <a:lnTo>
                    <a:pt x="45" y="18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4" y="5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52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5" y="2"/>
                  </a:lnTo>
                  <a:lnTo>
                    <a:pt x="45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60"/>
            <p:cNvSpPr/>
            <p:nvPr/>
          </p:nvSpPr>
          <p:spPr>
            <a:xfrm>
              <a:off x="6629400" y="1741488"/>
              <a:ext cx="28575" cy="55563"/>
            </a:xfrm>
            <a:custGeom>
              <a:avLst/>
              <a:gdLst/>
              <a:ahLst/>
              <a:cxnLst/>
              <a:rect l="l" t="t" r="r" b="b"/>
              <a:pathLst>
                <a:path w="53" h="105" extrusionOk="0">
                  <a:moveTo>
                    <a:pt x="44" y="3"/>
                  </a:moveTo>
                  <a:lnTo>
                    <a:pt x="44" y="3"/>
                  </a:lnTo>
                  <a:lnTo>
                    <a:pt x="39" y="14"/>
                  </a:lnTo>
                  <a:lnTo>
                    <a:pt x="35" y="26"/>
                  </a:lnTo>
                  <a:lnTo>
                    <a:pt x="35" y="26"/>
                  </a:lnTo>
                  <a:lnTo>
                    <a:pt x="34" y="32"/>
                  </a:lnTo>
                  <a:lnTo>
                    <a:pt x="33" y="38"/>
                  </a:lnTo>
                  <a:lnTo>
                    <a:pt x="32" y="44"/>
                  </a:lnTo>
                  <a:lnTo>
                    <a:pt x="31" y="48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25" y="55"/>
                  </a:lnTo>
                  <a:lnTo>
                    <a:pt x="22" y="61"/>
                  </a:lnTo>
                  <a:lnTo>
                    <a:pt x="15" y="73"/>
                  </a:lnTo>
                  <a:lnTo>
                    <a:pt x="9" y="86"/>
                  </a:lnTo>
                  <a:lnTo>
                    <a:pt x="5" y="91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7" y="103"/>
                  </a:lnTo>
                  <a:lnTo>
                    <a:pt x="14" y="94"/>
                  </a:lnTo>
                  <a:lnTo>
                    <a:pt x="21" y="84"/>
                  </a:lnTo>
                  <a:lnTo>
                    <a:pt x="31" y="63"/>
                  </a:lnTo>
                  <a:lnTo>
                    <a:pt x="31" y="63"/>
                  </a:lnTo>
                  <a:lnTo>
                    <a:pt x="34" y="60"/>
                  </a:lnTo>
                  <a:lnTo>
                    <a:pt x="37" y="57"/>
                  </a:lnTo>
                  <a:lnTo>
                    <a:pt x="39" y="54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42" y="38"/>
                  </a:lnTo>
                  <a:lnTo>
                    <a:pt x="44" y="28"/>
                  </a:lnTo>
                  <a:lnTo>
                    <a:pt x="48" y="18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3" y="5"/>
                  </a:lnTo>
                  <a:lnTo>
                    <a:pt x="53" y="4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60"/>
            <p:cNvSpPr/>
            <p:nvPr/>
          </p:nvSpPr>
          <p:spPr>
            <a:xfrm>
              <a:off x="6673850" y="1739900"/>
              <a:ext cx="20638" cy="53975"/>
            </a:xfrm>
            <a:custGeom>
              <a:avLst/>
              <a:gdLst/>
              <a:ahLst/>
              <a:cxnLst/>
              <a:rect l="l" t="t" r="r" b="b"/>
              <a:pathLst>
                <a:path w="41" h="103" extrusionOk="0">
                  <a:moveTo>
                    <a:pt x="32" y="4"/>
                  </a:moveTo>
                  <a:lnTo>
                    <a:pt x="32" y="4"/>
                  </a:lnTo>
                  <a:lnTo>
                    <a:pt x="29" y="16"/>
                  </a:lnTo>
                  <a:lnTo>
                    <a:pt x="26" y="28"/>
                  </a:lnTo>
                  <a:lnTo>
                    <a:pt x="22" y="40"/>
                  </a:lnTo>
                  <a:lnTo>
                    <a:pt x="18" y="51"/>
                  </a:lnTo>
                  <a:lnTo>
                    <a:pt x="8" y="74"/>
                  </a:lnTo>
                  <a:lnTo>
                    <a:pt x="4" y="8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1" y="101"/>
                  </a:lnTo>
                  <a:lnTo>
                    <a:pt x="2" y="102"/>
                  </a:lnTo>
                  <a:lnTo>
                    <a:pt x="4" y="103"/>
                  </a:lnTo>
                  <a:lnTo>
                    <a:pt x="5" y="103"/>
                  </a:lnTo>
                  <a:lnTo>
                    <a:pt x="7" y="103"/>
                  </a:lnTo>
                  <a:lnTo>
                    <a:pt x="8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2" y="88"/>
                  </a:lnTo>
                  <a:lnTo>
                    <a:pt x="17" y="76"/>
                  </a:lnTo>
                  <a:lnTo>
                    <a:pt x="27" y="53"/>
                  </a:lnTo>
                  <a:lnTo>
                    <a:pt x="32" y="41"/>
                  </a:lnTo>
                  <a:lnTo>
                    <a:pt x="36" y="29"/>
                  </a:lnTo>
                  <a:lnTo>
                    <a:pt x="39" y="16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3" y="1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60"/>
            <p:cNvSpPr/>
            <p:nvPr/>
          </p:nvSpPr>
          <p:spPr>
            <a:xfrm>
              <a:off x="6811963" y="1671638"/>
              <a:ext cx="9525" cy="38100"/>
            </a:xfrm>
            <a:custGeom>
              <a:avLst/>
              <a:gdLst/>
              <a:ahLst/>
              <a:cxnLst/>
              <a:rect l="l" t="t" r="r" b="b"/>
              <a:pathLst>
                <a:path w="17" h="72" extrusionOk="0">
                  <a:moveTo>
                    <a:pt x="11" y="58"/>
                  </a:moveTo>
                  <a:lnTo>
                    <a:pt x="11" y="58"/>
                  </a:lnTo>
                  <a:lnTo>
                    <a:pt x="10" y="51"/>
                  </a:lnTo>
                  <a:lnTo>
                    <a:pt x="9" y="44"/>
                  </a:lnTo>
                  <a:lnTo>
                    <a:pt x="10" y="33"/>
                  </a:lnTo>
                  <a:lnTo>
                    <a:pt x="10" y="33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1" y="20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2" y="59"/>
                  </a:lnTo>
                  <a:lnTo>
                    <a:pt x="3" y="63"/>
                  </a:lnTo>
                  <a:lnTo>
                    <a:pt x="5" y="66"/>
                  </a:lnTo>
                  <a:lnTo>
                    <a:pt x="7" y="69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3" y="72"/>
                  </a:lnTo>
                  <a:lnTo>
                    <a:pt x="15" y="72"/>
                  </a:lnTo>
                  <a:lnTo>
                    <a:pt x="17" y="70"/>
                  </a:lnTo>
                  <a:lnTo>
                    <a:pt x="17" y="68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17" y="59"/>
                  </a:lnTo>
                  <a:lnTo>
                    <a:pt x="15" y="58"/>
                  </a:lnTo>
                  <a:lnTo>
                    <a:pt x="13" y="57"/>
                  </a:lnTo>
                  <a:lnTo>
                    <a:pt x="11" y="58"/>
                  </a:lnTo>
                  <a:lnTo>
                    <a:pt x="11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60"/>
            <p:cNvSpPr/>
            <p:nvPr/>
          </p:nvSpPr>
          <p:spPr>
            <a:xfrm>
              <a:off x="6843713" y="1644650"/>
              <a:ext cx="22225" cy="55563"/>
            </a:xfrm>
            <a:custGeom>
              <a:avLst/>
              <a:gdLst/>
              <a:ahLst/>
              <a:cxnLst/>
              <a:rect l="l" t="t" r="r" b="b"/>
              <a:pathLst>
                <a:path w="41" h="104" extrusionOk="0">
                  <a:moveTo>
                    <a:pt x="33" y="1"/>
                  </a:moveTo>
                  <a:lnTo>
                    <a:pt x="33" y="1"/>
                  </a:lnTo>
                  <a:lnTo>
                    <a:pt x="29" y="6"/>
                  </a:lnTo>
                  <a:lnTo>
                    <a:pt x="26" y="12"/>
                  </a:lnTo>
                  <a:lnTo>
                    <a:pt x="20" y="23"/>
                  </a:lnTo>
                  <a:lnTo>
                    <a:pt x="16" y="35"/>
                  </a:lnTo>
                  <a:lnTo>
                    <a:pt x="13" y="48"/>
                  </a:lnTo>
                  <a:lnTo>
                    <a:pt x="8" y="73"/>
                  </a:lnTo>
                  <a:lnTo>
                    <a:pt x="5" y="86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1" y="101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3" y="91"/>
                  </a:lnTo>
                  <a:lnTo>
                    <a:pt x="17" y="81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45"/>
                  </a:lnTo>
                  <a:lnTo>
                    <a:pt x="28" y="32"/>
                  </a:lnTo>
                  <a:lnTo>
                    <a:pt x="30" y="26"/>
                  </a:lnTo>
                  <a:lnTo>
                    <a:pt x="33" y="20"/>
                  </a:lnTo>
                  <a:lnTo>
                    <a:pt x="36" y="14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41" y="6"/>
                  </a:lnTo>
                  <a:lnTo>
                    <a:pt x="41" y="4"/>
                  </a:lnTo>
                  <a:lnTo>
                    <a:pt x="40" y="3"/>
                  </a:lnTo>
                  <a:lnTo>
                    <a:pt x="39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3" y="1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60"/>
            <p:cNvSpPr/>
            <p:nvPr/>
          </p:nvSpPr>
          <p:spPr>
            <a:xfrm>
              <a:off x="6719888" y="1743075"/>
              <a:ext cx="9525" cy="47625"/>
            </a:xfrm>
            <a:custGeom>
              <a:avLst/>
              <a:gdLst/>
              <a:ahLst/>
              <a:cxnLst/>
              <a:rect l="l" t="t" r="r" b="b"/>
              <a:pathLst>
                <a:path w="17" h="91" extrusionOk="0">
                  <a:moveTo>
                    <a:pt x="16" y="4"/>
                  </a:moveTo>
                  <a:lnTo>
                    <a:pt x="16" y="4"/>
                  </a:lnTo>
                  <a:lnTo>
                    <a:pt x="16" y="2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7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8" y="25"/>
                  </a:lnTo>
                  <a:lnTo>
                    <a:pt x="8" y="44"/>
                  </a:lnTo>
                  <a:lnTo>
                    <a:pt x="8" y="55"/>
                  </a:lnTo>
                  <a:lnTo>
                    <a:pt x="7" y="65"/>
                  </a:lnTo>
                  <a:lnTo>
                    <a:pt x="4" y="74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3" y="91"/>
                  </a:lnTo>
                  <a:lnTo>
                    <a:pt x="4" y="91"/>
                  </a:lnTo>
                  <a:lnTo>
                    <a:pt x="7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3" y="79"/>
                  </a:lnTo>
                  <a:lnTo>
                    <a:pt x="15" y="68"/>
                  </a:lnTo>
                  <a:lnTo>
                    <a:pt x="17" y="58"/>
                  </a:lnTo>
                  <a:lnTo>
                    <a:pt x="17" y="48"/>
                  </a:lnTo>
                  <a:lnTo>
                    <a:pt x="17" y="2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60"/>
            <p:cNvSpPr/>
            <p:nvPr/>
          </p:nvSpPr>
          <p:spPr>
            <a:xfrm>
              <a:off x="6754813" y="1758950"/>
              <a:ext cx="12700" cy="49213"/>
            </a:xfrm>
            <a:custGeom>
              <a:avLst/>
              <a:gdLst/>
              <a:ahLst/>
              <a:cxnLst/>
              <a:rect l="l" t="t" r="r" b="b"/>
              <a:pathLst>
                <a:path w="24" h="92" extrusionOk="0">
                  <a:moveTo>
                    <a:pt x="24" y="5"/>
                  </a:moveTo>
                  <a:lnTo>
                    <a:pt x="24" y="5"/>
                  </a:lnTo>
                  <a:lnTo>
                    <a:pt x="24" y="3"/>
                  </a:lnTo>
                  <a:lnTo>
                    <a:pt x="23" y="1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7" y="1"/>
                  </a:lnTo>
                  <a:lnTo>
                    <a:pt x="16" y="3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18"/>
                  </a:lnTo>
                  <a:lnTo>
                    <a:pt x="13" y="30"/>
                  </a:lnTo>
                  <a:lnTo>
                    <a:pt x="11" y="42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5" y="63"/>
                  </a:lnTo>
                  <a:lnTo>
                    <a:pt x="2" y="72"/>
                  </a:lnTo>
                  <a:lnTo>
                    <a:pt x="0" y="76"/>
                  </a:lnTo>
                  <a:lnTo>
                    <a:pt x="0" y="82"/>
                  </a:lnTo>
                  <a:lnTo>
                    <a:pt x="2" y="86"/>
                  </a:lnTo>
                  <a:lnTo>
                    <a:pt x="4" y="90"/>
                  </a:lnTo>
                  <a:lnTo>
                    <a:pt x="4" y="90"/>
                  </a:lnTo>
                  <a:lnTo>
                    <a:pt x="5" y="91"/>
                  </a:lnTo>
                  <a:lnTo>
                    <a:pt x="7" y="92"/>
                  </a:lnTo>
                  <a:lnTo>
                    <a:pt x="8" y="92"/>
                  </a:lnTo>
                  <a:lnTo>
                    <a:pt x="10" y="91"/>
                  </a:lnTo>
                  <a:lnTo>
                    <a:pt x="11" y="90"/>
                  </a:lnTo>
                  <a:lnTo>
                    <a:pt x="12" y="88"/>
                  </a:lnTo>
                  <a:lnTo>
                    <a:pt x="12" y="87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0" y="82"/>
                  </a:lnTo>
                  <a:lnTo>
                    <a:pt x="10" y="77"/>
                  </a:lnTo>
                  <a:lnTo>
                    <a:pt x="11" y="72"/>
                  </a:lnTo>
                  <a:lnTo>
                    <a:pt x="13" y="68"/>
                  </a:lnTo>
                  <a:lnTo>
                    <a:pt x="16" y="59"/>
                  </a:lnTo>
                  <a:lnTo>
                    <a:pt x="18" y="51"/>
                  </a:lnTo>
                  <a:lnTo>
                    <a:pt x="18" y="51"/>
                  </a:lnTo>
                  <a:lnTo>
                    <a:pt x="20" y="39"/>
                  </a:lnTo>
                  <a:lnTo>
                    <a:pt x="22" y="28"/>
                  </a:lnTo>
                  <a:lnTo>
                    <a:pt x="24" y="17"/>
                  </a:lnTo>
                  <a:lnTo>
                    <a:pt x="24" y="5"/>
                  </a:lnTo>
                  <a:lnTo>
                    <a:pt x="24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60"/>
            <p:cNvSpPr/>
            <p:nvPr/>
          </p:nvSpPr>
          <p:spPr>
            <a:xfrm>
              <a:off x="6418263" y="1346200"/>
              <a:ext cx="39688" cy="65088"/>
            </a:xfrm>
            <a:custGeom>
              <a:avLst/>
              <a:gdLst/>
              <a:ahLst/>
              <a:cxnLst/>
              <a:rect l="l" t="t" r="r" b="b"/>
              <a:pathLst>
                <a:path w="73" h="123" extrusionOk="0">
                  <a:moveTo>
                    <a:pt x="63" y="3"/>
                  </a:moveTo>
                  <a:lnTo>
                    <a:pt x="63" y="3"/>
                  </a:lnTo>
                  <a:lnTo>
                    <a:pt x="61" y="12"/>
                  </a:lnTo>
                  <a:lnTo>
                    <a:pt x="59" y="19"/>
                  </a:lnTo>
                  <a:lnTo>
                    <a:pt x="52" y="33"/>
                  </a:lnTo>
                  <a:lnTo>
                    <a:pt x="43" y="48"/>
                  </a:lnTo>
                  <a:lnTo>
                    <a:pt x="33" y="61"/>
                  </a:lnTo>
                  <a:lnTo>
                    <a:pt x="24" y="75"/>
                  </a:lnTo>
                  <a:lnTo>
                    <a:pt x="15" y="88"/>
                  </a:lnTo>
                  <a:lnTo>
                    <a:pt x="6" y="102"/>
                  </a:lnTo>
                  <a:lnTo>
                    <a:pt x="3" y="110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2" y="122"/>
                  </a:lnTo>
                  <a:lnTo>
                    <a:pt x="3" y="123"/>
                  </a:lnTo>
                  <a:lnTo>
                    <a:pt x="5" y="123"/>
                  </a:lnTo>
                  <a:lnTo>
                    <a:pt x="6" y="123"/>
                  </a:lnTo>
                  <a:lnTo>
                    <a:pt x="8" y="121"/>
                  </a:lnTo>
                  <a:lnTo>
                    <a:pt x="10" y="120"/>
                  </a:lnTo>
                  <a:lnTo>
                    <a:pt x="10" y="120"/>
                  </a:lnTo>
                  <a:lnTo>
                    <a:pt x="13" y="112"/>
                  </a:lnTo>
                  <a:lnTo>
                    <a:pt x="16" y="105"/>
                  </a:lnTo>
                  <a:lnTo>
                    <a:pt x="24" y="90"/>
                  </a:lnTo>
                  <a:lnTo>
                    <a:pt x="33" y="77"/>
                  </a:lnTo>
                  <a:lnTo>
                    <a:pt x="43" y="63"/>
                  </a:lnTo>
                  <a:lnTo>
                    <a:pt x="52" y="50"/>
                  </a:lnTo>
                  <a:lnTo>
                    <a:pt x="61" y="36"/>
                  </a:lnTo>
                  <a:lnTo>
                    <a:pt x="67" y="22"/>
                  </a:lnTo>
                  <a:lnTo>
                    <a:pt x="70" y="14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73" y="4"/>
                  </a:lnTo>
                  <a:lnTo>
                    <a:pt x="71" y="2"/>
                  </a:lnTo>
                  <a:lnTo>
                    <a:pt x="70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0"/>
                  </a:lnTo>
                  <a:lnTo>
                    <a:pt x="64" y="1"/>
                  </a:lnTo>
                  <a:lnTo>
                    <a:pt x="63" y="3"/>
                  </a:lnTo>
                  <a:lnTo>
                    <a:pt x="63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60"/>
            <p:cNvSpPr/>
            <p:nvPr/>
          </p:nvSpPr>
          <p:spPr>
            <a:xfrm>
              <a:off x="6462713" y="1366838"/>
              <a:ext cx="34925" cy="50800"/>
            </a:xfrm>
            <a:custGeom>
              <a:avLst/>
              <a:gdLst/>
              <a:ahLst/>
              <a:cxnLst/>
              <a:rect l="l" t="t" r="r" b="b"/>
              <a:pathLst>
                <a:path w="67" h="97" extrusionOk="0">
                  <a:moveTo>
                    <a:pt x="58" y="2"/>
                  </a:moveTo>
                  <a:lnTo>
                    <a:pt x="58" y="2"/>
                  </a:lnTo>
                  <a:lnTo>
                    <a:pt x="42" y="24"/>
                  </a:lnTo>
                  <a:lnTo>
                    <a:pt x="29" y="4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0" y="92"/>
                  </a:lnTo>
                  <a:lnTo>
                    <a:pt x="1" y="94"/>
                  </a:lnTo>
                  <a:lnTo>
                    <a:pt x="1" y="95"/>
                  </a:lnTo>
                  <a:lnTo>
                    <a:pt x="3" y="97"/>
                  </a:lnTo>
                  <a:lnTo>
                    <a:pt x="4" y="97"/>
                  </a:lnTo>
                  <a:lnTo>
                    <a:pt x="6" y="97"/>
                  </a:lnTo>
                  <a:lnTo>
                    <a:pt x="8" y="97"/>
                  </a:lnTo>
                  <a:lnTo>
                    <a:pt x="9" y="95"/>
                  </a:lnTo>
                  <a:lnTo>
                    <a:pt x="9" y="95"/>
                  </a:lnTo>
                  <a:lnTo>
                    <a:pt x="37" y="51"/>
                  </a:lnTo>
                  <a:lnTo>
                    <a:pt x="50" y="28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7" y="3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60"/>
            <p:cNvSpPr/>
            <p:nvPr/>
          </p:nvSpPr>
          <p:spPr>
            <a:xfrm>
              <a:off x="6569075" y="1604963"/>
              <a:ext cx="28575" cy="68263"/>
            </a:xfrm>
            <a:custGeom>
              <a:avLst/>
              <a:gdLst/>
              <a:ahLst/>
              <a:cxnLst/>
              <a:rect l="l" t="t" r="r" b="b"/>
              <a:pathLst>
                <a:path w="54" h="129" extrusionOk="0">
                  <a:moveTo>
                    <a:pt x="45" y="3"/>
                  </a:moveTo>
                  <a:lnTo>
                    <a:pt x="45" y="3"/>
                  </a:lnTo>
                  <a:lnTo>
                    <a:pt x="43" y="10"/>
                  </a:lnTo>
                  <a:lnTo>
                    <a:pt x="40" y="16"/>
                  </a:lnTo>
                  <a:lnTo>
                    <a:pt x="32" y="29"/>
                  </a:lnTo>
                  <a:lnTo>
                    <a:pt x="25" y="41"/>
                  </a:lnTo>
                  <a:lnTo>
                    <a:pt x="22" y="47"/>
                  </a:lnTo>
                  <a:lnTo>
                    <a:pt x="20" y="53"/>
                  </a:lnTo>
                  <a:lnTo>
                    <a:pt x="20" y="53"/>
                  </a:lnTo>
                  <a:lnTo>
                    <a:pt x="14" y="71"/>
                  </a:lnTo>
                  <a:lnTo>
                    <a:pt x="9" y="89"/>
                  </a:lnTo>
                  <a:lnTo>
                    <a:pt x="3" y="106"/>
                  </a:lnTo>
                  <a:lnTo>
                    <a:pt x="1" y="11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1" y="127"/>
                  </a:lnTo>
                  <a:lnTo>
                    <a:pt x="2" y="128"/>
                  </a:lnTo>
                  <a:lnTo>
                    <a:pt x="3" y="129"/>
                  </a:lnTo>
                  <a:lnTo>
                    <a:pt x="5" y="129"/>
                  </a:lnTo>
                  <a:lnTo>
                    <a:pt x="6" y="129"/>
                  </a:lnTo>
                  <a:lnTo>
                    <a:pt x="9" y="128"/>
                  </a:lnTo>
                  <a:lnTo>
                    <a:pt x="10" y="127"/>
                  </a:lnTo>
                  <a:lnTo>
                    <a:pt x="10" y="125"/>
                  </a:lnTo>
                  <a:lnTo>
                    <a:pt x="10" y="125"/>
                  </a:lnTo>
                  <a:lnTo>
                    <a:pt x="12" y="108"/>
                  </a:lnTo>
                  <a:lnTo>
                    <a:pt x="16" y="93"/>
                  </a:lnTo>
                  <a:lnTo>
                    <a:pt x="21" y="78"/>
                  </a:lnTo>
                  <a:lnTo>
                    <a:pt x="28" y="64"/>
                  </a:lnTo>
                  <a:lnTo>
                    <a:pt x="42" y="35"/>
                  </a:lnTo>
                  <a:lnTo>
                    <a:pt x="49" y="2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4" y="2"/>
                  </a:lnTo>
                  <a:lnTo>
                    <a:pt x="53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1"/>
                  </a:lnTo>
                  <a:lnTo>
                    <a:pt x="46" y="2"/>
                  </a:lnTo>
                  <a:lnTo>
                    <a:pt x="45" y="3"/>
                  </a:lnTo>
                  <a:lnTo>
                    <a:pt x="45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60"/>
            <p:cNvSpPr/>
            <p:nvPr/>
          </p:nvSpPr>
          <p:spPr>
            <a:xfrm>
              <a:off x="6619875" y="1614488"/>
              <a:ext cx="25400" cy="44450"/>
            </a:xfrm>
            <a:custGeom>
              <a:avLst/>
              <a:gdLst/>
              <a:ahLst/>
              <a:cxnLst/>
              <a:rect l="l" t="t" r="r" b="b"/>
              <a:pathLst>
                <a:path w="48" h="86" extrusionOk="0">
                  <a:moveTo>
                    <a:pt x="40" y="2"/>
                  </a:moveTo>
                  <a:lnTo>
                    <a:pt x="40" y="2"/>
                  </a:lnTo>
                  <a:lnTo>
                    <a:pt x="32" y="11"/>
                  </a:lnTo>
                  <a:lnTo>
                    <a:pt x="25" y="19"/>
                  </a:lnTo>
                  <a:lnTo>
                    <a:pt x="19" y="28"/>
                  </a:lnTo>
                  <a:lnTo>
                    <a:pt x="13" y="39"/>
                  </a:lnTo>
                  <a:lnTo>
                    <a:pt x="8" y="49"/>
                  </a:lnTo>
                  <a:lnTo>
                    <a:pt x="4" y="59"/>
                  </a:lnTo>
                  <a:lnTo>
                    <a:pt x="1" y="71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1" y="85"/>
                  </a:lnTo>
                  <a:lnTo>
                    <a:pt x="3" y="86"/>
                  </a:lnTo>
                  <a:lnTo>
                    <a:pt x="5" y="86"/>
                  </a:lnTo>
                  <a:lnTo>
                    <a:pt x="6" y="86"/>
                  </a:lnTo>
                  <a:lnTo>
                    <a:pt x="9" y="85"/>
                  </a:lnTo>
                  <a:lnTo>
                    <a:pt x="10" y="83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1" y="71"/>
                  </a:lnTo>
                  <a:lnTo>
                    <a:pt x="14" y="61"/>
                  </a:lnTo>
                  <a:lnTo>
                    <a:pt x="17" y="51"/>
                  </a:lnTo>
                  <a:lnTo>
                    <a:pt x="22" y="42"/>
                  </a:lnTo>
                  <a:lnTo>
                    <a:pt x="27" y="33"/>
                  </a:lnTo>
                  <a:lnTo>
                    <a:pt x="33" y="24"/>
                  </a:lnTo>
                  <a:lnTo>
                    <a:pt x="40" y="16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48" y="8"/>
                  </a:lnTo>
                  <a:lnTo>
                    <a:pt x="48" y="5"/>
                  </a:lnTo>
                  <a:lnTo>
                    <a:pt x="47" y="3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2" y="1"/>
                  </a:lnTo>
                  <a:lnTo>
                    <a:pt x="40" y="2"/>
                  </a:lnTo>
                  <a:lnTo>
                    <a:pt x="40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60"/>
            <p:cNvSpPr/>
            <p:nvPr/>
          </p:nvSpPr>
          <p:spPr>
            <a:xfrm>
              <a:off x="6659563" y="1624013"/>
              <a:ext cx="28575" cy="46038"/>
            </a:xfrm>
            <a:custGeom>
              <a:avLst/>
              <a:gdLst/>
              <a:ahLst/>
              <a:cxnLst/>
              <a:rect l="l" t="t" r="r" b="b"/>
              <a:pathLst>
                <a:path w="53" h="85" extrusionOk="0">
                  <a:moveTo>
                    <a:pt x="44" y="2"/>
                  </a:moveTo>
                  <a:lnTo>
                    <a:pt x="44" y="2"/>
                  </a:lnTo>
                  <a:lnTo>
                    <a:pt x="38" y="10"/>
                  </a:lnTo>
                  <a:lnTo>
                    <a:pt x="32" y="17"/>
                  </a:lnTo>
                  <a:lnTo>
                    <a:pt x="25" y="26"/>
                  </a:lnTo>
                  <a:lnTo>
                    <a:pt x="19" y="34"/>
                  </a:lnTo>
                  <a:lnTo>
                    <a:pt x="19" y="34"/>
                  </a:lnTo>
                  <a:lnTo>
                    <a:pt x="13" y="44"/>
                  </a:lnTo>
                  <a:lnTo>
                    <a:pt x="9" y="56"/>
                  </a:lnTo>
                  <a:lnTo>
                    <a:pt x="5" y="6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9"/>
                  </a:lnTo>
                  <a:lnTo>
                    <a:pt x="0" y="82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3"/>
                  </a:lnTo>
                  <a:lnTo>
                    <a:pt x="8" y="83"/>
                  </a:lnTo>
                  <a:lnTo>
                    <a:pt x="16" y="63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8" y="37"/>
                  </a:lnTo>
                  <a:lnTo>
                    <a:pt x="31" y="33"/>
                  </a:lnTo>
                  <a:lnTo>
                    <a:pt x="38" y="25"/>
                  </a:lnTo>
                  <a:lnTo>
                    <a:pt x="46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3" y="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60"/>
            <p:cNvSpPr/>
            <p:nvPr/>
          </p:nvSpPr>
          <p:spPr>
            <a:xfrm>
              <a:off x="6746875" y="1463675"/>
              <a:ext cx="23813" cy="41275"/>
            </a:xfrm>
            <a:custGeom>
              <a:avLst/>
              <a:gdLst/>
              <a:ahLst/>
              <a:cxnLst/>
              <a:rect l="l" t="t" r="r" b="b"/>
              <a:pathLst>
                <a:path w="46" h="79" extrusionOk="0">
                  <a:moveTo>
                    <a:pt x="39" y="1"/>
                  </a:moveTo>
                  <a:lnTo>
                    <a:pt x="39" y="1"/>
                  </a:lnTo>
                  <a:lnTo>
                    <a:pt x="32" y="10"/>
                  </a:lnTo>
                  <a:lnTo>
                    <a:pt x="27" y="18"/>
                  </a:lnTo>
                  <a:lnTo>
                    <a:pt x="22" y="27"/>
                  </a:lnTo>
                  <a:lnTo>
                    <a:pt x="18" y="35"/>
                  </a:lnTo>
                  <a:lnTo>
                    <a:pt x="9" y="54"/>
                  </a:lnTo>
                  <a:lnTo>
                    <a:pt x="5" y="6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7"/>
                  </a:lnTo>
                  <a:lnTo>
                    <a:pt x="8" y="77"/>
                  </a:lnTo>
                  <a:lnTo>
                    <a:pt x="13" y="68"/>
                  </a:lnTo>
                  <a:lnTo>
                    <a:pt x="18" y="59"/>
                  </a:lnTo>
                  <a:lnTo>
                    <a:pt x="26" y="42"/>
                  </a:lnTo>
                  <a:lnTo>
                    <a:pt x="30" y="32"/>
                  </a:lnTo>
                  <a:lnTo>
                    <a:pt x="34" y="24"/>
                  </a:lnTo>
                  <a:lnTo>
                    <a:pt x="39" y="16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6" y="3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60"/>
            <p:cNvSpPr/>
            <p:nvPr/>
          </p:nvSpPr>
          <p:spPr>
            <a:xfrm>
              <a:off x="6792913" y="1493838"/>
              <a:ext cx="9525" cy="7938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8" y="1"/>
                  </a:moveTo>
                  <a:lnTo>
                    <a:pt x="2" y="8"/>
                  </a:lnTo>
                  <a:lnTo>
                    <a:pt x="2" y="8"/>
                  </a:lnTo>
                  <a:lnTo>
                    <a:pt x="1" y="9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2" y="14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7" y="16"/>
                  </a:lnTo>
                  <a:lnTo>
                    <a:pt x="8" y="14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5" y="6"/>
                  </a:lnTo>
                  <a:lnTo>
                    <a:pt x="16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60"/>
            <p:cNvSpPr/>
            <p:nvPr/>
          </p:nvSpPr>
          <p:spPr>
            <a:xfrm>
              <a:off x="6208713" y="1243013"/>
              <a:ext cx="706437" cy="620714"/>
            </a:xfrm>
            <a:custGeom>
              <a:avLst/>
              <a:gdLst/>
              <a:ahLst/>
              <a:cxnLst/>
              <a:rect l="l" t="t" r="r" b="b"/>
              <a:pathLst>
                <a:path w="1336" h="1175" extrusionOk="0">
                  <a:moveTo>
                    <a:pt x="1214" y="1175"/>
                  </a:moveTo>
                  <a:lnTo>
                    <a:pt x="1214" y="1175"/>
                  </a:lnTo>
                  <a:lnTo>
                    <a:pt x="1210" y="1175"/>
                  </a:lnTo>
                  <a:lnTo>
                    <a:pt x="1209" y="1175"/>
                  </a:lnTo>
                  <a:lnTo>
                    <a:pt x="1208" y="1175"/>
                  </a:lnTo>
                  <a:lnTo>
                    <a:pt x="1208" y="1175"/>
                  </a:lnTo>
                  <a:lnTo>
                    <a:pt x="1202" y="1174"/>
                  </a:lnTo>
                  <a:lnTo>
                    <a:pt x="1198" y="1173"/>
                  </a:lnTo>
                  <a:lnTo>
                    <a:pt x="1198" y="1173"/>
                  </a:lnTo>
                  <a:lnTo>
                    <a:pt x="1172" y="1162"/>
                  </a:lnTo>
                  <a:lnTo>
                    <a:pt x="1147" y="1152"/>
                  </a:lnTo>
                  <a:lnTo>
                    <a:pt x="1095" y="1131"/>
                  </a:lnTo>
                  <a:lnTo>
                    <a:pt x="1095" y="1131"/>
                  </a:lnTo>
                  <a:lnTo>
                    <a:pt x="1050" y="1113"/>
                  </a:lnTo>
                  <a:lnTo>
                    <a:pt x="1005" y="1095"/>
                  </a:lnTo>
                  <a:lnTo>
                    <a:pt x="982" y="1084"/>
                  </a:lnTo>
                  <a:lnTo>
                    <a:pt x="960" y="1073"/>
                  </a:lnTo>
                  <a:lnTo>
                    <a:pt x="938" y="1062"/>
                  </a:lnTo>
                  <a:lnTo>
                    <a:pt x="918" y="1048"/>
                  </a:lnTo>
                  <a:lnTo>
                    <a:pt x="911" y="1044"/>
                  </a:lnTo>
                  <a:lnTo>
                    <a:pt x="904" y="1048"/>
                  </a:lnTo>
                  <a:lnTo>
                    <a:pt x="904" y="1048"/>
                  </a:lnTo>
                  <a:lnTo>
                    <a:pt x="899" y="1051"/>
                  </a:lnTo>
                  <a:lnTo>
                    <a:pt x="899" y="1051"/>
                  </a:lnTo>
                  <a:lnTo>
                    <a:pt x="873" y="1061"/>
                  </a:lnTo>
                  <a:lnTo>
                    <a:pt x="847" y="1068"/>
                  </a:lnTo>
                  <a:lnTo>
                    <a:pt x="819" y="1075"/>
                  </a:lnTo>
                  <a:lnTo>
                    <a:pt x="789" y="1080"/>
                  </a:lnTo>
                  <a:lnTo>
                    <a:pt x="759" y="1084"/>
                  </a:lnTo>
                  <a:lnTo>
                    <a:pt x="728" y="1088"/>
                  </a:lnTo>
                  <a:lnTo>
                    <a:pt x="696" y="1090"/>
                  </a:lnTo>
                  <a:lnTo>
                    <a:pt x="664" y="1090"/>
                  </a:lnTo>
                  <a:lnTo>
                    <a:pt x="664" y="1090"/>
                  </a:lnTo>
                  <a:lnTo>
                    <a:pt x="620" y="1089"/>
                  </a:lnTo>
                  <a:lnTo>
                    <a:pt x="576" y="1086"/>
                  </a:lnTo>
                  <a:lnTo>
                    <a:pt x="531" y="1080"/>
                  </a:lnTo>
                  <a:lnTo>
                    <a:pt x="488" y="1073"/>
                  </a:lnTo>
                  <a:lnTo>
                    <a:pt x="445" y="1064"/>
                  </a:lnTo>
                  <a:lnTo>
                    <a:pt x="402" y="1052"/>
                  </a:lnTo>
                  <a:lnTo>
                    <a:pt x="361" y="1040"/>
                  </a:lnTo>
                  <a:lnTo>
                    <a:pt x="322" y="1026"/>
                  </a:lnTo>
                  <a:lnTo>
                    <a:pt x="322" y="1026"/>
                  </a:lnTo>
                  <a:lnTo>
                    <a:pt x="292" y="1012"/>
                  </a:lnTo>
                  <a:lnTo>
                    <a:pt x="263" y="997"/>
                  </a:lnTo>
                  <a:lnTo>
                    <a:pt x="235" y="980"/>
                  </a:lnTo>
                  <a:lnTo>
                    <a:pt x="209" y="962"/>
                  </a:lnTo>
                  <a:lnTo>
                    <a:pt x="184" y="942"/>
                  </a:lnTo>
                  <a:lnTo>
                    <a:pt x="161" y="920"/>
                  </a:lnTo>
                  <a:lnTo>
                    <a:pt x="138" y="898"/>
                  </a:lnTo>
                  <a:lnTo>
                    <a:pt x="117" y="873"/>
                  </a:lnTo>
                  <a:lnTo>
                    <a:pt x="99" y="847"/>
                  </a:lnTo>
                  <a:lnTo>
                    <a:pt x="81" y="820"/>
                  </a:lnTo>
                  <a:lnTo>
                    <a:pt x="66" y="792"/>
                  </a:lnTo>
                  <a:lnTo>
                    <a:pt x="51" y="762"/>
                  </a:lnTo>
                  <a:lnTo>
                    <a:pt x="39" y="732"/>
                  </a:lnTo>
                  <a:lnTo>
                    <a:pt x="28" y="700"/>
                  </a:lnTo>
                  <a:lnTo>
                    <a:pt x="19" y="668"/>
                  </a:lnTo>
                  <a:lnTo>
                    <a:pt x="12" y="634"/>
                  </a:lnTo>
                  <a:lnTo>
                    <a:pt x="12" y="634"/>
                  </a:lnTo>
                  <a:lnTo>
                    <a:pt x="8" y="609"/>
                  </a:lnTo>
                  <a:lnTo>
                    <a:pt x="5" y="582"/>
                  </a:lnTo>
                  <a:lnTo>
                    <a:pt x="2" y="554"/>
                  </a:lnTo>
                  <a:lnTo>
                    <a:pt x="1" y="524"/>
                  </a:lnTo>
                  <a:lnTo>
                    <a:pt x="0" y="492"/>
                  </a:lnTo>
                  <a:lnTo>
                    <a:pt x="1" y="459"/>
                  </a:lnTo>
                  <a:lnTo>
                    <a:pt x="4" y="424"/>
                  </a:lnTo>
                  <a:lnTo>
                    <a:pt x="9" y="389"/>
                  </a:lnTo>
                  <a:lnTo>
                    <a:pt x="16" y="354"/>
                  </a:lnTo>
                  <a:lnTo>
                    <a:pt x="21" y="337"/>
                  </a:lnTo>
                  <a:lnTo>
                    <a:pt x="26" y="320"/>
                  </a:lnTo>
                  <a:lnTo>
                    <a:pt x="33" y="303"/>
                  </a:lnTo>
                  <a:lnTo>
                    <a:pt x="39" y="285"/>
                  </a:lnTo>
                  <a:lnTo>
                    <a:pt x="46" y="267"/>
                  </a:lnTo>
                  <a:lnTo>
                    <a:pt x="54" y="251"/>
                  </a:lnTo>
                  <a:lnTo>
                    <a:pt x="64" y="234"/>
                  </a:lnTo>
                  <a:lnTo>
                    <a:pt x="74" y="218"/>
                  </a:lnTo>
                  <a:lnTo>
                    <a:pt x="84" y="201"/>
                  </a:lnTo>
                  <a:lnTo>
                    <a:pt x="97" y="185"/>
                  </a:lnTo>
                  <a:lnTo>
                    <a:pt x="109" y="169"/>
                  </a:lnTo>
                  <a:lnTo>
                    <a:pt x="123" y="154"/>
                  </a:lnTo>
                  <a:lnTo>
                    <a:pt x="138" y="139"/>
                  </a:lnTo>
                  <a:lnTo>
                    <a:pt x="153" y="125"/>
                  </a:lnTo>
                  <a:lnTo>
                    <a:pt x="153" y="125"/>
                  </a:lnTo>
                  <a:lnTo>
                    <a:pt x="167" y="114"/>
                  </a:lnTo>
                  <a:lnTo>
                    <a:pt x="180" y="103"/>
                  </a:lnTo>
                  <a:lnTo>
                    <a:pt x="195" y="94"/>
                  </a:lnTo>
                  <a:lnTo>
                    <a:pt x="209" y="86"/>
                  </a:lnTo>
                  <a:lnTo>
                    <a:pt x="224" y="76"/>
                  </a:lnTo>
                  <a:lnTo>
                    <a:pt x="239" y="69"/>
                  </a:lnTo>
                  <a:lnTo>
                    <a:pt x="255" y="62"/>
                  </a:lnTo>
                  <a:lnTo>
                    <a:pt x="270" y="56"/>
                  </a:lnTo>
                  <a:lnTo>
                    <a:pt x="303" y="43"/>
                  </a:lnTo>
                  <a:lnTo>
                    <a:pt x="336" y="34"/>
                  </a:lnTo>
                  <a:lnTo>
                    <a:pt x="369" y="26"/>
                  </a:lnTo>
                  <a:lnTo>
                    <a:pt x="403" y="20"/>
                  </a:lnTo>
                  <a:lnTo>
                    <a:pt x="439" y="14"/>
                  </a:lnTo>
                  <a:lnTo>
                    <a:pt x="473" y="11"/>
                  </a:lnTo>
                  <a:lnTo>
                    <a:pt x="507" y="8"/>
                  </a:lnTo>
                  <a:lnTo>
                    <a:pt x="541" y="6"/>
                  </a:lnTo>
                  <a:lnTo>
                    <a:pt x="607" y="5"/>
                  </a:lnTo>
                  <a:lnTo>
                    <a:pt x="669" y="5"/>
                  </a:lnTo>
                  <a:lnTo>
                    <a:pt x="700" y="5"/>
                  </a:lnTo>
                  <a:lnTo>
                    <a:pt x="700" y="5"/>
                  </a:lnTo>
                  <a:lnTo>
                    <a:pt x="704" y="5"/>
                  </a:lnTo>
                  <a:lnTo>
                    <a:pt x="708" y="6"/>
                  </a:lnTo>
                  <a:lnTo>
                    <a:pt x="711" y="7"/>
                  </a:lnTo>
                  <a:lnTo>
                    <a:pt x="714" y="7"/>
                  </a:lnTo>
                  <a:lnTo>
                    <a:pt x="714" y="7"/>
                  </a:lnTo>
                  <a:lnTo>
                    <a:pt x="732" y="4"/>
                  </a:lnTo>
                  <a:lnTo>
                    <a:pt x="749" y="2"/>
                  </a:lnTo>
                  <a:lnTo>
                    <a:pt x="768" y="1"/>
                  </a:lnTo>
                  <a:lnTo>
                    <a:pt x="787" y="0"/>
                  </a:lnTo>
                  <a:lnTo>
                    <a:pt x="787" y="0"/>
                  </a:lnTo>
                  <a:lnTo>
                    <a:pt x="803" y="0"/>
                  </a:lnTo>
                  <a:lnTo>
                    <a:pt x="821" y="1"/>
                  </a:lnTo>
                  <a:lnTo>
                    <a:pt x="856" y="5"/>
                  </a:lnTo>
                  <a:lnTo>
                    <a:pt x="891" y="11"/>
                  </a:lnTo>
                  <a:lnTo>
                    <a:pt x="926" y="21"/>
                  </a:lnTo>
                  <a:lnTo>
                    <a:pt x="960" y="31"/>
                  </a:lnTo>
                  <a:lnTo>
                    <a:pt x="994" y="43"/>
                  </a:lnTo>
                  <a:lnTo>
                    <a:pt x="1028" y="59"/>
                  </a:lnTo>
                  <a:lnTo>
                    <a:pt x="1060" y="75"/>
                  </a:lnTo>
                  <a:lnTo>
                    <a:pt x="1091" y="93"/>
                  </a:lnTo>
                  <a:lnTo>
                    <a:pt x="1121" y="112"/>
                  </a:lnTo>
                  <a:lnTo>
                    <a:pt x="1149" y="134"/>
                  </a:lnTo>
                  <a:lnTo>
                    <a:pt x="1175" y="156"/>
                  </a:lnTo>
                  <a:lnTo>
                    <a:pt x="1199" y="180"/>
                  </a:lnTo>
                  <a:lnTo>
                    <a:pt x="1210" y="192"/>
                  </a:lnTo>
                  <a:lnTo>
                    <a:pt x="1220" y="204"/>
                  </a:lnTo>
                  <a:lnTo>
                    <a:pt x="1230" y="217"/>
                  </a:lnTo>
                  <a:lnTo>
                    <a:pt x="1239" y="229"/>
                  </a:lnTo>
                  <a:lnTo>
                    <a:pt x="1247" y="243"/>
                  </a:lnTo>
                  <a:lnTo>
                    <a:pt x="1256" y="255"/>
                  </a:lnTo>
                  <a:lnTo>
                    <a:pt x="1256" y="255"/>
                  </a:lnTo>
                  <a:lnTo>
                    <a:pt x="1264" y="273"/>
                  </a:lnTo>
                  <a:lnTo>
                    <a:pt x="1272" y="290"/>
                  </a:lnTo>
                  <a:lnTo>
                    <a:pt x="1280" y="310"/>
                  </a:lnTo>
                  <a:lnTo>
                    <a:pt x="1289" y="328"/>
                  </a:lnTo>
                  <a:lnTo>
                    <a:pt x="1296" y="349"/>
                  </a:lnTo>
                  <a:lnTo>
                    <a:pt x="1302" y="370"/>
                  </a:lnTo>
                  <a:lnTo>
                    <a:pt x="1308" y="390"/>
                  </a:lnTo>
                  <a:lnTo>
                    <a:pt x="1314" y="412"/>
                  </a:lnTo>
                  <a:lnTo>
                    <a:pt x="1320" y="434"/>
                  </a:lnTo>
                  <a:lnTo>
                    <a:pt x="1324" y="456"/>
                  </a:lnTo>
                  <a:lnTo>
                    <a:pt x="1328" y="478"/>
                  </a:lnTo>
                  <a:lnTo>
                    <a:pt x="1331" y="501"/>
                  </a:lnTo>
                  <a:lnTo>
                    <a:pt x="1333" y="524"/>
                  </a:lnTo>
                  <a:lnTo>
                    <a:pt x="1335" y="547"/>
                  </a:lnTo>
                  <a:lnTo>
                    <a:pt x="1336" y="570"/>
                  </a:lnTo>
                  <a:lnTo>
                    <a:pt x="1336" y="593"/>
                  </a:lnTo>
                  <a:lnTo>
                    <a:pt x="1335" y="616"/>
                  </a:lnTo>
                  <a:lnTo>
                    <a:pt x="1334" y="638"/>
                  </a:lnTo>
                  <a:lnTo>
                    <a:pt x="1332" y="660"/>
                  </a:lnTo>
                  <a:lnTo>
                    <a:pt x="1328" y="683"/>
                  </a:lnTo>
                  <a:lnTo>
                    <a:pt x="1324" y="704"/>
                  </a:lnTo>
                  <a:lnTo>
                    <a:pt x="1319" y="726"/>
                  </a:lnTo>
                  <a:lnTo>
                    <a:pt x="1312" y="747"/>
                  </a:lnTo>
                  <a:lnTo>
                    <a:pt x="1305" y="767"/>
                  </a:lnTo>
                  <a:lnTo>
                    <a:pt x="1297" y="787"/>
                  </a:lnTo>
                  <a:lnTo>
                    <a:pt x="1288" y="806"/>
                  </a:lnTo>
                  <a:lnTo>
                    <a:pt x="1277" y="824"/>
                  </a:lnTo>
                  <a:lnTo>
                    <a:pt x="1266" y="842"/>
                  </a:lnTo>
                  <a:lnTo>
                    <a:pt x="1253" y="859"/>
                  </a:lnTo>
                  <a:lnTo>
                    <a:pt x="1239" y="875"/>
                  </a:lnTo>
                  <a:lnTo>
                    <a:pt x="1225" y="890"/>
                  </a:lnTo>
                  <a:lnTo>
                    <a:pt x="1208" y="904"/>
                  </a:lnTo>
                  <a:lnTo>
                    <a:pt x="1208" y="904"/>
                  </a:lnTo>
                  <a:lnTo>
                    <a:pt x="1204" y="907"/>
                  </a:lnTo>
                  <a:lnTo>
                    <a:pt x="1197" y="911"/>
                  </a:lnTo>
                  <a:lnTo>
                    <a:pt x="1197" y="918"/>
                  </a:lnTo>
                  <a:lnTo>
                    <a:pt x="1197" y="918"/>
                  </a:lnTo>
                  <a:lnTo>
                    <a:pt x="1198" y="937"/>
                  </a:lnTo>
                  <a:lnTo>
                    <a:pt x="1200" y="954"/>
                  </a:lnTo>
                  <a:lnTo>
                    <a:pt x="1205" y="990"/>
                  </a:lnTo>
                  <a:lnTo>
                    <a:pt x="1212" y="1026"/>
                  </a:lnTo>
                  <a:lnTo>
                    <a:pt x="1220" y="1061"/>
                  </a:lnTo>
                  <a:lnTo>
                    <a:pt x="1220" y="1061"/>
                  </a:lnTo>
                  <a:lnTo>
                    <a:pt x="1231" y="1104"/>
                  </a:lnTo>
                  <a:lnTo>
                    <a:pt x="1235" y="1127"/>
                  </a:lnTo>
                  <a:lnTo>
                    <a:pt x="1239" y="1150"/>
                  </a:lnTo>
                  <a:lnTo>
                    <a:pt x="1239" y="1150"/>
                  </a:lnTo>
                  <a:lnTo>
                    <a:pt x="1239" y="1154"/>
                  </a:lnTo>
                  <a:lnTo>
                    <a:pt x="1238" y="1159"/>
                  </a:lnTo>
                  <a:lnTo>
                    <a:pt x="1236" y="1163"/>
                  </a:lnTo>
                  <a:lnTo>
                    <a:pt x="1234" y="1167"/>
                  </a:lnTo>
                  <a:lnTo>
                    <a:pt x="1234" y="1167"/>
                  </a:lnTo>
                  <a:lnTo>
                    <a:pt x="1230" y="1170"/>
                  </a:lnTo>
                  <a:lnTo>
                    <a:pt x="1225" y="1173"/>
                  </a:lnTo>
                  <a:lnTo>
                    <a:pt x="1219" y="1175"/>
                  </a:lnTo>
                  <a:lnTo>
                    <a:pt x="1214" y="1175"/>
                  </a:lnTo>
                  <a:lnTo>
                    <a:pt x="1214" y="1175"/>
                  </a:lnTo>
                  <a:close/>
                  <a:moveTo>
                    <a:pt x="912" y="999"/>
                  </a:moveTo>
                  <a:lnTo>
                    <a:pt x="912" y="999"/>
                  </a:lnTo>
                  <a:lnTo>
                    <a:pt x="916" y="1000"/>
                  </a:lnTo>
                  <a:lnTo>
                    <a:pt x="920" y="1003"/>
                  </a:lnTo>
                  <a:lnTo>
                    <a:pt x="920" y="1003"/>
                  </a:lnTo>
                  <a:lnTo>
                    <a:pt x="944" y="1018"/>
                  </a:lnTo>
                  <a:lnTo>
                    <a:pt x="967" y="1032"/>
                  </a:lnTo>
                  <a:lnTo>
                    <a:pt x="992" y="1045"/>
                  </a:lnTo>
                  <a:lnTo>
                    <a:pt x="1017" y="1057"/>
                  </a:lnTo>
                  <a:lnTo>
                    <a:pt x="1043" y="1068"/>
                  </a:lnTo>
                  <a:lnTo>
                    <a:pt x="1069" y="1078"/>
                  </a:lnTo>
                  <a:lnTo>
                    <a:pt x="1119" y="1098"/>
                  </a:lnTo>
                  <a:lnTo>
                    <a:pt x="1119" y="1098"/>
                  </a:lnTo>
                  <a:lnTo>
                    <a:pt x="1173" y="1120"/>
                  </a:lnTo>
                  <a:lnTo>
                    <a:pt x="1195" y="1128"/>
                  </a:lnTo>
                  <a:lnTo>
                    <a:pt x="1189" y="1105"/>
                  </a:lnTo>
                  <a:lnTo>
                    <a:pt x="1189" y="1105"/>
                  </a:lnTo>
                  <a:lnTo>
                    <a:pt x="1181" y="1067"/>
                  </a:lnTo>
                  <a:lnTo>
                    <a:pt x="1181" y="1067"/>
                  </a:lnTo>
                  <a:lnTo>
                    <a:pt x="1172" y="1029"/>
                  </a:lnTo>
                  <a:lnTo>
                    <a:pt x="1165" y="990"/>
                  </a:lnTo>
                  <a:lnTo>
                    <a:pt x="1162" y="971"/>
                  </a:lnTo>
                  <a:lnTo>
                    <a:pt x="1158" y="951"/>
                  </a:lnTo>
                  <a:lnTo>
                    <a:pt x="1157" y="932"/>
                  </a:lnTo>
                  <a:lnTo>
                    <a:pt x="1156" y="912"/>
                  </a:lnTo>
                  <a:lnTo>
                    <a:pt x="1156" y="912"/>
                  </a:lnTo>
                  <a:lnTo>
                    <a:pt x="1156" y="907"/>
                  </a:lnTo>
                  <a:lnTo>
                    <a:pt x="1158" y="903"/>
                  </a:lnTo>
                  <a:lnTo>
                    <a:pt x="1161" y="899"/>
                  </a:lnTo>
                  <a:lnTo>
                    <a:pt x="1165" y="896"/>
                  </a:lnTo>
                  <a:lnTo>
                    <a:pt x="1170" y="893"/>
                  </a:lnTo>
                  <a:lnTo>
                    <a:pt x="1171" y="887"/>
                  </a:lnTo>
                  <a:lnTo>
                    <a:pt x="1171" y="887"/>
                  </a:lnTo>
                  <a:lnTo>
                    <a:pt x="1173" y="882"/>
                  </a:lnTo>
                  <a:lnTo>
                    <a:pt x="1177" y="878"/>
                  </a:lnTo>
                  <a:lnTo>
                    <a:pt x="1177" y="878"/>
                  </a:lnTo>
                  <a:lnTo>
                    <a:pt x="1193" y="864"/>
                  </a:lnTo>
                  <a:lnTo>
                    <a:pt x="1207" y="849"/>
                  </a:lnTo>
                  <a:lnTo>
                    <a:pt x="1220" y="833"/>
                  </a:lnTo>
                  <a:lnTo>
                    <a:pt x="1233" y="817"/>
                  </a:lnTo>
                  <a:lnTo>
                    <a:pt x="1243" y="799"/>
                  </a:lnTo>
                  <a:lnTo>
                    <a:pt x="1253" y="782"/>
                  </a:lnTo>
                  <a:lnTo>
                    <a:pt x="1262" y="762"/>
                  </a:lnTo>
                  <a:lnTo>
                    <a:pt x="1270" y="743"/>
                  </a:lnTo>
                  <a:lnTo>
                    <a:pt x="1276" y="723"/>
                  </a:lnTo>
                  <a:lnTo>
                    <a:pt x="1282" y="701"/>
                  </a:lnTo>
                  <a:lnTo>
                    <a:pt x="1287" y="681"/>
                  </a:lnTo>
                  <a:lnTo>
                    <a:pt x="1291" y="659"/>
                  </a:lnTo>
                  <a:lnTo>
                    <a:pt x="1294" y="636"/>
                  </a:lnTo>
                  <a:lnTo>
                    <a:pt x="1296" y="614"/>
                  </a:lnTo>
                  <a:lnTo>
                    <a:pt x="1297" y="592"/>
                  </a:lnTo>
                  <a:lnTo>
                    <a:pt x="1297" y="569"/>
                  </a:lnTo>
                  <a:lnTo>
                    <a:pt x="1296" y="546"/>
                  </a:lnTo>
                  <a:lnTo>
                    <a:pt x="1295" y="525"/>
                  </a:lnTo>
                  <a:lnTo>
                    <a:pt x="1293" y="502"/>
                  </a:lnTo>
                  <a:lnTo>
                    <a:pt x="1290" y="479"/>
                  </a:lnTo>
                  <a:lnTo>
                    <a:pt x="1286" y="457"/>
                  </a:lnTo>
                  <a:lnTo>
                    <a:pt x="1281" y="436"/>
                  </a:lnTo>
                  <a:lnTo>
                    <a:pt x="1276" y="414"/>
                  </a:lnTo>
                  <a:lnTo>
                    <a:pt x="1271" y="393"/>
                  </a:lnTo>
                  <a:lnTo>
                    <a:pt x="1265" y="373"/>
                  </a:lnTo>
                  <a:lnTo>
                    <a:pt x="1258" y="353"/>
                  </a:lnTo>
                  <a:lnTo>
                    <a:pt x="1250" y="334"/>
                  </a:lnTo>
                  <a:lnTo>
                    <a:pt x="1242" y="316"/>
                  </a:lnTo>
                  <a:lnTo>
                    <a:pt x="1233" y="298"/>
                  </a:lnTo>
                  <a:lnTo>
                    <a:pt x="1225" y="281"/>
                  </a:lnTo>
                  <a:lnTo>
                    <a:pt x="1214" y="265"/>
                  </a:lnTo>
                  <a:lnTo>
                    <a:pt x="1205" y="251"/>
                  </a:lnTo>
                  <a:lnTo>
                    <a:pt x="1205" y="251"/>
                  </a:lnTo>
                  <a:lnTo>
                    <a:pt x="1187" y="229"/>
                  </a:lnTo>
                  <a:lnTo>
                    <a:pt x="1169" y="208"/>
                  </a:lnTo>
                  <a:lnTo>
                    <a:pt x="1147" y="187"/>
                  </a:lnTo>
                  <a:lnTo>
                    <a:pt x="1124" y="168"/>
                  </a:lnTo>
                  <a:lnTo>
                    <a:pt x="1101" y="150"/>
                  </a:lnTo>
                  <a:lnTo>
                    <a:pt x="1075" y="132"/>
                  </a:lnTo>
                  <a:lnTo>
                    <a:pt x="1048" y="116"/>
                  </a:lnTo>
                  <a:lnTo>
                    <a:pt x="1020" y="101"/>
                  </a:lnTo>
                  <a:lnTo>
                    <a:pt x="991" y="88"/>
                  </a:lnTo>
                  <a:lnTo>
                    <a:pt x="962" y="75"/>
                  </a:lnTo>
                  <a:lnTo>
                    <a:pt x="932" y="65"/>
                  </a:lnTo>
                  <a:lnTo>
                    <a:pt x="902" y="56"/>
                  </a:lnTo>
                  <a:lnTo>
                    <a:pt x="872" y="49"/>
                  </a:lnTo>
                  <a:lnTo>
                    <a:pt x="843" y="44"/>
                  </a:lnTo>
                  <a:lnTo>
                    <a:pt x="815" y="41"/>
                  </a:lnTo>
                  <a:lnTo>
                    <a:pt x="786" y="39"/>
                  </a:lnTo>
                  <a:lnTo>
                    <a:pt x="786" y="39"/>
                  </a:lnTo>
                  <a:lnTo>
                    <a:pt x="765" y="40"/>
                  </a:lnTo>
                  <a:lnTo>
                    <a:pt x="744" y="42"/>
                  </a:lnTo>
                  <a:lnTo>
                    <a:pt x="725" y="45"/>
                  </a:lnTo>
                  <a:lnTo>
                    <a:pt x="705" y="49"/>
                  </a:lnTo>
                  <a:lnTo>
                    <a:pt x="705" y="49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695" y="49"/>
                  </a:lnTo>
                  <a:lnTo>
                    <a:pt x="690" y="47"/>
                  </a:lnTo>
                  <a:lnTo>
                    <a:pt x="686" y="45"/>
                  </a:lnTo>
                  <a:lnTo>
                    <a:pt x="686" y="45"/>
                  </a:lnTo>
                  <a:lnTo>
                    <a:pt x="633" y="44"/>
                  </a:lnTo>
                  <a:lnTo>
                    <a:pt x="633" y="44"/>
                  </a:lnTo>
                  <a:lnTo>
                    <a:pt x="575" y="45"/>
                  </a:lnTo>
                  <a:lnTo>
                    <a:pt x="516" y="47"/>
                  </a:lnTo>
                  <a:lnTo>
                    <a:pt x="488" y="49"/>
                  </a:lnTo>
                  <a:lnTo>
                    <a:pt x="459" y="52"/>
                  </a:lnTo>
                  <a:lnTo>
                    <a:pt x="430" y="56"/>
                  </a:lnTo>
                  <a:lnTo>
                    <a:pt x="402" y="60"/>
                  </a:lnTo>
                  <a:lnTo>
                    <a:pt x="374" y="65"/>
                  </a:lnTo>
                  <a:lnTo>
                    <a:pt x="348" y="71"/>
                  </a:lnTo>
                  <a:lnTo>
                    <a:pt x="321" y="79"/>
                  </a:lnTo>
                  <a:lnTo>
                    <a:pt x="295" y="89"/>
                  </a:lnTo>
                  <a:lnTo>
                    <a:pt x="270" y="99"/>
                  </a:lnTo>
                  <a:lnTo>
                    <a:pt x="245" y="111"/>
                  </a:lnTo>
                  <a:lnTo>
                    <a:pt x="223" y="125"/>
                  </a:lnTo>
                  <a:lnTo>
                    <a:pt x="200" y="140"/>
                  </a:lnTo>
                  <a:lnTo>
                    <a:pt x="200" y="140"/>
                  </a:lnTo>
                  <a:lnTo>
                    <a:pt x="184" y="153"/>
                  </a:lnTo>
                  <a:lnTo>
                    <a:pt x="169" y="165"/>
                  </a:lnTo>
                  <a:lnTo>
                    <a:pt x="156" y="179"/>
                  </a:lnTo>
                  <a:lnTo>
                    <a:pt x="142" y="193"/>
                  </a:lnTo>
                  <a:lnTo>
                    <a:pt x="131" y="208"/>
                  </a:lnTo>
                  <a:lnTo>
                    <a:pt x="119" y="223"/>
                  </a:lnTo>
                  <a:lnTo>
                    <a:pt x="109" y="238"/>
                  </a:lnTo>
                  <a:lnTo>
                    <a:pt x="99" y="254"/>
                  </a:lnTo>
                  <a:lnTo>
                    <a:pt x="90" y="271"/>
                  </a:lnTo>
                  <a:lnTo>
                    <a:pt x="82" y="287"/>
                  </a:lnTo>
                  <a:lnTo>
                    <a:pt x="74" y="305"/>
                  </a:lnTo>
                  <a:lnTo>
                    <a:pt x="68" y="321"/>
                  </a:lnTo>
                  <a:lnTo>
                    <a:pt x="62" y="340"/>
                  </a:lnTo>
                  <a:lnTo>
                    <a:pt x="56" y="357"/>
                  </a:lnTo>
                  <a:lnTo>
                    <a:pt x="52" y="375"/>
                  </a:lnTo>
                  <a:lnTo>
                    <a:pt x="48" y="393"/>
                  </a:lnTo>
                  <a:lnTo>
                    <a:pt x="45" y="412"/>
                  </a:lnTo>
                  <a:lnTo>
                    <a:pt x="42" y="431"/>
                  </a:lnTo>
                  <a:lnTo>
                    <a:pt x="40" y="448"/>
                  </a:lnTo>
                  <a:lnTo>
                    <a:pt x="39" y="467"/>
                  </a:lnTo>
                  <a:lnTo>
                    <a:pt x="38" y="504"/>
                  </a:lnTo>
                  <a:lnTo>
                    <a:pt x="39" y="541"/>
                  </a:lnTo>
                  <a:lnTo>
                    <a:pt x="43" y="577"/>
                  </a:lnTo>
                  <a:lnTo>
                    <a:pt x="48" y="612"/>
                  </a:lnTo>
                  <a:lnTo>
                    <a:pt x="55" y="647"/>
                  </a:lnTo>
                  <a:lnTo>
                    <a:pt x="65" y="679"/>
                  </a:lnTo>
                  <a:lnTo>
                    <a:pt x="65" y="679"/>
                  </a:lnTo>
                  <a:lnTo>
                    <a:pt x="77" y="713"/>
                  </a:lnTo>
                  <a:lnTo>
                    <a:pt x="90" y="745"/>
                  </a:lnTo>
                  <a:lnTo>
                    <a:pt x="105" y="776"/>
                  </a:lnTo>
                  <a:lnTo>
                    <a:pt x="121" y="805"/>
                  </a:lnTo>
                  <a:lnTo>
                    <a:pt x="139" y="831"/>
                  </a:lnTo>
                  <a:lnTo>
                    <a:pt x="159" y="856"/>
                  </a:lnTo>
                  <a:lnTo>
                    <a:pt x="179" y="880"/>
                  </a:lnTo>
                  <a:lnTo>
                    <a:pt x="201" y="902"/>
                  </a:lnTo>
                  <a:lnTo>
                    <a:pt x="225" y="922"/>
                  </a:lnTo>
                  <a:lnTo>
                    <a:pt x="251" y="941"/>
                  </a:lnTo>
                  <a:lnTo>
                    <a:pt x="277" y="957"/>
                  </a:lnTo>
                  <a:lnTo>
                    <a:pt x="305" y="973"/>
                  </a:lnTo>
                  <a:lnTo>
                    <a:pt x="335" y="986"/>
                  </a:lnTo>
                  <a:lnTo>
                    <a:pt x="367" y="998"/>
                  </a:lnTo>
                  <a:lnTo>
                    <a:pt x="400" y="1008"/>
                  </a:lnTo>
                  <a:lnTo>
                    <a:pt x="434" y="1017"/>
                  </a:lnTo>
                  <a:lnTo>
                    <a:pt x="434" y="1017"/>
                  </a:lnTo>
                  <a:lnTo>
                    <a:pt x="468" y="1025"/>
                  </a:lnTo>
                  <a:lnTo>
                    <a:pt x="500" y="1031"/>
                  </a:lnTo>
                  <a:lnTo>
                    <a:pt x="533" y="1036"/>
                  </a:lnTo>
                  <a:lnTo>
                    <a:pt x="562" y="1040"/>
                  </a:lnTo>
                  <a:lnTo>
                    <a:pt x="592" y="1043"/>
                  </a:lnTo>
                  <a:lnTo>
                    <a:pt x="622" y="1045"/>
                  </a:lnTo>
                  <a:lnTo>
                    <a:pt x="650" y="1046"/>
                  </a:lnTo>
                  <a:lnTo>
                    <a:pt x="678" y="1047"/>
                  </a:lnTo>
                  <a:lnTo>
                    <a:pt x="678" y="1047"/>
                  </a:lnTo>
                  <a:lnTo>
                    <a:pt x="707" y="1046"/>
                  </a:lnTo>
                  <a:lnTo>
                    <a:pt x="736" y="1045"/>
                  </a:lnTo>
                  <a:lnTo>
                    <a:pt x="764" y="1042"/>
                  </a:lnTo>
                  <a:lnTo>
                    <a:pt x="791" y="1038"/>
                  </a:lnTo>
                  <a:lnTo>
                    <a:pt x="817" y="1033"/>
                  </a:lnTo>
                  <a:lnTo>
                    <a:pt x="842" y="1028"/>
                  </a:lnTo>
                  <a:lnTo>
                    <a:pt x="866" y="1020"/>
                  </a:lnTo>
                  <a:lnTo>
                    <a:pt x="890" y="1012"/>
                  </a:lnTo>
                  <a:lnTo>
                    <a:pt x="890" y="1012"/>
                  </a:lnTo>
                  <a:lnTo>
                    <a:pt x="892" y="1011"/>
                  </a:lnTo>
                  <a:lnTo>
                    <a:pt x="895" y="1010"/>
                  </a:lnTo>
                  <a:lnTo>
                    <a:pt x="897" y="1007"/>
                  </a:lnTo>
                  <a:lnTo>
                    <a:pt x="897" y="1007"/>
                  </a:lnTo>
                  <a:lnTo>
                    <a:pt x="900" y="1005"/>
                  </a:lnTo>
                  <a:lnTo>
                    <a:pt x="903" y="1002"/>
                  </a:lnTo>
                  <a:lnTo>
                    <a:pt x="912" y="999"/>
                  </a:lnTo>
                  <a:lnTo>
                    <a:pt x="912" y="9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4" name="Google Shape;644;p60"/>
          <p:cNvSpPr/>
          <p:nvPr/>
        </p:nvSpPr>
        <p:spPr>
          <a:xfrm>
            <a:off x="1403648" y="850265"/>
            <a:ext cx="6192052" cy="184647"/>
          </a:xfrm>
          <a:custGeom>
            <a:avLst/>
            <a:gdLst/>
            <a:ahLst/>
            <a:cxnLst/>
            <a:rect l="l" t="t" r="r" b="b"/>
            <a:pathLst>
              <a:path w="3513221" h="64281" extrusionOk="0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60"/>
          <p:cNvSpPr txBox="1"/>
          <p:nvPr/>
        </p:nvSpPr>
        <p:spPr>
          <a:xfrm>
            <a:off x="332137" y="1363600"/>
            <a:ext cx="16845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DFKai-SB"/>
                <a:ea typeface="DFKai-SB"/>
                <a:cs typeface="DFKai-SB"/>
                <a:sym typeface="DFKai-SB"/>
              </a:rPr>
              <a:t>控球後衛 PG</a:t>
            </a:r>
            <a:endParaRPr sz="18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46" name="Google Shape;646;p60"/>
          <p:cNvSpPr txBox="1"/>
          <p:nvPr/>
        </p:nvSpPr>
        <p:spPr>
          <a:xfrm>
            <a:off x="1403676" y="175425"/>
            <a:ext cx="619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結果-3 依球員打球的位置:</a:t>
            </a:r>
            <a:endParaRPr sz="36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647" name="Google Shape;64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375" y="1131500"/>
            <a:ext cx="4051525" cy="27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775" y="2472841"/>
            <a:ext cx="4156051" cy="2498933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60"/>
          <p:cNvSpPr txBox="1"/>
          <p:nvPr/>
        </p:nvSpPr>
        <p:spPr>
          <a:xfrm>
            <a:off x="6169550" y="3913700"/>
            <a:ext cx="20430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 b="1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群集數: 11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1"/>
          <p:cNvSpPr/>
          <p:nvPr/>
        </p:nvSpPr>
        <p:spPr>
          <a:xfrm>
            <a:off x="3758677" y="1911956"/>
            <a:ext cx="11463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61"/>
          <p:cNvSpPr/>
          <p:nvPr/>
        </p:nvSpPr>
        <p:spPr>
          <a:xfrm>
            <a:off x="4940685" y="2389633"/>
            <a:ext cx="2320800" cy="14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61"/>
          <p:cNvSpPr/>
          <p:nvPr/>
        </p:nvSpPr>
        <p:spPr>
          <a:xfrm>
            <a:off x="1677425" y="1874225"/>
            <a:ext cx="2657175" cy="1794850"/>
          </a:xfrm>
          <a:custGeom>
            <a:avLst/>
            <a:gdLst/>
            <a:ahLst/>
            <a:cxnLst/>
            <a:rect l="l" t="t" r="r" b="b"/>
            <a:pathLst>
              <a:path w="231" h="141" extrusionOk="0">
                <a:moveTo>
                  <a:pt x="143" y="141"/>
                </a:moveTo>
                <a:cubicBezTo>
                  <a:pt x="142" y="141"/>
                  <a:pt x="142" y="141"/>
                  <a:pt x="142" y="140"/>
                </a:cubicBezTo>
                <a:cubicBezTo>
                  <a:pt x="141" y="139"/>
                  <a:pt x="141" y="138"/>
                  <a:pt x="141" y="137"/>
                </a:cubicBezTo>
                <a:cubicBezTo>
                  <a:pt x="139" y="137"/>
                  <a:pt x="136" y="137"/>
                  <a:pt x="133" y="137"/>
                </a:cubicBezTo>
                <a:cubicBezTo>
                  <a:pt x="120" y="137"/>
                  <a:pt x="106" y="136"/>
                  <a:pt x="92" y="134"/>
                </a:cubicBezTo>
                <a:cubicBezTo>
                  <a:pt x="92" y="134"/>
                  <a:pt x="92" y="135"/>
                  <a:pt x="92" y="135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90" y="136"/>
                  <a:pt x="90" y="136"/>
                  <a:pt x="89" y="135"/>
                </a:cubicBezTo>
                <a:cubicBezTo>
                  <a:pt x="89" y="135"/>
                  <a:pt x="89" y="134"/>
                  <a:pt x="89" y="133"/>
                </a:cubicBezTo>
                <a:cubicBezTo>
                  <a:pt x="89" y="133"/>
                  <a:pt x="89" y="133"/>
                  <a:pt x="89" y="133"/>
                </a:cubicBezTo>
                <a:cubicBezTo>
                  <a:pt x="86" y="133"/>
                  <a:pt x="84" y="133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72" y="131"/>
                  <a:pt x="62" y="129"/>
                  <a:pt x="52" y="126"/>
                </a:cubicBezTo>
                <a:cubicBezTo>
                  <a:pt x="52" y="127"/>
                  <a:pt x="51" y="127"/>
                  <a:pt x="51" y="127"/>
                </a:cubicBezTo>
                <a:cubicBezTo>
                  <a:pt x="50" y="127"/>
                  <a:pt x="50" y="126"/>
                  <a:pt x="50" y="126"/>
                </a:cubicBezTo>
                <a:cubicBezTo>
                  <a:pt x="50" y="126"/>
                  <a:pt x="50" y="126"/>
                  <a:pt x="50" y="125"/>
                </a:cubicBezTo>
                <a:cubicBezTo>
                  <a:pt x="49" y="125"/>
                  <a:pt x="48" y="125"/>
                  <a:pt x="47" y="125"/>
                </a:cubicBezTo>
                <a:cubicBezTo>
                  <a:pt x="40" y="122"/>
                  <a:pt x="33" y="118"/>
                  <a:pt x="27" y="114"/>
                </a:cubicBezTo>
                <a:cubicBezTo>
                  <a:pt x="27" y="115"/>
                  <a:pt x="27" y="115"/>
                  <a:pt x="26" y="115"/>
                </a:cubicBezTo>
                <a:cubicBezTo>
                  <a:pt x="26" y="115"/>
                  <a:pt x="26" y="114"/>
                  <a:pt x="25" y="114"/>
                </a:cubicBezTo>
                <a:cubicBezTo>
                  <a:pt x="25" y="114"/>
                  <a:pt x="25" y="113"/>
                  <a:pt x="25" y="113"/>
                </a:cubicBezTo>
                <a:cubicBezTo>
                  <a:pt x="25" y="113"/>
                  <a:pt x="21" y="111"/>
                  <a:pt x="20" y="110"/>
                </a:cubicBezTo>
                <a:cubicBezTo>
                  <a:pt x="20" y="110"/>
                  <a:pt x="20" y="110"/>
                  <a:pt x="20" y="110"/>
                </a:cubicBezTo>
                <a:cubicBezTo>
                  <a:pt x="20" y="110"/>
                  <a:pt x="19" y="110"/>
                  <a:pt x="19" y="109"/>
                </a:cubicBezTo>
                <a:cubicBezTo>
                  <a:pt x="16" y="108"/>
                  <a:pt x="13" y="105"/>
                  <a:pt x="9" y="103"/>
                </a:cubicBezTo>
                <a:cubicBezTo>
                  <a:pt x="9" y="103"/>
                  <a:pt x="8" y="103"/>
                  <a:pt x="8" y="103"/>
                </a:cubicBezTo>
                <a:cubicBezTo>
                  <a:pt x="7" y="103"/>
                  <a:pt x="5" y="102"/>
                  <a:pt x="5" y="101"/>
                </a:cubicBezTo>
                <a:cubicBezTo>
                  <a:pt x="5" y="100"/>
                  <a:pt x="5" y="99"/>
                  <a:pt x="5" y="97"/>
                </a:cubicBezTo>
                <a:cubicBezTo>
                  <a:pt x="4" y="97"/>
                  <a:pt x="4" y="97"/>
                  <a:pt x="4" y="96"/>
                </a:cubicBezTo>
                <a:cubicBezTo>
                  <a:pt x="4" y="93"/>
                  <a:pt x="4" y="89"/>
                  <a:pt x="4" y="86"/>
                </a:cubicBezTo>
                <a:cubicBezTo>
                  <a:pt x="4" y="80"/>
                  <a:pt x="4" y="74"/>
                  <a:pt x="4" y="67"/>
                </a:cubicBezTo>
                <a:cubicBezTo>
                  <a:pt x="0" y="45"/>
                  <a:pt x="26" y="29"/>
                  <a:pt x="42" y="21"/>
                </a:cubicBezTo>
                <a:cubicBezTo>
                  <a:pt x="49" y="18"/>
                  <a:pt x="56" y="15"/>
                  <a:pt x="62" y="14"/>
                </a:cubicBezTo>
                <a:cubicBezTo>
                  <a:pt x="67" y="13"/>
                  <a:pt x="72" y="12"/>
                  <a:pt x="76" y="11"/>
                </a:cubicBezTo>
                <a:cubicBezTo>
                  <a:pt x="78" y="11"/>
                  <a:pt x="79" y="11"/>
                  <a:pt x="80" y="11"/>
                </a:cubicBezTo>
                <a:cubicBezTo>
                  <a:pt x="80" y="11"/>
                  <a:pt x="80" y="11"/>
                  <a:pt x="80" y="11"/>
                </a:cubicBezTo>
                <a:cubicBezTo>
                  <a:pt x="89" y="9"/>
                  <a:pt x="97" y="8"/>
                  <a:pt x="106" y="8"/>
                </a:cubicBezTo>
                <a:cubicBezTo>
                  <a:pt x="110" y="8"/>
                  <a:pt x="113" y="8"/>
                  <a:pt x="116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6" y="6"/>
                  <a:pt x="116" y="4"/>
                  <a:pt x="116" y="3"/>
                </a:cubicBezTo>
                <a:cubicBezTo>
                  <a:pt x="116" y="3"/>
                  <a:pt x="116" y="2"/>
                  <a:pt x="116" y="2"/>
                </a:cubicBezTo>
                <a:cubicBezTo>
                  <a:pt x="115" y="1"/>
                  <a:pt x="116" y="1"/>
                  <a:pt x="117" y="0"/>
                </a:cubicBezTo>
                <a:cubicBezTo>
                  <a:pt x="118" y="0"/>
                  <a:pt x="119" y="0"/>
                  <a:pt x="121" y="0"/>
                </a:cubicBezTo>
                <a:cubicBezTo>
                  <a:pt x="124" y="0"/>
                  <a:pt x="128" y="0"/>
                  <a:pt x="131" y="0"/>
                </a:cubicBezTo>
                <a:cubicBezTo>
                  <a:pt x="151" y="0"/>
                  <a:pt x="168" y="2"/>
                  <a:pt x="183" y="7"/>
                </a:cubicBezTo>
                <a:cubicBezTo>
                  <a:pt x="194" y="10"/>
                  <a:pt x="203" y="14"/>
                  <a:pt x="210" y="20"/>
                </a:cubicBezTo>
                <a:cubicBezTo>
                  <a:pt x="215" y="23"/>
                  <a:pt x="218" y="26"/>
                  <a:pt x="221" y="30"/>
                </a:cubicBezTo>
                <a:cubicBezTo>
                  <a:pt x="221" y="30"/>
                  <a:pt x="221" y="30"/>
                  <a:pt x="221" y="30"/>
                </a:cubicBezTo>
                <a:cubicBezTo>
                  <a:pt x="223" y="32"/>
                  <a:pt x="225" y="35"/>
                  <a:pt x="226" y="38"/>
                </a:cubicBezTo>
                <a:cubicBezTo>
                  <a:pt x="227" y="38"/>
                  <a:pt x="227" y="38"/>
                  <a:pt x="228" y="39"/>
                </a:cubicBezTo>
                <a:cubicBezTo>
                  <a:pt x="228" y="40"/>
                  <a:pt x="228" y="41"/>
                  <a:pt x="228" y="42"/>
                </a:cubicBezTo>
                <a:cubicBezTo>
                  <a:pt x="228" y="42"/>
                  <a:pt x="228" y="42"/>
                  <a:pt x="228" y="43"/>
                </a:cubicBezTo>
                <a:cubicBezTo>
                  <a:pt x="228" y="43"/>
                  <a:pt x="229" y="44"/>
                  <a:pt x="229" y="44"/>
                </a:cubicBezTo>
                <a:cubicBezTo>
                  <a:pt x="228" y="46"/>
                  <a:pt x="228" y="49"/>
                  <a:pt x="228" y="51"/>
                </a:cubicBezTo>
                <a:cubicBezTo>
                  <a:pt x="228" y="51"/>
                  <a:pt x="228" y="52"/>
                  <a:pt x="228" y="52"/>
                </a:cubicBezTo>
                <a:cubicBezTo>
                  <a:pt x="228" y="52"/>
                  <a:pt x="228" y="53"/>
                  <a:pt x="228" y="53"/>
                </a:cubicBezTo>
                <a:cubicBezTo>
                  <a:pt x="228" y="53"/>
                  <a:pt x="228" y="53"/>
                  <a:pt x="228" y="53"/>
                </a:cubicBezTo>
                <a:cubicBezTo>
                  <a:pt x="229" y="55"/>
                  <a:pt x="229" y="57"/>
                  <a:pt x="230" y="59"/>
                </a:cubicBezTo>
                <a:cubicBezTo>
                  <a:pt x="230" y="59"/>
                  <a:pt x="230" y="59"/>
                  <a:pt x="230" y="59"/>
                </a:cubicBezTo>
                <a:cubicBezTo>
                  <a:pt x="230" y="60"/>
                  <a:pt x="231" y="60"/>
                  <a:pt x="230" y="60"/>
                </a:cubicBezTo>
                <a:cubicBezTo>
                  <a:pt x="229" y="65"/>
                  <a:pt x="229" y="69"/>
                  <a:pt x="230" y="74"/>
                </a:cubicBezTo>
                <a:cubicBezTo>
                  <a:pt x="230" y="75"/>
                  <a:pt x="230" y="76"/>
                  <a:pt x="230" y="78"/>
                </a:cubicBezTo>
                <a:cubicBezTo>
                  <a:pt x="230" y="80"/>
                  <a:pt x="230" y="83"/>
                  <a:pt x="230" y="86"/>
                </a:cubicBezTo>
                <a:cubicBezTo>
                  <a:pt x="230" y="87"/>
                  <a:pt x="230" y="88"/>
                  <a:pt x="230" y="89"/>
                </a:cubicBezTo>
                <a:cubicBezTo>
                  <a:pt x="230" y="92"/>
                  <a:pt x="229" y="95"/>
                  <a:pt x="229" y="98"/>
                </a:cubicBezTo>
                <a:cubicBezTo>
                  <a:pt x="230" y="99"/>
                  <a:pt x="230" y="99"/>
                  <a:pt x="231" y="100"/>
                </a:cubicBezTo>
                <a:cubicBezTo>
                  <a:pt x="231" y="100"/>
                  <a:pt x="231" y="101"/>
                  <a:pt x="230" y="102"/>
                </a:cubicBezTo>
                <a:cubicBezTo>
                  <a:pt x="229" y="104"/>
                  <a:pt x="226" y="106"/>
                  <a:pt x="224" y="108"/>
                </a:cubicBezTo>
                <a:cubicBezTo>
                  <a:pt x="224" y="109"/>
                  <a:pt x="224" y="109"/>
                  <a:pt x="224" y="109"/>
                </a:cubicBezTo>
                <a:cubicBezTo>
                  <a:pt x="224" y="110"/>
                  <a:pt x="224" y="110"/>
                  <a:pt x="223" y="110"/>
                </a:cubicBezTo>
                <a:cubicBezTo>
                  <a:pt x="223" y="110"/>
                  <a:pt x="223" y="110"/>
                  <a:pt x="223" y="110"/>
                </a:cubicBezTo>
                <a:cubicBezTo>
                  <a:pt x="223" y="110"/>
                  <a:pt x="223" y="110"/>
                  <a:pt x="223" y="110"/>
                </a:cubicBezTo>
                <a:cubicBezTo>
                  <a:pt x="219" y="113"/>
                  <a:pt x="216" y="117"/>
                  <a:pt x="212" y="120"/>
                </a:cubicBezTo>
                <a:cubicBezTo>
                  <a:pt x="211" y="120"/>
                  <a:pt x="211" y="120"/>
                  <a:pt x="211" y="120"/>
                </a:cubicBezTo>
                <a:cubicBezTo>
                  <a:pt x="211" y="120"/>
                  <a:pt x="211" y="120"/>
                  <a:pt x="211" y="120"/>
                </a:cubicBezTo>
                <a:cubicBezTo>
                  <a:pt x="211" y="120"/>
                  <a:pt x="210" y="121"/>
                  <a:pt x="210" y="121"/>
                </a:cubicBezTo>
                <a:cubicBezTo>
                  <a:pt x="209" y="121"/>
                  <a:pt x="209" y="121"/>
                  <a:pt x="209" y="121"/>
                </a:cubicBezTo>
                <a:cubicBezTo>
                  <a:pt x="209" y="122"/>
                  <a:pt x="209" y="122"/>
                  <a:pt x="208" y="122"/>
                </a:cubicBezTo>
                <a:cubicBezTo>
                  <a:pt x="208" y="122"/>
                  <a:pt x="208" y="122"/>
                  <a:pt x="208" y="122"/>
                </a:cubicBezTo>
                <a:cubicBezTo>
                  <a:pt x="203" y="126"/>
                  <a:pt x="198" y="129"/>
                  <a:pt x="193" y="131"/>
                </a:cubicBezTo>
                <a:cubicBezTo>
                  <a:pt x="193" y="132"/>
                  <a:pt x="193" y="133"/>
                  <a:pt x="192" y="133"/>
                </a:cubicBezTo>
                <a:cubicBezTo>
                  <a:pt x="192" y="134"/>
                  <a:pt x="192" y="134"/>
                  <a:pt x="191" y="134"/>
                </a:cubicBezTo>
                <a:cubicBezTo>
                  <a:pt x="190" y="134"/>
                  <a:pt x="190" y="134"/>
                  <a:pt x="190" y="133"/>
                </a:cubicBezTo>
                <a:cubicBezTo>
                  <a:pt x="190" y="133"/>
                  <a:pt x="190" y="132"/>
                  <a:pt x="190" y="132"/>
                </a:cubicBezTo>
                <a:cubicBezTo>
                  <a:pt x="189" y="132"/>
                  <a:pt x="187" y="132"/>
                  <a:pt x="186" y="133"/>
                </a:cubicBezTo>
                <a:cubicBezTo>
                  <a:pt x="175" y="136"/>
                  <a:pt x="162" y="137"/>
                  <a:pt x="145" y="137"/>
                </a:cubicBezTo>
                <a:cubicBezTo>
                  <a:pt x="145" y="137"/>
                  <a:pt x="145" y="137"/>
                  <a:pt x="144" y="137"/>
                </a:cubicBezTo>
                <a:cubicBezTo>
                  <a:pt x="144" y="138"/>
                  <a:pt x="144" y="139"/>
                  <a:pt x="144" y="140"/>
                </a:cubicBezTo>
                <a:cubicBezTo>
                  <a:pt x="144" y="141"/>
                  <a:pt x="143" y="141"/>
                  <a:pt x="143" y="141"/>
                </a:cubicBezTo>
                <a:close/>
                <a:moveTo>
                  <a:pt x="109" y="132"/>
                </a:moveTo>
                <a:cubicBezTo>
                  <a:pt x="119" y="133"/>
                  <a:pt x="129" y="134"/>
                  <a:pt x="138" y="134"/>
                </a:cubicBezTo>
                <a:cubicBezTo>
                  <a:pt x="138" y="133"/>
                  <a:pt x="138" y="133"/>
                  <a:pt x="138" y="133"/>
                </a:cubicBezTo>
                <a:cubicBezTo>
                  <a:pt x="138" y="132"/>
                  <a:pt x="138" y="132"/>
                  <a:pt x="138" y="132"/>
                </a:cubicBezTo>
                <a:cubicBezTo>
                  <a:pt x="138" y="130"/>
                  <a:pt x="138" y="128"/>
                  <a:pt x="138" y="126"/>
                </a:cubicBezTo>
                <a:cubicBezTo>
                  <a:pt x="139" y="125"/>
                  <a:pt x="139" y="123"/>
                  <a:pt x="138" y="121"/>
                </a:cubicBezTo>
                <a:cubicBezTo>
                  <a:pt x="138" y="120"/>
                  <a:pt x="138" y="120"/>
                  <a:pt x="138" y="120"/>
                </a:cubicBezTo>
                <a:cubicBezTo>
                  <a:pt x="138" y="119"/>
                  <a:pt x="138" y="118"/>
                  <a:pt x="138" y="117"/>
                </a:cubicBezTo>
                <a:cubicBezTo>
                  <a:pt x="138" y="117"/>
                  <a:pt x="138" y="116"/>
                  <a:pt x="138" y="116"/>
                </a:cubicBezTo>
                <a:cubicBezTo>
                  <a:pt x="138" y="115"/>
                  <a:pt x="138" y="115"/>
                  <a:pt x="139" y="115"/>
                </a:cubicBezTo>
                <a:cubicBezTo>
                  <a:pt x="139" y="115"/>
                  <a:pt x="139" y="115"/>
                  <a:pt x="140" y="115"/>
                </a:cubicBezTo>
                <a:cubicBezTo>
                  <a:pt x="140" y="116"/>
                  <a:pt x="141" y="117"/>
                  <a:pt x="141" y="118"/>
                </a:cubicBezTo>
                <a:cubicBezTo>
                  <a:pt x="141" y="116"/>
                  <a:pt x="141" y="114"/>
                  <a:pt x="141" y="112"/>
                </a:cubicBezTo>
                <a:cubicBezTo>
                  <a:pt x="139" y="112"/>
                  <a:pt x="137" y="112"/>
                  <a:pt x="134" y="112"/>
                </a:cubicBezTo>
                <a:cubicBezTo>
                  <a:pt x="134" y="113"/>
                  <a:pt x="134" y="113"/>
                  <a:pt x="134" y="114"/>
                </a:cubicBezTo>
                <a:cubicBezTo>
                  <a:pt x="133" y="114"/>
                  <a:pt x="133" y="116"/>
                  <a:pt x="133" y="122"/>
                </a:cubicBezTo>
                <a:cubicBezTo>
                  <a:pt x="133" y="122"/>
                  <a:pt x="133" y="122"/>
                  <a:pt x="133" y="123"/>
                </a:cubicBezTo>
                <a:cubicBezTo>
                  <a:pt x="133" y="123"/>
                  <a:pt x="133" y="124"/>
                  <a:pt x="133" y="125"/>
                </a:cubicBezTo>
                <a:cubicBezTo>
                  <a:pt x="133" y="127"/>
                  <a:pt x="134" y="130"/>
                  <a:pt x="133" y="132"/>
                </a:cubicBezTo>
                <a:cubicBezTo>
                  <a:pt x="133" y="133"/>
                  <a:pt x="132" y="133"/>
                  <a:pt x="132" y="133"/>
                </a:cubicBezTo>
                <a:cubicBezTo>
                  <a:pt x="131" y="133"/>
                  <a:pt x="131" y="133"/>
                  <a:pt x="131" y="132"/>
                </a:cubicBezTo>
                <a:cubicBezTo>
                  <a:pt x="130" y="131"/>
                  <a:pt x="130" y="129"/>
                  <a:pt x="130" y="128"/>
                </a:cubicBezTo>
                <a:cubicBezTo>
                  <a:pt x="130" y="127"/>
                  <a:pt x="130" y="127"/>
                  <a:pt x="130" y="127"/>
                </a:cubicBezTo>
                <a:cubicBezTo>
                  <a:pt x="130" y="124"/>
                  <a:pt x="130" y="122"/>
                  <a:pt x="130" y="119"/>
                </a:cubicBezTo>
                <a:cubicBezTo>
                  <a:pt x="130" y="119"/>
                  <a:pt x="130" y="119"/>
                  <a:pt x="130" y="119"/>
                </a:cubicBezTo>
                <a:cubicBezTo>
                  <a:pt x="130" y="117"/>
                  <a:pt x="130" y="114"/>
                  <a:pt x="131" y="112"/>
                </a:cubicBezTo>
                <a:cubicBezTo>
                  <a:pt x="131" y="112"/>
                  <a:pt x="130" y="112"/>
                  <a:pt x="130" y="112"/>
                </a:cubicBezTo>
                <a:cubicBezTo>
                  <a:pt x="130" y="113"/>
                  <a:pt x="130" y="113"/>
                  <a:pt x="130" y="113"/>
                </a:cubicBezTo>
                <a:cubicBezTo>
                  <a:pt x="130" y="113"/>
                  <a:pt x="130" y="113"/>
                  <a:pt x="130" y="113"/>
                </a:cubicBezTo>
                <a:cubicBezTo>
                  <a:pt x="130" y="113"/>
                  <a:pt x="130" y="114"/>
                  <a:pt x="130" y="114"/>
                </a:cubicBezTo>
                <a:cubicBezTo>
                  <a:pt x="130" y="115"/>
                  <a:pt x="130" y="115"/>
                  <a:pt x="130" y="115"/>
                </a:cubicBezTo>
                <a:cubicBezTo>
                  <a:pt x="130" y="116"/>
                  <a:pt x="130" y="116"/>
                  <a:pt x="130" y="117"/>
                </a:cubicBezTo>
                <a:cubicBezTo>
                  <a:pt x="130" y="118"/>
                  <a:pt x="130" y="120"/>
                  <a:pt x="129" y="121"/>
                </a:cubicBezTo>
                <a:cubicBezTo>
                  <a:pt x="129" y="122"/>
                  <a:pt x="129" y="123"/>
                  <a:pt x="129" y="124"/>
                </a:cubicBezTo>
                <a:cubicBezTo>
                  <a:pt x="129" y="125"/>
                  <a:pt x="129" y="126"/>
                  <a:pt x="129" y="127"/>
                </a:cubicBezTo>
                <a:cubicBezTo>
                  <a:pt x="129" y="128"/>
                  <a:pt x="129" y="130"/>
                  <a:pt x="129" y="131"/>
                </a:cubicBezTo>
                <a:cubicBezTo>
                  <a:pt x="129" y="132"/>
                  <a:pt x="129" y="132"/>
                  <a:pt x="128" y="132"/>
                </a:cubicBezTo>
                <a:cubicBezTo>
                  <a:pt x="128" y="132"/>
                  <a:pt x="127" y="132"/>
                  <a:pt x="127" y="131"/>
                </a:cubicBezTo>
                <a:cubicBezTo>
                  <a:pt x="127" y="131"/>
                  <a:pt x="126" y="130"/>
                  <a:pt x="126" y="130"/>
                </a:cubicBezTo>
                <a:cubicBezTo>
                  <a:pt x="126" y="130"/>
                  <a:pt x="126" y="130"/>
                  <a:pt x="126" y="131"/>
                </a:cubicBezTo>
                <a:cubicBezTo>
                  <a:pt x="126" y="131"/>
                  <a:pt x="125" y="131"/>
                  <a:pt x="125" y="131"/>
                </a:cubicBezTo>
                <a:cubicBezTo>
                  <a:pt x="124" y="131"/>
                  <a:pt x="124" y="131"/>
                  <a:pt x="124" y="131"/>
                </a:cubicBezTo>
                <a:cubicBezTo>
                  <a:pt x="123" y="128"/>
                  <a:pt x="123" y="125"/>
                  <a:pt x="123" y="122"/>
                </a:cubicBezTo>
                <a:cubicBezTo>
                  <a:pt x="123" y="122"/>
                  <a:pt x="123" y="121"/>
                  <a:pt x="123" y="121"/>
                </a:cubicBezTo>
                <a:cubicBezTo>
                  <a:pt x="123" y="117"/>
                  <a:pt x="124" y="115"/>
                  <a:pt x="124" y="112"/>
                </a:cubicBezTo>
                <a:cubicBezTo>
                  <a:pt x="124" y="112"/>
                  <a:pt x="124" y="112"/>
                  <a:pt x="123" y="112"/>
                </a:cubicBezTo>
                <a:cubicBezTo>
                  <a:pt x="123" y="112"/>
                  <a:pt x="123" y="112"/>
                  <a:pt x="123" y="113"/>
                </a:cubicBezTo>
                <a:cubicBezTo>
                  <a:pt x="123" y="113"/>
                  <a:pt x="123" y="113"/>
                  <a:pt x="123" y="114"/>
                </a:cubicBez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3" y="115"/>
                  <a:pt x="123" y="116"/>
                </a:cubicBezTo>
                <a:cubicBezTo>
                  <a:pt x="123" y="116"/>
                  <a:pt x="123" y="116"/>
                  <a:pt x="123" y="117"/>
                </a:cubicBezTo>
                <a:cubicBezTo>
                  <a:pt x="123" y="118"/>
                  <a:pt x="123" y="118"/>
                  <a:pt x="123" y="119"/>
                </a:cubicBezTo>
                <a:cubicBezTo>
                  <a:pt x="123" y="120"/>
                  <a:pt x="123" y="120"/>
                  <a:pt x="123" y="120"/>
                </a:cubicBezTo>
                <a:cubicBezTo>
                  <a:pt x="123" y="124"/>
                  <a:pt x="123" y="128"/>
                  <a:pt x="122" y="132"/>
                </a:cubicBezTo>
                <a:cubicBezTo>
                  <a:pt x="122" y="132"/>
                  <a:pt x="121" y="133"/>
                  <a:pt x="121" y="133"/>
                </a:cubicBezTo>
                <a:cubicBezTo>
                  <a:pt x="120" y="133"/>
                  <a:pt x="120" y="132"/>
                  <a:pt x="120" y="132"/>
                </a:cubicBezTo>
                <a:cubicBezTo>
                  <a:pt x="119" y="129"/>
                  <a:pt x="119" y="125"/>
                  <a:pt x="119" y="122"/>
                </a:cubicBezTo>
                <a:cubicBezTo>
                  <a:pt x="119" y="120"/>
                  <a:pt x="120" y="118"/>
                  <a:pt x="119" y="116"/>
                </a:cubicBezTo>
                <a:cubicBezTo>
                  <a:pt x="119" y="116"/>
                  <a:pt x="119" y="116"/>
                  <a:pt x="119" y="116"/>
                </a:cubicBezTo>
                <a:cubicBezTo>
                  <a:pt x="119" y="114"/>
                  <a:pt x="119" y="113"/>
                  <a:pt x="120" y="112"/>
                </a:cubicBezTo>
                <a:cubicBezTo>
                  <a:pt x="119" y="112"/>
                  <a:pt x="119" y="112"/>
                  <a:pt x="118" y="112"/>
                </a:cubicBezTo>
                <a:cubicBezTo>
                  <a:pt x="118" y="114"/>
                  <a:pt x="118" y="116"/>
                  <a:pt x="118" y="117"/>
                </a:cubicBezTo>
                <a:cubicBezTo>
                  <a:pt x="117" y="119"/>
                  <a:pt x="117" y="120"/>
                  <a:pt x="117" y="121"/>
                </a:cubicBezTo>
                <a:cubicBezTo>
                  <a:pt x="117" y="123"/>
                  <a:pt x="117" y="125"/>
                  <a:pt x="117" y="127"/>
                </a:cubicBezTo>
                <a:cubicBezTo>
                  <a:pt x="117" y="128"/>
                  <a:pt x="117" y="128"/>
                  <a:pt x="117" y="129"/>
                </a:cubicBezTo>
                <a:cubicBezTo>
                  <a:pt x="117" y="130"/>
                  <a:pt x="117" y="131"/>
                  <a:pt x="116" y="131"/>
                </a:cubicBezTo>
                <a:cubicBezTo>
                  <a:pt x="116" y="131"/>
                  <a:pt x="115" y="130"/>
                  <a:pt x="115" y="130"/>
                </a:cubicBezTo>
                <a:cubicBezTo>
                  <a:pt x="113" y="126"/>
                  <a:pt x="114" y="121"/>
                  <a:pt x="114" y="117"/>
                </a:cubicBezTo>
                <a:cubicBezTo>
                  <a:pt x="115" y="115"/>
                  <a:pt x="115" y="113"/>
                  <a:pt x="115" y="112"/>
                </a:cubicBezTo>
                <a:cubicBezTo>
                  <a:pt x="114" y="112"/>
                  <a:pt x="114" y="112"/>
                  <a:pt x="113" y="112"/>
                </a:cubicBezTo>
                <a:cubicBezTo>
                  <a:pt x="113" y="112"/>
                  <a:pt x="113" y="113"/>
                  <a:pt x="113" y="114"/>
                </a:cubicBezTo>
                <a:cubicBezTo>
                  <a:pt x="113" y="119"/>
                  <a:pt x="113" y="124"/>
                  <a:pt x="112" y="129"/>
                </a:cubicBezTo>
                <a:cubicBezTo>
                  <a:pt x="111" y="129"/>
                  <a:pt x="111" y="129"/>
                  <a:pt x="110" y="129"/>
                </a:cubicBezTo>
                <a:cubicBezTo>
                  <a:pt x="110" y="129"/>
                  <a:pt x="109" y="129"/>
                  <a:pt x="109" y="128"/>
                </a:cubicBezTo>
                <a:cubicBezTo>
                  <a:pt x="109" y="125"/>
                  <a:pt x="109" y="122"/>
                  <a:pt x="110" y="119"/>
                </a:cubicBezTo>
                <a:cubicBezTo>
                  <a:pt x="110" y="116"/>
                  <a:pt x="110" y="114"/>
                  <a:pt x="110" y="111"/>
                </a:cubicBezTo>
                <a:cubicBezTo>
                  <a:pt x="110" y="111"/>
                  <a:pt x="110" y="111"/>
                  <a:pt x="110" y="111"/>
                </a:cubicBezTo>
                <a:cubicBezTo>
                  <a:pt x="109" y="115"/>
                  <a:pt x="109" y="118"/>
                  <a:pt x="109" y="123"/>
                </a:cubicBezTo>
                <a:cubicBezTo>
                  <a:pt x="109" y="123"/>
                  <a:pt x="109" y="124"/>
                  <a:pt x="109" y="125"/>
                </a:cubicBezTo>
                <a:cubicBezTo>
                  <a:pt x="109" y="127"/>
                  <a:pt x="109" y="130"/>
                  <a:pt x="109" y="132"/>
                </a:cubicBezTo>
                <a:close/>
                <a:moveTo>
                  <a:pt x="144" y="112"/>
                </a:moveTo>
                <a:cubicBezTo>
                  <a:pt x="144" y="116"/>
                  <a:pt x="144" y="119"/>
                  <a:pt x="144" y="123"/>
                </a:cubicBezTo>
                <a:cubicBezTo>
                  <a:pt x="144" y="124"/>
                  <a:pt x="144" y="125"/>
                  <a:pt x="144" y="126"/>
                </a:cubicBezTo>
                <a:cubicBezTo>
                  <a:pt x="144" y="126"/>
                  <a:pt x="144" y="134"/>
                  <a:pt x="144" y="134"/>
                </a:cubicBezTo>
                <a:cubicBezTo>
                  <a:pt x="145" y="134"/>
                  <a:pt x="145" y="134"/>
                  <a:pt x="145" y="134"/>
                </a:cubicBezTo>
                <a:cubicBezTo>
                  <a:pt x="145" y="131"/>
                  <a:pt x="145" y="129"/>
                  <a:pt x="145" y="126"/>
                </a:cubicBezTo>
                <a:cubicBezTo>
                  <a:pt x="145" y="126"/>
                  <a:pt x="145" y="125"/>
                  <a:pt x="145" y="124"/>
                </a:cubicBezTo>
                <a:cubicBezTo>
                  <a:pt x="145" y="121"/>
                  <a:pt x="145" y="121"/>
                  <a:pt x="145" y="121"/>
                </a:cubicBezTo>
                <a:cubicBezTo>
                  <a:pt x="145" y="119"/>
                  <a:pt x="145" y="116"/>
                  <a:pt x="145" y="113"/>
                </a:cubicBezTo>
                <a:cubicBezTo>
                  <a:pt x="145" y="113"/>
                  <a:pt x="145" y="112"/>
                  <a:pt x="146" y="112"/>
                </a:cubicBezTo>
                <a:cubicBezTo>
                  <a:pt x="145" y="112"/>
                  <a:pt x="145" y="112"/>
                  <a:pt x="144" y="112"/>
                </a:cubicBezTo>
                <a:close/>
                <a:moveTo>
                  <a:pt x="148" y="134"/>
                </a:moveTo>
                <a:cubicBezTo>
                  <a:pt x="148" y="134"/>
                  <a:pt x="148" y="134"/>
                  <a:pt x="148" y="134"/>
                </a:cubicBezTo>
                <a:cubicBezTo>
                  <a:pt x="148" y="133"/>
                  <a:pt x="148" y="133"/>
                  <a:pt x="148" y="133"/>
                </a:cubicBezTo>
                <a:cubicBezTo>
                  <a:pt x="148" y="133"/>
                  <a:pt x="148" y="133"/>
                  <a:pt x="148" y="134"/>
                </a:cubicBezTo>
                <a:close/>
                <a:moveTo>
                  <a:pt x="156" y="112"/>
                </a:moveTo>
                <a:cubicBezTo>
                  <a:pt x="156" y="112"/>
                  <a:pt x="156" y="112"/>
                  <a:pt x="157" y="113"/>
                </a:cubicBezTo>
                <a:cubicBezTo>
                  <a:pt x="157" y="113"/>
                  <a:pt x="157" y="113"/>
                  <a:pt x="157" y="114"/>
                </a:cubicBezTo>
                <a:cubicBezTo>
                  <a:pt x="156" y="118"/>
                  <a:pt x="156" y="121"/>
                  <a:pt x="156" y="125"/>
                </a:cubicBezTo>
                <a:cubicBezTo>
                  <a:pt x="156" y="127"/>
                  <a:pt x="156" y="129"/>
                  <a:pt x="156" y="131"/>
                </a:cubicBezTo>
                <a:cubicBezTo>
                  <a:pt x="156" y="131"/>
                  <a:pt x="156" y="132"/>
                  <a:pt x="156" y="132"/>
                </a:cubicBezTo>
                <a:cubicBezTo>
                  <a:pt x="156" y="132"/>
                  <a:pt x="156" y="133"/>
                  <a:pt x="156" y="133"/>
                </a:cubicBezTo>
                <a:cubicBezTo>
                  <a:pt x="156" y="133"/>
                  <a:pt x="157" y="133"/>
                  <a:pt x="157" y="133"/>
                </a:cubicBezTo>
                <a:cubicBezTo>
                  <a:pt x="160" y="133"/>
                  <a:pt x="164" y="133"/>
                  <a:pt x="167" y="132"/>
                </a:cubicBezTo>
                <a:cubicBezTo>
                  <a:pt x="167" y="132"/>
                  <a:pt x="167" y="131"/>
                  <a:pt x="167" y="130"/>
                </a:cubicBezTo>
                <a:cubicBezTo>
                  <a:pt x="167" y="130"/>
                  <a:pt x="166" y="129"/>
                  <a:pt x="166" y="129"/>
                </a:cubicBezTo>
                <a:cubicBezTo>
                  <a:pt x="166" y="128"/>
                  <a:pt x="166" y="126"/>
                  <a:pt x="166" y="124"/>
                </a:cubicBezTo>
                <a:cubicBezTo>
                  <a:pt x="166" y="124"/>
                  <a:pt x="166" y="123"/>
                  <a:pt x="166" y="123"/>
                </a:cubicBezTo>
                <a:cubicBezTo>
                  <a:pt x="166" y="121"/>
                  <a:pt x="166" y="120"/>
                  <a:pt x="166" y="118"/>
                </a:cubicBezTo>
                <a:cubicBezTo>
                  <a:pt x="166" y="117"/>
                  <a:pt x="166" y="117"/>
                  <a:pt x="166" y="117"/>
                </a:cubicBezTo>
                <a:cubicBezTo>
                  <a:pt x="166" y="116"/>
                  <a:pt x="166" y="115"/>
                  <a:pt x="166" y="114"/>
                </a:cubicBezTo>
                <a:cubicBezTo>
                  <a:pt x="166" y="112"/>
                  <a:pt x="166" y="111"/>
                  <a:pt x="166" y="109"/>
                </a:cubicBezTo>
                <a:cubicBezTo>
                  <a:pt x="162" y="110"/>
                  <a:pt x="158" y="111"/>
                  <a:pt x="154" y="111"/>
                </a:cubicBezTo>
                <a:cubicBezTo>
                  <a:pt x="154" y="111"/>
                  <a:pt x="154" y="112"/>
                  <a:pt x="154" y="112"/>
                </a:cubicBezTo>
                <a:cubicBezTo>
                  <a:pt x="154" y="112"/>
                  <a:pt x="154" y="113"/>
                  <a:pt x="154" y="113"/>
                </a:cubicBezTo>
                <a:cubicBezTo>
                  <a:pt x="154" y="113"/>
                  <a:pt x="154" y="113"/>
                  <a:pt x="154" y="113"/>
                </a:cubicBezTo>
                <a:cubicBezTo>
                  <a:pt x="154" y="112"/>
                  <a:pt x="155" y="112"/>
                  <a:pt x="156" y="112"/>
                </a:cubicBezTo>
                <a:close/>
                <a:moveTo>
                  <a:pt x="106" y="132"/>
                </a:moveTo>
                <a:cubicBezTo>
                  <a:pt x="106" y="131"/>
                  <a:pt x="106" y="130"/>
                  <a:pt x="106" y="129"/>
                </a:cubicBezTo>
                <a:cubicBezTo>
                  <a:pt x="106" y="130"/>
                  <a:pt x="106" y="131"/>
                  <a:pt x="106" y="131"/>
                </a:cubicBezTo>
                <a:cubicBezTo>
                  <a:pt x="106" y="131"/>
                  <a:pt x="105" y="132"/>
                  <a:pt x="105" y="132"/>
                </a:cubicBezTo>
                <a:cubicBezTo>
                  <a:pt x="106" y="132"/>
                  <a:pt x="106" y="132"/>
                  <a:pt x="106" y="132"/>
                </a:cubicBezTo>
                <a:close/>
                <a:moveTo>
                  <a:pt x="174" y="129"/>
                </a:moveTo>
                <a:cubicBezTo>
                  <a:pt x="174" y="130"/>
                  <a:pt x="174" y="131"/>
                  <a:pt x="174" y="132"/>
                </a:cubicBezTo>
                <a:cubicBezTo>
                  <a:pt x="174" y="132"/>
                  <a:pt x="175" y="131"/>
                  <a:pt x="176" y="131"/>
                </a:cubicBezTo>
                <a:cubicBezTo>
                  <a:pt x="176" y="130"/>
                  <a:pt x="176" y="129"/>
                  <a:pt x="176" y="128"/>
                </a:cubicBezTo>
                <a:cubicBezTo>
                  <a:pt x="175" y="128"/>
                  <a:pt x="175" y="128"/>
                  <a:pt x="175" y="128"/>
                </a:cubicBezTo>
                <a:cubicBezTo>
                  <a:pt x="175" y="128"/>
                  <a:pt x="175" y="128"/>
                  <a:pt x="175" y="128"/>
                </a:cubicBezTo>
                <a:cubicBezTo>
                  <a:pt x="175" y="129"/>
                  <a:pt x="175" y="129"/>
                  <a:pt x="174" y="129"/>
                </a:cubicBezTo>
                <a:close/>
                <a:moveTo>
                  <a:pt x="100" y="131"/>
                </a:moveTo>
                <a:cubicBezTo>
                  <a:pt x="101" y="131"/>
                  <a:pt x="102" y="131"/>
                  <a:pt x="103" y="131"/>
                </a:cubicBezTo>
                <a:cubicBezTo>
                  <a:pt x="103" y="131"/>
                  <a:pt x="103" y="131"/>
                  <a:pt x="103" y="131"/>
                </a:cubicBezTo>
                <a:cubicBezTo>
                  <a:pt x="103" y="129"/>
                  <a:pt x="103" y="126"/>
                  <a:pt x="103" y="123"/>
                </a:cubicBezTo>
                <a:cubicBezTo>
                  <a:pt x="103" y="122"/>
                  <a:pt x="103" y="120"/>
                  <a:pt x="103" y="119"/>
                </a:cubicBezTo>
                <a:cubicBezTo>
                  <a:pt x="103" y="116"/>
                  <a:pt x="103" y="113"/>
                  <a:pt x="103" y="111"/>
                </a:cubicBezTo>
                <a:cubicBezTo>
                  <a:pt x="102" y="111"/>
                  <a:pt x="101" y="110"/>
                  <a:pt x="100" y="110"/>
                </a:cubicBezTo>
                <a:cubicBezTo>
                  <a:pt x="100" y="112"/>
                  <a:pt x="101" y="114"/>
                  <a:pt x="101" y="116"/>
                </a:cubicBezTo>
                <a:cubicBezTo>
                  <a:pt x="101" y="121"/>
                  <a:pt x="102" y="126"/>
                  <a:pt x="100" y="131"/>
                </a:cubicBezTo>
                <a:cubicBezTo>
                  <a:pt x="100" y="131"/>
                  <a:pt x="100" y="131"/>
                  <a:pt x="100" y="131"/>
                </a:cubicBezTo>
                <a:close/>
                <a:moveTo>
                  <a:pt x="179" y="129"/>
                </a:moveTo>
                <a:cubicBezTo>
                  <a:pt x="179" y="130"/>
                  <a:pt x="179" y="130"/>
                  <a:pt x="178" y="131"/>
                </a:cubicBezTo>
                <a:cubicBezTo>
                  <a:pt x="181" y="130"/>
                  <a:pt x="184" y="130"/>
                  <a:pt x="187" y="129"/>
                </a:cubicBezTo>
                <a:cubicBezTo>
                  <a:pt x="186" y="129"/>
                  <a:pt x="186" y="129"/>
                  <a:pt x="186" y="129"/>
                </a:cubicBezTo>
                <a:cubicBezTo>
                  <a:pt x="186" y="128"/>
                  <a:pt x="186" y="128"/>
                  <a:pt x="186" y="128"/>
                </a:cubicBezTo>
                <a:cubicBezTo>
                  <a:pt x="186" y="128"/>
                  <a:pt x="186" y="128"/>
                  <a:pt x="186" y="128"/>
                </a:cubicBezTo>
                <a:cubicBezTo>
                  <a:pt x="185" y="128"/>
                  <a:pt x="185" y="127"/>
                  <a:pt x="185" y="127"/>
                </a:cubicBezTo>
                <a:cubicBezTo>
                  <a:pt x="185" y="127"/>
                  <a:pt x="185" y="126"/>
                  <a:pt x="185" y="126"/>
                </a:cubicBezTo>
                <a:cubicBezTo>
                  <a:pt x="184" y="126"/>
                  <a:pt x="184" y="126"/>
                  <a:pt x="184" y="126"/>
                </a:cubicBezTo>
                <a:cubicBezTo>
                  <a:pt x="184" y="127"/>
                  <a:pt x="184" y="127"/>
                  <a:pt x="183" y="128"/>
                </a:cubicBezTo>
                <a:cubicBezTo>
                  <a:pt x="183" y="128"/>
                  <a:pt x="183" y="129"/>
                  <a:pt x="182" y="129"/>
                </a:cubicBezTo>
                <a:cubicBezTo>
                  <a:pt x="182" y="129"/>
                  <a:pt x="181" y="128"/>
                  <a:pt x="181" y="128"/>
                </a:cubicBezTo>
                <a:cubicBezTo>
                  <a:pt x="181" y="127"/>
                  <a:pt x="181" y="127"/>
                  <a:pt x="181" y="127"/>
                </a:cubicBezTo>
                <a:cubicBezTo>
                  <a:pt x="181" y="127"/>
                  <a:pt x="181" y="127"/>
                  <a:pt x="181" y="127"/>
                </a:cubicBezTo>
                <a:cubicBezTo>
                  <a:pt x="180" y="128"/>
                  <a:pt x="180" y="128"/>
                  <a:pt x="180" y="129"/>
                </a:cubicBezTo>
                <a:cubicBezTo>
                  <a:pt x="180" y="129"/>
                  <a:pt x="180" y="129"/>
                  <a:pt x="179" y="129"/>
                </a:cubicBezTo>
                <a:cubicBezTo>
                  <a:pt x="179" y="129"/>
                  <a:pt x="179" y="129"/>
                  <a:pt x="179" y="129"/>
                </a:cubicBezTo>
                <a:close/>
                <a:moveTo>
                  <a:pt x="95" y="130"/>
                </a:moveTo>
                <a:cubicBezTo>
                  <a:pt x="94" y="129"/>
                  <a:pt x="94" y="127"/>
                  <a:pt x="95" y="125"/>
                </a:cubicBezTo>
                <a:cubicBezTo>
                  <a:pt x="95" y="123"/>
                  <a:pt x="95" y="122"/>
                  <a:pt x="95" y="121"/>
                </a:cubicBezTo>
                <a:cubicBezTo>
                  <a:pt x="95" y="118"/>
                  <a:pt x="95" y="114"/>
                  <a:pt x="94" y="110"/>
                </a:cubicBezTo>
                <a:cubicBezTo>
                  <a:pt x="94" y="110"/>
                  <a:pt x="94" y="110"/>
                  <a:pt x="94" y="110"/>
                </a:cubicBezTo>
                <a:cubicBezTo>
                  <a:pt x="92" y="109"/>
                  <a:pt x="89" y="109"/>
                  <a:pt x="87" y="109"/>
                </a:cubicBezTo>
                <a:cubicBezTo>
                  <a:pt x="87" y="111"/>
                  <a:pt x="86" y="114"/>
                  <a:pt x="86" y="117"/>
                </a:cubicBezTo>
                <a:cubicBezTo>
                  <a:pt x="86" y="118"/>
                  <a:pt x="86" y="119"/>
                  <a:pt x="86" y="120"/>
                </a:cubicBezTo>
                <a:cubicBezTo>
                  <a:pt x="86" y="122"/>
                  <a:pt x="86" y="124"/>
                  <a:pt x="86" y="126"/>
                </a:cubicBezTo>
                <a:cubicBezTo>
                  <a:pt x="86" y="127"/>
                  <a:pt x="86" y="127"/>
                  <a:pt x="86" y="128"/>
                </a:cubicBezTo>
                <a:cubicBezTo>
                  <a:pt x="86" y="128"/>
                  <a:pt x="86" y="129"/>
                  <a:pt x="86" y="129"/>
                </a:cubicBezTo>
                <a:cubicBezTo>
                  <a:pt x="87" y="129"/>
                  <a:pt x="88" y="130"/>
                  <a:pt x="89" y="130"/>
                </a:cubicBezTo>
                <a:cubicBezTo>
                  <a:pt x="89" y="130"/>
                  <a:pt x="89" y="129"/>
                  <a:pt x="89" y="129"/>
                </a:cubicBezTo>
                <a:cubicBezTo>
                  <a:pt x="89" y="126"/>
                  <a:pt x="90" y="123"/>
                  <a:pt x="90" y="120"/>
                </a:cubicBezTo>
                <a:cubicBezTo>
                  <a:pt x="90" y="120"/>
                  <a:pt x="90" y="119"/>
                  <a:pt x="90" y="119"/>
                </a:cubicBezTo>
                <a:cubicBezTo>
                  <a:pt x="90" y="114"/>
                  <a:pt x="91" y="110"/>
                  <a:pt x="93" y="110"/>
                </a:cubicBezTo>
                <a:cubicBezTo>
                  <a:pt x="93" y="110"/>
                  <a:pt x="93" y="110"/>
                  <a:pt x="93" y="110"/>
                </a:cubicBezTo>
                <a:cubicBezTo>
                  <a:pt x="94" y="110"/>
                  <a:pt x="94" y="111"/>
                  <a:pt x="94" y="112"/>
                </a:cubicBezTo>
                <a:cubicBezTo>
                  <a:pt x="94" y="112"/>
                  <a:pt x="94" y="112"/>
                  <a:pt x="94" y="112"/>
                </a:cubicBezTo>
                <a:cubicBezTo>
                  <a:pt x="94" y="112"/>
                  <a:pt x="94" y="113"/>
                  <a:pt x="94" y="113"/>
                </a:cubicBezTo>
                <a:cubicBezTo>
                  <a:pt x="94" y="113"/>
                  <a:pt x="94" y="113"/>
                  <a:pt x="94" y="113"/>
                </a:cubicBezTo>
                <a:cubicBezTo>
                  <a:pt x="94" y="114"/>
                  <a:pt x="94" y="114"/>
                  <a:pt x="94" y="114"/>
                </a:cubicBezTo>
                <a:cubicBezTo>
                  <a:pt x="94" y="115"/>
                  <a:pt x="94" y="115"/>
                  <a:pt x="94" y="116"/>
                </a:cubicBezTo>
                <a:cubicBezTo>
                  <a:pt x="93" y="118"/>
                  <a:pt x="93" y="121"/>
                  <a:pt x="93" y="123"/>
                </a:cubicBezTo>
                <a:cubicBezTo>
                  <a:pt x="93" y="124"/>
                  <a:pt x="93" y="125"/>
                  <a:pt x="93" y="126"/>
                </a:cubicBezTo>
                <a:cubicBezTo>
                  <a:pt x="93" y="127"/>
                  <a:pt x="93" y="129"/>
                  <a:pt x="93" y="130"/>
                </a:cubicBezTo>
                <a:cubicBezTo>
                  <a:pt x="93" y="130"/>
                  <a:pt x="94" y="130"/>
                  <a:pt x="95" y="130"/>
                </a:cubicBezTo>
                <a:close/>
                <a:moveTo>
                  <a:pt x="83" y="129"/>
                </a:moveTo>
                <a:cubicBezTo>
                  <a:pt x="82" y="126"/>
                  <a:pt x="83" y="124"/>
                  <a:pt x="83" y="122"/>
                </a:cubicBezTo>
                <a:cubicBezTo>
                  <a:pt x="83" y="121"/>
                  <a:pt x="83" y="121"/>
                  <a:pt x="83" y="120"/>
                </a:cubicBezTo>
                <a:cubicBezTo>
                  <a:pt x="83" y="119"/>
                  <a:pt x="83" y="117"/>
                  <a:pt x="83" y="115"/>
                </a:cubicBezTo>
                <a:cubicBezTo>
                  <a:pt x="84" y="113"/>
                  <a:pt x="84" y="111"/>
                  <a:pt x="84" y="108"/>
                </a:cubicBezTo>
                <a:cubicBezTo>
                  <a:pt x="84" y="108"/>
                  <a:pt x="84" y="108"/>
                  <a:pt x="84" y="108"/>
                </a:cubicBezTo>
                <a:cubicBezTo>
                  <a:pt x="84" y="108"/>
                  <a:pt x="83" y="108"/>
                  <a:pt x="83" y="108"/>
                </a:cubicBezTo>
                <a:cubicBezTo>
                  <a:pt x="83" y="112"/>
                  <a:pt x="83" y="116"/>
                  <a:pt x="82" y="120"/>
                </a:cubicBezTo>
                <a:cubicBezTo>
                  <a:pt x="82" y="121"/>
                  <a:pt x="82" y="122"/>
                  <a:pt x="82" y="123"/>
                </a:cubicBezTo>
                <a:cubicBezTo>
                  <a:pt x="82" y="126"/>
                  <a:pt x="82" y="126"/>
                  <a:pt x="82" y="126"/>
                </a:cubicBezTo>
                <a:cubicBezTo>
                  <a:pt x="82" y="126"/>
                  <a:pt x="82" y="127"/>
                  <a:pt x="82" y="127"/>
                </a:cubicBezTo>
                <a:cubicBezTo>
                  <a:pt x="82" y="128"/>
                  <a:pt x="82" y="128"/>
                  <a:pt x="82" y="129"/>
                </a:cubicBezTo>
                <a:cubicBezTo>
                  <a:pt x="82" y="129"/>
                  <a:pt x="83" y="129"/>
                  <a:pt x="83" y="129"/>
                </a:cubicBezTo>
                <a:close/>
                <a:moveTo>
                  <a:pt x="74" y="127"/>
                </a:moveTo>
                <a:cubicBezTo>
                  <a:pt x="75" y="127"/>
                  <a:pt x="76" y="128"/>
                  <a:pt x="77" y="128"/>
                </a:cubicBezTo>
                <a:cubicBezTo>
                  <a:pt x="77" y="125"/>
                  <a:pt x="77" y="123"/>
                  <a:pt x="77" y="120"/>
                </a:cubicBezTo>
                <a:cubicBezTo>
                  <a:pt x="77" y="120"/>
                  <a:pt x="78" y="119"/>
                  <a:pt x="78" y="118"/>
                </a:cubicBezTo>
                <a:cubicBezTo>
                  <a:pt x="78" y="115"/>
                  <a:pt x="78" y="111"/>
                  <a:pt x="78" y="108"/>
                </a:cubicBezTo>
                <a:cubicBezTo>
                  <a:pt x="78" y="108"/>
                  <a:pt x="78" y="107"/>
                  <a:pt x="78" y="107"/>
                </a:cubicBezTo>
                <a:cubicBezTo>
                  <a:pt x="77" y="107"/>
                  <a:pt x="76" y="107"/>
                  <a:pt x="75" y="107"/>
                </a:cubicBezTo>
                <a:cubicBezTo>
                  <a:pt x="75" y="107"/>
                  <a:pt x="75" y="108"/>
                  <a:pt x="75" y="109"/>
                </a:cubicBezTo>
                <a:cubicBezTo>
                  <a:pt x="75" y="109"/>
                  <a:pt x="75" y="109"/>
                  <a:pt x="75" y="109"/>
                </a:cubicBezTo>
                <a:cubicBezTo>
                  <a:pt x="74" y="111"/>
                  <a:pt x="74" y="113"/>
                  <a:pt x="74" y="116"/>
                </a:cubicBezTo>
                <a:cubicBezTo>
                  <a:pt x="74" y="118"/>
                  <a:pt x="74" y="121"/>
                  <a:pt x="74" y="123"/>
                </a:cubicBezTo>
                <a:cubicBezTo>
                  <a:pt x="74" y="123"/>
                  <a:pt x="74" y="123"/>
                  <a:pt x="74" y="124"/>
                </a:cubicBezTo>
                <a:cubicBezTo>
                  <a:pt x="74" y="125"/>
                  <a:pt x="74" y="126"/>
                  <a:pt x="74" y="127"/>
                </a:cubicBezTo>
                <a:close/>
                <a:moveTo>
                  <a:pt x="189" y="126"/>
                </a:moveTo>
                <a:cubicBezTo>
                  <a:pt x="189" y="126"/>
                  <a:pt x="190" y="127"/>
                  <a:pt x="190" y="127"/>
                </a:cubicBezTo>
                <a:cubicBezTo>
                  <a:pt x="190" y="127"/>
                  <a:pt x="190" y="127"/>
                  <a:pt x="190" y="127"/>
                </a:cubicBezTo>
                <a:cubicBezTo>
                  <a:pt x="190" y="127"/>
                  <a:pt x="190" y="126"/>
                  <a:pt x="190" y="125"/>
                </a:cubicBezTo>
                <a:cubicBezTo>
                  <a:pt x="190" y="124"/>
                  <a:pt x="190" y="124"/>
                  <a:pt x="190" y="124"/>
                </a:cubicBezTo>
                <a:cubicBezTo>
                  <a:pt x="190" y="124"/>
                  <a:pt x="190" y="124"/>
                  <a:pt x="190" y="124"/>
                </a:cubicBezTo>
                <a:cubicBezTo>
                  <a:pt x="190" y="124"/>
                  <a:pt x="190" y="124"/>
                  <a:pt x="190" y="124"/>
                </a:cubicBezTo>
                <a:cubicBezTo>
                  <a:pt x="189" y="125"/>
                  <a:pt x="189" y="126"/>
                  <a:pt x="189" y="126"/>
                </a:cubicBezTo>
                <a:close/>
                <a:moveTo>
                  <a:pt x="71" y="127"/>
                </a:moveTo>
                <a:cubicBezTo>
                  <a:pt x="71" y="126"/>
                  <a:pt x="71" y="124"/>
                  <a:pt x="71" y="123"/>
                </a:cubicBezTo>
                <a:cubicBezTo>
                  <a:pt x="71" y="123"/>
                  <a:pt x="71" y="122"/>
                  <a:pt x="71" y="122"/>
                </a:cubicBezTo>
                <a:cubicBezTo>
                  <a:pt x="71" y="119"/>
                  <a:pt x="71" y="116"/>
                  <a:pt x="72" y="114"/>
                </a:cubicBezTo>
                <a:cubicBezTo>
                  <a:pt x="72" y="111"/>
                  <a:pt x="72" y="109"/>
                  <a:pt x="73" y="107"/>
                </a:cubicBezTo>
                <a:cubicBezTo>
                  <a:pt x="73" y="107"/>
                  <a:pt x="73" y="106"/>
                  <a:pt x="73" y="106"/>
                </a:cubicBezTo>
                <a:cubicBezTo>
                  <a:pt x="72" y="106"/>
                  <a:pt x="71" y="106"/>
                  <a:pt x="70" y="106"/>
                </a:cubicBezTo>
                <a:cubicBezTo>
                  <a:pt x="70" y="106"/>
                  <a:pt x="69" y="106"/>
                  <a:pt x="68" y="105"/>
                </a:cubicBezTo>
                <a:cubicBezTo>
                  <a:pt x="68" y="108"/>
                  <a:pt x="69" y="110"/>
                  <a:pt x="69" y="113"/>
                </a:cubicBezTo>
                <a:cubicBezTo>
                  <a:pt x="69" y="117"/>
                  <a:pt x="69" y="122"/>
                  <a:pt x="69" y="126"/>
                </a:cubicBezTo>
                <a:cubicBezTo>
                  <a:pt x="69" y="126"/>
                  <a:pt x="69" y="126"/>
                  <a:pt x="69" y="126"/>
                </a:cubicBezTo>
                <a:cubicBezTo>
                  <a:pt x="70" y="127"/>
                  <a:pt x="71" y="127"/>
                  <a:pt x="71" y="127"/>
                </a:cubicBezTo>
                <a:close/>
                <a:moveTo>
                  <a:pt x="193" y="123"/>
                </a:moveTo>
                <a:cubicBezTo>
                  <a:pt x="193" y="124"/>
                  <a:pt x="193" y="125"/>
                  <a:pt x="193" y="126"/>
                </a:cubicBezTo>
                <a:cubicBezTo>
                  <a:pt x="194" y="126"/>
                  <a:pt x="194" y="126"/>
                  <a:pt x="194" y="126"/>
                </a:cubicBezTo>
                <a:cubicBezTo>
                  <a:pt x="195" y="125"/>
                  <a:pt x="195" y="123"/>
                  <a:pt x="195" y="122"/>
                </a:cubicBezTo>
                <a:cubicBezTo>
                  <a:pt x="194" y="122"/>
                  <a:pt x="194" y="123"/>
                  <a:pt x="193" y="123"/>
                </a:cubicBezTo>
                <a:close/>
                <a:moveTo>
                  <a:pt x="60" y="125"/>
                </a:moveTo>
                <a:cubicBezTo>
                  <a:pt x="63" y="125"/>
                  <a:pt x="65" y="126"/>
                  <a:pt x="67" y="126"/>
                </a:cubicBezTo>
                <a:cubicBezTo>
                  <a:pt x="66" y="119"/>
                  <a:pt x="66" y="112"/>
                  <a:pt x="66" y="105"/>
                </a:cubicBezTo>
                <a:cubicBezTo>
                  <a:pt x="66" y="105"/>
                  <a:pt x="66" y="105"/>
                  <a:pt x="66" y="105"/>
                </a:cubicBezTo>
                <a:cubicBezTo>
                  <a:pt x="64" y="105"/>
                  <a:pt x="62" y="104"/>
                  <a:pt x="60" y="104"/>
                </a:cubicBezTo>
                <a:cubicBezTo>
                  <a:pt x="60" y="107"/>
                  <a:pt x="60" y="111"/>
                  <a:pt x="60" y="115"/>
                </a:cubicBezTo>
                <a:cubicBezTo>
                  <a:pt x="60" y="116"/>
                  <a:pt x="60" y="117"/>
                  <a:pt x="60" y="118"/>
                </a:cubicBezTo>
                <a:cubicBezTo>
                  <a:pt x="61" y="120"/>
                  <a:pt x="61" y="122"/>
                  <a:pt x="60" y="125"/>
                </a:cubicBezTo>
                <a:close/>
                <a:moveTo>
                  <a:pt x="176" y="123"/>
                </a:moveTo>
                <a:cubicBezTo>
                  <a:pt x="176" y="123"/>
                  <a:pt x="176" y="124"/>
                  <a:pt x="176" y="125"/>
                </a:cubicBezTo>
                <a:cubicBezTo>
                  <a:pt x="176" y="125"/>
                  <a:pt x="176" y="125"/>
                  <a:pt x="176" y="125"/>
                </a:cubicBezTo>
                <a:cubicBezTo>
                  <a:pt x="176" y="124"/>
                  <a:pt x="176" y="123"/>
                  <a:pt x="176" y="123"/>
                </a:cubicBezTo>
                <a:close/>
                <a:moveTo>
                  <a:pt x="197" y="123"/>
                </a:moveTo>
                <a:cubicBezTo>
                  <a:pt x="197" y="123"/>
                  <a:pt x="197" y="124"/>
                  <a:pt x="197" y="124"/>
                </a:cubicBezTo>
                <a:cubicBezTo>
                  <a:pt x="197" y="124"/>
                  <a:pt x="197" y="124"/>
                  <a:pt x="198" y="124"/>
                </a:cubicBezTo>
                <a:cubicBezTo>
                  <a:pt x="198" y="124"/>
                  <a:pt x="198" y="123"/>
                  <a:pt x="197" y="123"/>
                </a:cubicBezTo>
                <a:close/>
                <a:moveTo>
                  <a:pt x="53" y="123"/>
                </a:moveTo>
                <a:cubicBezTo>
                  <a:pt x="54" y="123"/>
                  <a:pt x="56" y="123"/>
                  <a:pt x="57" y="124"/>
                </a:cubicBezTo>
                <a:cubicBezTo>
                  <a:pt x="57" y="121"/>
                  <a:pt x="57" y="119"/>
                  <a:pt x="57" y="116"/>
                </a:cubicBezTo>
                <a:cubicBezTo>
                  <a:pt x="57" y="115"/>
                  <a:pt x="57" y="115"/>
                  <a:pt x="57" y="114"/>
                </a:cubicBezTo>
                <a:cubicBezTo>
                  <a:pt x="57" y="109"/>
                  <a:pt x="57" y="106"/>
                  <a:pt x="58" y="103"/>
                </a:cubicBezTo>
                <a:cubicBezTo>
                  <a:pt x="56" y="102"/>
                  <a:pt x="55" y="102"/>
                  <a:pt x="54" y="102"/>
                </a:cubicBezTo>
                <a:cubicBezTo>
                  <a:pt x="54" y="106"/>
                  <a:pt x="54" y="109"/>
                  <a:pt x="53" y="113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53" y="116"/>
                  <a:pt x="53" y="118"/>
                  <a:pt x="53" y="120"/>
                </a:cubicBezTo>
                <a:cubicBezTo>
                  <a:pt x="53" y="120"/>
                  <a:pt x="53" y="121"/>
                  <a:pt x="53" y="121"/>
                </a:cubicBezTo>
                <a:cubicBezTo>
                  <a:pt x="53" y="122"/>
                  <a:pt x="53" y="122"/>
                  <a:pt x="53" y="123"/>
                </a:cubicBezTo>
                <a:close/>
                <a:moveTo>
                  <a:pt x="98" y="119"/>
                </a:moveTo>
                <a:cubicBezTo>
                  <a:pt x="98" y="120"/>
                  <a:pt x="98" y="121"/>
                  <a:pt x="98" y="121"/>
                </a:cubicBezTo>
                <a:cubicBezTo>
                  <a:pt x="98" y="122"/>
                  <a:pt x="98" y="122"/>
                  <a:pt x="98" y="122"/>
                </a:cubicBezTo>
                <a:cubicBezTo>
                  <a:pt x="98" y="122"/>
                  <a:pt x="98" y="121"/>
                  <a:pt x="98" y="120"/>
                </a:cubicBezTo>
                <a:cubicBezTo>
                  <a:pt x="98" y="120"/>
                  <a:pt x="98" y="120"/>
                  <a:pt x="98" y="119"/>
                </a:cubicBezTo>
                <a:close/>
                <a:moveTo>
                  <a:pt x="44" y="119"/>
                </a:moveTo>
                <a:cubicBezTo>
                  <a:pt x="45" y="120"/>
                  <a:pt x="45" y="120"/>
                  <a:pt x="46" y="120"/>
                </a:cubicBezTo>
                <a:cubicBezTo>
                  <a:pt x="47" y="121"/>
                  <a:pt x="48" y="121"/>
                  <a:pt x="49" y="121"/>
                </a:cubicBezTo>
                <a:cubicBezTo>
                  <a:pt x="49" y="120"/>
                  <a:pt x="50" y="118"/>
                  <a:pt x="50" y="116"/>
                </a:cubicBezTo>
                <a:cubicBezTo>
                  <a:pt x="50" y="116"/>
                  <a:pt x="50" y="115"/>
                  <a:pt x="50" y="114"/>
                </a:cubicBezTo>
                <a:cubicBezTo>
                  <a:pt x="50" y="112"/>
                  <a:pt x="50" y="112"/>
                  <a:pt x="50" y="112"/>
                </a:cubicBezTo>
                <a:cubicBezTo>
                  <a:pt x="51" y="108"/>
                  <a:pt x="51" y="104"/>
                  <a:pt x="51" y="101"/>
                </a:cubicBezTo>
                <a:cubicBezTo>
                  <a:pt x="49" y="100"/>
                  <a:pt x="46" y="99"/>
                  <a:pt x="44" y="98"/>
                </a:cubicBezTo>
                <a:cubicBezTo>
                  <a:pt x="44" y="102"/>
                  <a:pt x="45" y="105"/>
                  <a:pt x="45" y="108"/>
                </a:cubicBezTo>
                <a:cubicBezTo>
                  <a:pt x="45" y="109"/>
                  <a:pt x="45" y="110"/>
                  <a:pt x="45" y="111"/>
                </a:cubicBezTo>
                <a:cubicBezTo>
                  <a:pt x="45" y="113"/>
                  <a:pt x="45" y="116"/>
                  <a:pt x="44" y="119"/>
                </a:cubicBezTo>
                <a:cubicBezTo>
                  <a:pt x="44" y="119"/>
                  <a:pt x="44" y="119"/>
                  <a:pt x="44" y="119"/>
                </a:cubicBezTo>
                <a:close/>
                <a:moveTo>
                  <a:pt x="203" y="120"/>
                </a:moveTo>
                <a:cubicBezTo>
                  <a:pt x="203" y="120"/>
                  <a:pt x="203" y="120"/>
                  <a:pt x="203" y="121"/>
                </a:cubicBezTo>
                <a:cubicBezTo>
                  <a:pt x="204" y="120"/>
                  <a:pt x="205" y="119"/>
                  <a:pt x="206" y="119"/>
                </a:cubicBezTo>
                <a:cubicBezTo>
                  <a:pt x="206" y="118"/>
                  <a:pt x="206" y="117"/>
                  <a:pt x="206" y="117"/>
                </a:cubicBezTo>
                <a:cubicBezTo>
                  <a:pt x="206" y="117"/>
                  <a:pt x="206" y="117"/>
                  <a:pt x="206" y="117"/>
                </a:cubicBezTo>
                <a:cubicBezTo>
                  <a:pt x="206" y="117"/>
                  <a:pt x="205" y="117"/>
                  <a:pt x="205" y="117"/>
                </a:cubicBezTo>
                <a:cubicBezTo>
                  <a:pt x="205" y="118"/>
                  <a:pt x="205" y="118"/>
                  <a:pt x="204" y="119"/>
                </a:cubicBezTo>
                <a:cubicBezTo>
                  <a:pt x="204" y="120"/>
                  <a:pt x="204" y="120"/>
                  <a:pt x="203" y="120"/>
                </a:cubicBezTo>
                <a:cubicBezTo>
                  <a:pt x="203" y="120"/>
                  <a:pt x="203" y="120"/>
                  <a:pt x="203" y="120"/>
                </a:cubicBezTo>
                <a:close/>
                <a:moveTo>
                  <a:pt x="186" y="105"/>
                </a:moveTo>
                <a:cubicBezTo>
                  <a:pt x="186" y="106"/>
                  <a:pt x="186" y="107"/>
                  <a:pt x="186" y="108"/>
                </a:cubicBezTo>
                <a:cubicBezTo>
                  <a:pt x="186" y="108"/>
                  <a:pt x="186" y="109"/>
                  <a:pt x="186" y="109"/>
                </a:cubicBezTo>
                <a:cubicBezTo>
                  <a:pt x="185" y="111"/>
                  <a:pt x="185" y="113"/>
                  <a:pt x="185" y="116"/>
                </a:cubicBezTo>
                <a:cubicBezTo>
                  <a:pt x="185" y="117"/>
                  <a:pt x="185" y="118"/>
                  <a:pt x="185" y="119"/>
                </a:cubicBezTo>
                <a:cubicBezTo>
                  <a:pt x="185" y="120"/>
                  <a:pt x="185" y="120"/>
                  <a:pt x="185" y="120"/>
                </a:cubicBezTo>
                <a:cubicBezTo>
                  <a:pt x="185" y="120"/>
                  <a:pt x="185" y="119"/>
                  <a:pt x="185" y="119"/>
                </a:cubicBezTo>
                <a:cubicBezTo>
                  <a:pt x="185" y="118"/>
                  <a:pt x="185" y="118"/>
                  <a:pt x="185" y="118"/>
                </a:cubicBezTo>
                <a:cubicBezTo>
                  <a:pt x="185" y="116"/>
                  <a:pt x="185" y="115"/>
                  <a:pt x="186" y="114"/>
                </a:cubicBezTo>
                <a:cubicBezTo>
                  <a:pt x="186" y="113"/>
                  <a:pt x="186" y="111"/>
                  <a:pt x="186" y="109"/>
                </a:cubicBezTo>
                <a:cubicBezTo>
                  <a:pt x="186" y="108"/>
                  <a:pt x="186" y="107"/>
                  <a:pt x="186" y="106"/>
                </a:cubicBezTo>
                <a:cubicBezTo>
                  <a:pt x="186" y="106"/>
                  <a:pt x="186" y="105"/>
                  <a:pt x="186" y="105"/>
                </a:cubicBezTo>
                <a:close/>
                <a:moveTo>
                  <a:pt x="106" y="111"/>
                </a:moveTo>
                <a:cubicBezTo>
                  <a:pt x="106" y="114"/>
                  <a:pt x="106" y="116"/>
                  <a:pt x="106" y="119"/>
                </a:cubicBezTo>
                <a:cubicBezTo>
                  <a:pt x="106" y="116"/>
                  <a:pt x="107" y="113"/>
                  <a:pt x="107" y="111"/>
                </a:cubicBezTo>
                <a:lnTo>
                  <a:pt x="106" y="111"/>
                </a:lnTo>
                <a:close/>
                <a:moveTo>
                  <a:pt x="193" y="119"/>
                </a:moveTo>
                <a:cubicBezTo>
                  <a:pt x="193" y="119"/>
                  <a:pt x="193" y="118"/>
                  <a:pt x="194" y="118"/>
                </a:cubicBezTo>
                <a:cubicBezTo>
                  <a:pt x="194" y="118"/>
                  <a:pt x="195" y="118"/>
                  <a:pt x="195" y="117"/>
                </a:cubicBezTo>
                <a:cubicBezTo>
                  <a:pt x="195" y="117"/>
                  <a:pt x="195" y="117"/>
                  <a:pt x="195" y="116"/>
                </a:cubicBezTo>
                <a:cubicBezTo>
                  <a:pt x="194" y="117"/>
                  <a:pt x="194" y="117"/>
                  <a:pt x="193" y="117"/>
                </a:cubicBezTo>
                <a:cubicBezTo>
                  <a:pt x="193" y="118"/>
                  <a:pt x="193" y="118"/>
                  <a:pt x="193" y="119"/>
                </a:cubicBezTo>
                <a:cubicBezTo>
                  <a:pt x="193" y="119"/>
                  <a:pt x="193" y="119"/>
                  <a:pt x="193" y="119"/>
                </a:cubicBezTo>
                <a:close/>
                <a:moveTo>
                  <a:pt x="35" y="115"/>
                </a:moveTo>
                <a:cubicBezTo>
                  <a:pt x="38" y="117"/>
                  <a:pt x="40" y="118"/>
                  <a:pt x="42" y="119"/>
                </a:cubicBezTo>
                <a:cubicBezTo>
                  <a:pt x="41" y="116"/>
                  <a:pt x="41" y="114"/>
                  <a:pt x="42" y="111"/>
                </a:cubicBezTo>
                <a:cubicBezTo>
                  <a:pt x="42" y="110"/>
                  <a:pt x="42" y="109"/>
                  <a:pt x="42" y="108"/>
                </a:cubicBezTo>
                <a:cubicBezTo>
                  <a:pt x="42" y="107"/>
                  <a:pt x="42" y="107"/>
                  <a:pt x="42" y="107"/>
                </a:cubicBezTo>
                <a:cubicBezTo>
                  <a:pt x="42" y="104"/>
                  <a:pt x="42" y="101"/>
                  <a:pt x="42" y="97"/>
                </a:cubicBezTo>
                <a:cubicBezTo>
                  <a:pt x="39" y="96"/>
                  <a:pt x="37" y="95"/>
                  <a:pt x="35" y="94"/>
                </a:cubicBezTo>
                <a:cubicBezTo>
                  <a:pt x="35" y="98"/>
                  <a:pt x="35" y="102"/>
                  <a:pt x="35" y="106"/>
                </a:cubicBezTo>
                <a:cubicBezTo>
                  <a:pt x="35" y="106"/>
                  <a:pt x="35" y="107"/>
                  <a:pt x="35" y="108"/>
                </a:cubicBezTo>
                <a:cubicBezTo>
                  <a:pt x="35" y="110"/>
                  <a:pt x="36" y="113"/>
                  <a:pt x="35" y="115"/>
                </a:cubicBezTo>
                <a:close/>
                <a:moveTo>
                  <a:pt x="97" y="110"/>
                </a:moveTo>
                <a:cubicBezTo>
                  <a:pt x="97" y="112"/>
                  <a:pt x="98" y="115"/>
                  <a:pt x="98" y="118"/>
                </a:cubicBezTo>
                <a:cubicBezTo>
                  <a:pt x="98" y="118"/>
                  <a:pt x="98" y="118"/>
                  <a:pt x="98" y="117"/>
                </a:cubicBezTo>
                <a:cubicBezTo>
                  <a:pt x="98" y="115"/>
                  <a:pt x="97" y="112"/>
                  <a:pt x="97" y="110"/>
                </a:cubicBezTo>
                <a:cubicBezTo>
                  <a:pt x="97" y="110"/>
                  <a:pt x="97" y="110"/>
                  <a:pt x="97" y="110"/>
                </a:cubicBezTo>
                <a:close/>
                <a:moveTo>
                  <a:pt x="210" y="114"/>
                </a:moveTo>
                <a:cubicBezTo>
                  <a:pt x="210" y="115"/>
                  <a:pt x="210" y="115"/>
                  <a:pt x="210" y="115"/>
                </a:cubicBezTo>
                <a:cubicBezTo>
                  <a:pt x="210" y="115"/>
                  <a:pt x="210" y="114"/>
                  <a:pt x="210" y="114"/>
                </a:cubicBezTo>
                <a:cubicBezTo>
                  <a:pt x="210" y="114"/>
                  <a:pt x="210" y="114"/>
                  <a:pt x="210" y="114"/>
                </a:cubicBezTo>
                <a:close/>
                <a:moveTo>
                  <a:pt x="200" y="115"/>
                </a:moveTo>
                <a:cubicBezTo>
                  <a:pt x="200" y="114"/>
                  <a:pt x="200" y="114"/>
                  <a:pt x="200" y="114"/>
                </a:cubicBezTo>
                <a:cubicBezTo>
                  <a:pt x="200" y="114"/>
                  <a:pt x="200" y="113"/>
                  <a:pt x="200" y="113"/>
                </a:cubicBezTo>
                <a:cubicBezTo>
                  <a:pt x="200" y="113"/>
                  <a:pt x="200" y="113"/>
                  <a:pt x="199" y="113"/>
                </a:cubicBezTo>
                <a:cubicBezTo>
                  <a:pt x="199" y="113"/>
                  <a:pt x="199" y="114"/>
                  <a:pt x="200" y="115"/>
                </a:cubicBezTo>
                <a:close/>
                <a:moveTo>
                  <a:pt x="27" y="110"/>
                </a:moveTo>
                <a:cubicBezTo>
                  <a:pt x="29" y="111"/>
                  <a:pt x="31" y="112"/>
                  <a:pt x="32" y="113"/>
                </a:cubicBezTo>
                <a:cubicBezTo>
                  <a:pt x="32" y="112"/>
                  <a:pt x="32" y="110"/>
                  <a:pt x="32" y="108"/>
                </a:cubicBezTo>
                <a:cubicBezTo>
                  <a:pt x="32" y="107"/>
                  <a:pt x="32" y="106"/>
                  <a:pt x="32" y="105"/>
                </a:cubicBezTo>
                <a:cubicBezTo>
                  <a:pt x="32" y="100"/>
                  <a:pt x="32" y="97"/>
                  <a:pt x="32" y="93"/>
                </a:cubicBezTo>
                <a:cubicBezTo>
                  <a:pt x="32" y="93"/>
                  <a:pt x="32" y="93"/>
                  <a:pt x="32" y="93"/>
                </a:cubicBezTo>
                <a:cubicBezTo>
                  <a:pt x="32" y="93"/>
                  <a:pt x="31" y="93"/>
                  <a:pt x="31" y="92"/>
                </a:cubicBezTo>
                <a:cubicBezTo>
                  <a:pt x="30" y="92"/>
                  <a:pt x="29" y="91"/>
                  <a:pt x="28" y="91"/>
                </a:cubicBezTo>
                <a:cubicBezTo>
                  <a:pt x="28" y="93"/>
                  <a:pt x="27" y="96"/>
                  <a:pt x="27" y="99"/>
                </a:cubicBezTo>
                <a:cubicBezTo>
                  <a:pt x="27" y="100"/>
                  <a:pt x="27" y="101"/>
                  <a:pt x="27" y="102"/>
                </a:cubicBezTo>
                <a:cubicBezTo>
                  <a:pt x="27" y="104"/>
                  <a:pt x="27" y="106"/>
                  <a:pt x="27" y="108"/>
                </a:cubicBezTo>
                <a:cubicBezTo>
                  <a:pt x="27" y="109"/>
                  <a:pt x="27" y="109"/>
                  <a:pt x="27" y="109"/>
                </a:cubicBezTo>
                <a:cubicBezTo>
                  <a:pt x="27" y="110"/>
                  <a:pt x="27" y="110"/>
                  <a:pt x="27" y="110"/>
                </a:cubicBezTo>
                <a:close/>
                <a:moveTo>
                  <a:pt x="150" y="112"/>
                </a:moveTo>
                <a:cubicBezTo>
                  <a:pt x="150" y="112"/>
                  <a:pt x="151" y="112"/>
                  <a:pt x="151" y="113"/>
                </a:cubicBezTo>
                <a:cubicBezTo>
                  <a:pt x="151" y="112"/>
                  <a:pt x="151" y="112"/>
                  <a:pt x="151" y="112"/>
                </a:cubicBezTo>
                <a:cubicBezTo>
                  <a:pt x="150" y="112"/>
                  <a:pt x="149" y="112"/>
                  <a:pt x="148" y="112"/>
                </a:cubicBezTo>
                <a:cubicBezTo>
                  <a:pt x="148" y="112"/>
                  <a:pt x="148" y="112"/>
                  <a:pt x="148" y="113"/>
                </a:cubicBezTo>
                <a:cubicBezTo>
                  <a:pt x="149" y="112"/>
                  <a:pt x="149" y="112"/>
                  <a:pt x="150" y="112"/>
                </a:cubicBezTo>
                <a:close/>
                <a:moveTo>
                  <a:pt x="214" y="111"/>
                </a:moveTo>
                <a:cubicBezTo>
                  <a:pt x="214" y="112"/>
                  <a:pt x="214" y="112"/>
                  <a:pt x="214" y="113"/>
                </a:cubicBezTo>
                <a:cubicBezTo>
                  <a:pt x="214" y="113"/>
                  <a:pt x="215" y="112"/>
                  <a:pt x="215" y="112"/>
                </a:cubicBezTo>
                <a:cubicBezTo>
                  <a:pt x="215" y="111"/>
                  <a:pt x="215" y="111"/>
                  <a:pt x="215" y="110"/>
                </a:cubicBezTo>
                <a:cubicBezTo>
                  <a:pt x="215" y="110"/>
                  <a:pt x="214" y="111"/>
                  <a:pt x="214" y="111"/>
                </a:cubicBezTo>
                <a:close/>
                <a:moveTo>
                  <a:pt x="193" y="102"/>
                </a:moveTo>
                <a:cubicBezTo>
                  <a:pt x="194" y="102"/>
                  <a:pt x="194" y="103"/>
                  <a:pt x="194" y="103"/>
                </a:cubicBezTo>
                <a:cubicBezTo>
                  <a:pt x="195" y="106"/>
                  <a:pt x="195" y="109"/>
                  <a:pt x="194" y="113"/>
                </a:cubicBezTo>
                <a:cubicBezTo>
                  <a:pt x="194" y="112"/>
                  <a:pt x="195" y="112"/>
                  <a:pt x="195" y="112"/>
                </a:cubicBezTo>
                <a:cubicBezTo>
                  <a:pt x="195" y="112"/>
                  <a:pt x="195" y="111"/>
                  <a:pt x="195" y="111"/>
                </a:cubicBezTo>
                <a:cubicBezTo>
                  <a:pt x="195" y="110"/>
                  <a:pt x="195" y="109"/>
                  <a:pt x="195" y="108"/>
                </a:cubicBezTo>
                <a:cubicBezTo>
                  <a:pt x="195" y="105"/>
                  <a:pt x="194" y="102"/>
                  <a:pt x="194" y="99"/>
                </a:cubicBezTo>
                <a:cubicBezTo>
                  <a:pt x="193" y="100"/>
                  <a:pt x="191" y="100"/>
                  <a:pt x="189" y="101"/>
                </a:cubicBezTo>
                <a:cubicBezTo>
                  <a:pt x="190" y="101"/>
                  <a:pt x="190" y="102"/>
                  <a:pt x="190" y="102"/>
                </a:cubicBezTo>
                <a:cubicBezTo>
                  <a:pt x="189" y="102"/>
                  <a:pt x="189" y="102"/>
                  <a:pt x="189" y="102"/>
                </a:cubicBezTo>
                <a:cubicBezTo>
                  <a:pt x="189" y="102"/>
                  <a:pt x="189" y="102"/>
                  <a:pt x="189" y="102"/>
                </a:cubicBezTo>
                <a:cubicBezTo>
                  <a:pt x="189" y="103"/>
                  <a:pt x="189" y="103"/>
                  <a:pt x="189" y="104"/>
                </a:cubicBezTo>
                <a:cubicBezTo>
                  <a:pt x="189" y="104"/>
                  <a:pt x="189" y="105"/>
                  <a:pt x="189" y="105"/>
                </a:cubicBezTo>
                <a:cubicBezTo>
                  <a:pt x="189" y="106"/>
                  <a:pt x="189" y="108"/>
                  <a:pt x="189" y="109"/>
                </a:cubicBezTo>
                <a:cubicBezTo>
                  <a:pt x="189" y="110"/>
                  <a:pt x="189" y="111"/>
                  <a:pt x="189" y="112"/>
                </a:cubicBezTo>
                <a:cubicBezTo>
                  <a:pt x="189" y="110"/>
                  <a:pt x="190" y="107"/>
                  <a:pt x="190" y="105"/>
                </a:cubicBezTo>
                <a:cubicBezTo>
                  <a:pt x="190" y="104"/>
                  <a:pt x="190" y="104"/>
                  <a:pt x="190" y="104"/>
                </a:cubicBezTo>
                <a:cubicBezTo>
                  <a:pt x="190" y="103"/>
                  <a:pt x="191" y="102"/>
                  <a:pt x="191" y="101"/>
                </a:cubicBezTo>
                <a:cubicBezTo>
                  <a:pt x="191" y="101"/>
                  <a:pt x="191" y="100"/>
                  <a:pt x="192" y="100"/>
                </a:cubicBezTo>
                <a:cubicBezTo>
                  <a:pt x="192" y="100"/>
                  <a:pt x="193" y="100"/>
                  <a:pt x="193" y="101"/>
                </a:cubicBezTo>
                <a:cubicBezTo>
                  <a:pt x="193" y="101"/>
                  <a:pt x="193" y="101"/>
                  <a:pt x="193" y="102"/>
                </a:cubicBezTo>
                <a:cubicBezTo>
                  <a:pt x="193" y="102"/>
                  <a:pt x="193" y="102"/>
                  <a:pt x="193" y="102"/>
                </a:cubicBezTo>
                <a:close/>
                <a:moveTo>
                  <a:pt x="198" y="97"/>
                </a:moveTo>
                <a:cubicBezTo>
                  <a:pt x="198" y="101"/>
                  <a:pt x="198" y="105"/>
                  <a:pt x="199" y="109"/>
                </a:cubicBezTo>
                <a:cubicBezTo>
                  <a:pt x="199" y="109"/>
                  <a:pt x="200" y="108"/>
                  <a:pt x="200" y="108"/>
                </a:cubicBezTo>
                <a:cubicBezTo>
                  <a:pt x="200" y="107"/>
                  <a:pt x="200" y="106"/>
                  <a:pt x="200" y="106"/>
                </a:cubicBezTo>
                <a:cubicBezTo>
                  <a:pt x="200" y="106"/>
                  <a:pt x="200" y="106"/>
                  <a:pt x="200" y="106"/>
                </a:cubicBezTo>
                <a:cubicBezTo>
                  <a:pt x="199" y="106"/>
                  <a:pt x="199" y="105"/>
                  <a:pt x="199" y="105"/>
                </a:cubicBezTo>
                <a:cubicBezTo>
                  <a:pt x="199" y="104"/>
                  <a:pt x="199" y="104"/>
                  <a:pt x="199" y="104"/>
                </a:cubicBezTo>
                <a:cubicBezTo>
                  <a:pt x="199" y="103"/>
                  <a:pt x="200" y="103"/>
                  <a:pt x="200" y="103"/>
                </a:cubicBezTo>
                <a:cubicBezTo>
                  <a:pt x="200" y="101"/>
                  <a:pt x="200" y="100"/>
                  <a:pt x="200" y="99"/>
                </a:cubicBezTo>
                <a:cubicBezTo>
                  <a:pt x="200" y="99"/>
                  <a:pt x="200" y="99"/>
                  <a:pt x="200" y="99"/>
                </a:cubicBezTo>
                <a:cubicBezTo>
                  <a:pt x="199" y="98"/>
                  <a:pt x="199" y="98"/>
                  <a:pt x="200" y="97"/>
                </a:cubicBezTo>
                <a:cubicBezTo>
                  <a:pt x="200" y="97"/>
                  <a:pt x="200" y="97"/>
                  <a:pt x="200" y="97"/>
                </a:cubicBezTo>
                <a:cubicBezTo>
                  <a:pt x="200" y="97"/>
                  <a:pt x="200" y="96"/>
                  <a:pt x="200" y="96"/>
                </a:cubicBezTo>
                <a:cubicBezTo>
                  <a:pt x="199" y="96"/>
                  <a:pt x="199" y="96"/>
                  <a:pt x="198" y="97"/>
                </a:cubicBezTo>
                <a:close/>
                <a:moveTo>
                  <a:pt x="81" y="108"/>
                </a:moveTo>
                <a:cubicBezTo>
                  <a:pt x="81" y="108"/>
                  <a:pt x="81" y="108"/>
                  <a:pt x="81" y="108"/>
                </a:cubicBezTo>
                <a:cubicBezTo>
                  <a:pt x="81" y="108"/>
                  <a:pt x="81" y="109"/>
                  <a:pt x="81" y="109"/>
                </a:cubicBezTo>
                <a:cubicBezTo>
                  <a:pt x="81" y="109"/>
                  <a:pt x="81" y="108"/>
                  <a:pt x="81" y="108"/>
                </a:cubicBezTo>
                <a:cubicBezTo>
                  <a:pt x="81" y="108"/>
                  <a:pt x="81" y="108"/>
                  <a:pt x="81" y="108"/>
                </a:cubicBezTo>
                <a:close/>
                <a:moveTo>
                  <a:pt x="107" y="107"/>
                </a:moveTo>
                <a:cubicBezTo>
                  <a:pt x="116" y="108"/>
                  <a:pt x="125" y="109"/>
                  <a:pt x="132" y="109"/>
                </a:cubicBezTo>
                <a:cubicBezTo>
                  <a:pt x="145" y="109"/>
                  <a:pt x="156" y="108"/>
                  <a:pt x="166" y="105"/>
                </a:cubicBezTo>
                <a:cubicBezTo>
                  <a:pt x="166" y="105"/>
                  <a:pt x="166" y="105"/>
                  <a:pt x="166" y="105"/>
                </a:cubicBezTo>
                <a:cubicBezTo>
                  <a:pt x="166" y="104"/>
                  <a:pt x="167" y="104"/>
                  <a:pt x="168" y="104"/>
                </a:cubicBezTo>
                <a:cubicBezTo>
                  <a:pt x="168" y="104"/>
                  <a:pt x="169" y="104"/>
                  <a:pt x="169" y="105"/>
                </a:cubicBezTo>
                <a:cubicBezTo>
                  <a:pt x="171" y="104"/>
                  <a:pt x="174" y="103"/>
                  <a:pt x="176" y="103"/>
                </a:cubicBezTo>
                <a:cubicBezTo>
                  <a:pt x="188" y="99"/>
                  <a:pt x="200" y="93"/>
                  <a:pt x="210" y="85"/>
                </a:cubicBezTo>
                <a:cubicBezTo>
                  <a:pt x="219" y="77"/>
                  <a:pt x="228" y="69"/>
                  <a:pt x="226" y="57"/>
                </a:cubicBezTo>
                <a:cubicBezTo>
                  <a:pt x="224" y="57"/>
                  <a:pt x="222" y="57"/>
                  <a:pt x="220" y="57"/>
                </a:cubicBezTo>
                <a:cubicBezTo>
                  <a:pt x="220" y="58"/>
                  <a:pt x="220" y="58"/>
                  <a:pt x="219" y="59"/>
                </a:cubicBezTo>
                <a:cubicBezTo>
                  <a:pt x="219" y="59"/>
                  <a:pt x="219" y="59"/>
                  <a:pt x="218" y="59"/>
                </a:cubicBezTo>
                <a:cubicBezTo>
                  <a:pt x="218" y="59"/>
                  <a:pt x="218" y="59"/>
                  <a:pt x="217" y="59"/>
                </a:cubicBezTo>
                <a:cubicBezTo>
                  <a:pt x="217" y="59"/>
                  <a:pt x="217" y="58"/>
                  <a:pt x="217" y="58"/>
                </a:cubicBezTo>
                <a:cubicBezTo>
                  <a:pt x="217" y="58"/>
                  <a:pt x="217" y="57"/>
                  <a:pt x="217" y="57"/>
                </a:cubicBezTo>
                <a:cubicBezTo>
                  <a:pt x="217" y="57"/>
                  <a:pt x="216" y="57"/>
                  <a:pt x="215" y="57"/>
                </a:cubicBezTo>
                <a:cubicBezTo>
                  <a:pt x="215" y="57"/>
                  <a:pt x="215" y="57"/>
                  <a:pt x="215" y="57"/>
                </a:cubicBezTo>
                <a:cubicBezTo>
                  <a:pt x="214" y="57"/>
                  <a:pt x="214" y="57"/>
                  <a:pt x="214" y="57"/>
                </a:cubicBezTo>
                <a:cubicBezTo>
                  <a:pt x="209" y="57"/>
                  <a:pt x="204" y="57"/>
                  <a:pt x="198" y="57"/>
                </a:cubicBezTo>
                <a:cubicBezTo>
                  <a:pt x="198" y="57"/>
                  <a:pt x="198" y="57"/>
                  <a:pt x="198" y="57"/>
                </a:cubicBezTo>
                <a:cubicBezTo>
                  <a:pt x="198" y="57"/>
                  <a:pt x="198" y="57"/>
                  <a:pt x="197" y="57"/>
                </a:cubicBezTo>
                <a:cubicBezTo>
                  <a:pt x="192" y="57"/>
                  <a:pt x="186" y="56"/>
                  <a:pt x="180" y="56"/>
                </a:cubicBezTo>
                <a:cubicBezTo>
                  <a:pt x="177" y="56"/>
                  <a:pt x="174" y="56"/>
                  <a:pt x="171" y="56"/>
                </a:cubicBezTo>
                <a:cubicBezTo>
                  <a:pt x="161" y="55"/>
                  <a:pt x="151" y="55"/>
                  <a:pt x="140" y="54"/>
                </a:cubicBezTo>
                <a:cubicBezTo>
                  <a:pt x="138" y="54"/>
                  <a:pt x="135" y="54"/>
                  <a:pt x="132" y="54"/>
                </a:cubicBezTo>
                <a:cubicBezTo>
                  <a:pt x="131" y="54"/>
                  <a:pt x="129" y="54"/>
                  <a:pt x="127" y="53"/>
                </a:cubicBezTo>
                <a:cubicBezTo>
                  <a:pt x="125" y="53"/>
                  <a:pt x="123" y="53"/>
                  <a:pt x="121" y="53"/>
                </a:cubicBezTo>
                <a:cubicBezTo>
                  <a:pt x="121" y="53"/>
                  <a:pt x="121" y="53"/>
                  <a:pt x="121" y="53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20" y="53"/>
                  <a:pt x="119" y="53"/>
                  <a:pt x="119" y="52"/>
                </a:cubicBezTo>
                <a:cubicBezTo>
                  <a:pt x="119" y="52"/>
                  <a:pt x="119" y="52"/>
                  <a:pt x="119" y="52"/>
                </a:cubicBezTo>
                <a:cubicBezTo>
                  <a:pt x="118" y="53"/>
                  <a:pt x="118" y="53"/>
                  <a:pt x="118" y="53"/>
                </a:cubicBezTo>
                <a:cubicBezTo>
                  <a:pt x="118" y="53"/>
                  <a:pt x="118" y="53"/>
                  <a:pt x="117" y="53"/>
                </a:cubicBezTo>
                <a:cubicBezTo>
                  <a:pt x="117" y="53"/>
                  <a:pt x="117" y="53"/>
                  <a:pt x="117" y="53"/>
                </a:cubicBezTo>
                <a:cubicBezTo>
                  <a:pt x="117" y="53"/>
                  <a:pt x="117" y="53"/>
                  <a:pt x="117" y="53"/>
                </a:cubicBezTo>
                <a:cubicBezTo>
                  <a:pt x="116" y="53"/>
                  <a:pt x="116" y="53"/>
                  <a:pt x="116" y="52"/>
                </a:cubicBezTo>
                <a:cubicBezTo>
                  <a:pt x="116" y="52"/>
                  <a:pt x="116" y="52"/>
                  <a:pt x="116" y="51"/>
                </a:cubicBezTo>
                <a:cubicBezTo>
                  <a:pt x="116" y="51"/>
                  <a:pt x="116" y="51"/>
                  <a:pt x="115" y="52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4" y="52"/>
                  <a:pt x="114" y="51"/>
                  <a:pt x="114" y="51"/>
                </a:cubicBezTo>
                <a:cubicBezTo>
                  <a:pt x="114" y="49"/>
                  <a:pt x="115" y="48"/>
                  <a:pt x="116" y="47"/>
                </a:cubicBezTo>
                <a:cubicBezTo>
                  <a:pt x="116" y="47"/>
                  <a:pt x="116" y="46"/>
                  <a:pt x="116" y="45"/>
                </a:cubicBezTo>
                <a:cubicBezTo>
                  <a:pt x="116" y="43"/>
                  <a:pt x="116" y="42"/>
                  <a:pt x="116" y="40"/>
                </a:cubicBezTo>
                <a:cubicBezTo>
                  <a:pt x="116" y="40"/>
                  <a:pt x="116" y="39"/>
                  <a:pt x="116" y="39"/>
                </a:cubicBezTo>
                <a:cubicBezTo>
                  <a:pt x="117" y="31"/>
                  <a:pt x="117" y="23"/>
                  <a:pt x="116" y="14"/>
                </a:cubicBezTo>
                <a:cubicBezTo>
                  <a:pt x="116" y="13"/>
                  <a:pt x="116" y="12"/>
                  <a:pt x="116" y="11"/>
                </a:cubicBezTo>
                <a:cubicBezTo>
                  <a:pt x="113" y="11"/>
                  <a:pt x="110" y="11"/>
                  <a:pt x="106" y="11"/>
                </a:cubicBezTo>
                <a:cubicBezTo>
                  <a:pt x="96" y="11"/>
                  <a:pt x="86" y="12"/>
                  <a:pt x="77" y="14"/>
                </a:cubicBezTo>
                <a:cubicBezTo>
                  <a:pt x="76" y="14"/>
                  <a:pt x="74" y="15"/>
                  <a:pt x="73" y="15"/>
                </a:cubicBezTo>
                <a:cubicBezTo>
                  <a:pt x="66" y="16"/>
                  <a:pt x="58" y="18"/>
                  <a:pt x="50" y="21"/>
                </a:cubicBezTo>
                <a:cubicBezTo>
                  <a:pt x="43" y="24"/>
                  <a:pt x="36" y="27"/>
                  <a:pt x="29" y="32"/>
                </a:cubicBezTo>
                <a:cubicBezTo>
                  <a:pt x="19" y="39"/>
                  <a:pt x="9" y="47"/>
                  <a:pt x="7" y="58"/>
                </a:cubicBezTo>
                <a:cubicBezTo>
                  <a:pt x="6" y="65"/>
                  <a:pt x="8" y="71"/>
                  <a:pt x="14" y="77"/>
                </a:cubicBezTo>
                <a:cubicBezTo>
                  <a:pt x="14" y="77"/>
                  <a:pt x="14" y="77"/>
                  <a:pt x="14" y="77"/>
                </a:cubicBezTo>
                <a:cubicBezTo>
                  <a:pt x="14" y="77"/>
                  <a:pt x="14" y="77"/>
                  <a:pt x="15" y="77"/>
                </a:cubicBezTo>
                <a:cubicBezTo>
                  <a:pt x="15" y="77"/>
                  <a:pt x="15" y="78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7" y="80"/>
                  <a:pt x="20" y="82"/>
                  <a:pt x="23" y="84"/>
                </a:cubicBezTo>
                <a:cubicBezTo>
                  <a:pt x="35" y="91"/>
                  <a:pt x="48" y="97"/>
                  <a:pt x="62" y="100"/>
                </a:cubicBezTo>
                <a:cubicBezTo>
                  <a:pt x="74" y="103"/>
                  <a:pt x="86" y="105"/>
                  <a:pt x="101" y="107"/>
                </a:cubicBezTo>
                <a:cubicBezTo>
                  <a:pt x="102" y="107"/>
                  <a:pt x="103" y="107"/>
                  <a:pt x="104" y="107"/>
                </a:cubicBezTo>
                <a:cubicBezTo>
                  <a:pt x="104" y="107"/>
                  <a:pt x="104" y="107"/>
                  <a:pt x="104" y="107"/>
                </a:cubicBezTo>
                <a:cubicBezTo>
                  <a:pt x="105" y="107"/>
                  <a:pt x="105" y="106"/>
                  <a:pt x="106" y="106"/>
                </a:cubicBezTo>
                <a:cubicBezTo>
                  <a:pt x="106" y="106"/>
                  <a:pt x="107" y="106"/>
                  <a:pt x="107" y="107"/>
                </a:cubicBezTo>
                <a:cubicBezTo>
                  <a:pt x="107" y="107"/>
                  <a:pt x="107" y="107"/>
                  <a:pt x="107" y="107"/>
                </a:cubicBezTo>
                <a:close/>
                <a:moveTo>
                  <a:pt x="218" y="109"/>
                </a:moveTo>
                <a:cubicBezTo>
                  <a:pt x="219" y="108"/>
                  <a:pt x="220" y="107"/>
                  <a:pt x="221" y="106"/>
                </a:cubicBezTo>
                <a:cubicBezTo>
                  <a:pt x="221" y="106"/>
                  <a:pt x="221" y="106"/>
                  <a:pt x="221" y="106"/>
                </a:cubicBezTo>
                <a:cubicBezTo>
                  <a:pt x="220" y="105"/>
                  <a:pt x="220" y="104"/>
                  <a:pt x="220" y="103"/>
                </a:cubicBezTo>
                <a:cubicBezTo>
                  <a:pt x="220" y="104"/>
                  <a:pt x="220" y="105"/>
                  <a:pt x="219" y="106"/>
                </a:cubicBezTo>
                <a:cubicBezTo>
                  <a:pt x="219" y="107"/>
                  <a:pt x="219" y="107"/>
                  <a:pt x="219" y="108"/>
                </a:cubicBezTo>
                <a:cubicBezTo>
                  <a:pt x="218" y="108"/>
                  <a:pt x="218" y="108"/>
                  <a:pt x="218" y="108"/>
                </a:cubicBezTo>
                <a:cubicBezTo>
                  <a:pt x="218" y="109"/>
                  <a:pt x="218" y="109"/>
                  <a:pt x="218" y="109"/>
                </a:cubicBezTo>
                <a:close/>
                <a:moveTo>
                  <a:pt x="24" y="108"/>
                </a:moveTo>
                <a:cubicBezTo>
                  <a:pt x="24" y="107"/>
                  <a:pt x="24" y="105"/>
                  <a:pt x="24" y="104"/>
                </a:cubicBezTo>
                <a:cubicBezTo>
                  <a:pt x="24" y="103"/>
                  <a:pt x="24" y="103"/>
                  <a:pt x="24" y="102"/>
                </a:cubicBezTo>
                <a:cubicBezTo>
                  <a:pt x="24" y="100"/>
                  <a:pt x="25" y="99"/>
                  <a:pt x="25" y="97"/>
                </a:cubicBezTo>
                <a:cubicBezTo>
                  <a:pt x="25" y="95"/>
                  <a:pt x="25" y="92"/>
                  <a:pt x="25" y="90"/>
                </a:cubicBezTo>
                <a:cubicBezTo>
                  <a:pt x="25" y="90"/>
                  <a:pt x="25" y="90"/>
                  <a:pt x="25" y="89"/>
                </a:cubicBezTo>
                <a:cubicBezTo>
                  <a:pt x="24" y="89"/>
                  <a:pt x="23" y="88"/>
                  <a:pt x="21" y="87"/>
                </a:cubicBezTo>
                <a:cubicBezTo>
                  <a:pt x="22" y="90"/>
                  <a:pt x="22" y="94"/>
                  <a:pt x="22" y="98"/>
                </a:cubicBezTo>
                <a:cubicBezTo>
                  <a:pt x="22" y="99"/>
                  <a:pt x="22" y="99"/>
                  <a:pt x="22" y="100"/>
                </a:cubicBezTo>
                <a:cubicBezTo>
                  <a:pt x="22" y="102"/>
                  <a:pt x="22" y="105"/>
                  <a:pt x="22" y="107"/>
                </a:cubicBezTo>
                <a:cubicBezTo>
                  <a:pt x="22" y="107"/>
                  <a:pt x="24" y="108"/>
                  <a:pt x="24" y="108"/>
                </a:cubicBezTo>
                <a:close/>
                <a:moveTo>
                  <a:pt x="210" y="105"/>
                </a:moveTo>
                <a:cubicBezTo>
                  <a:pt x="210" y="106"/>
                  <a:pt x="210" y="106"/>
                  <a:pt x="209" y="107"/>
                </a:cubicBezTo>
                <a:cubicBezTo>
                  <a:pt x="210" y="107"/>
                  <a:pt x="212" y="105"/>
                  <a:pt x="212" y="105"/>
                </a:cubicBezTo>
                <a:cubicBezTo>
                  <a:pt x="212" y="105"/>
                  <a:pt x="212" y="104"/>
                  <a:pt x="212" y="104"/>
                </a:cubicBezTo>
                <a:cubicBezTo>
                  <a:pt x="212" y="103"/>
                  <a:pt x="212" y="103"/>
                  <a:pt x="212" y="103"/>
                </a:cubicBezTo>
                <a:cubicBezTo>
                  <a:pt x="211" y="103"/>
                  <a:pt x="210" y="104"/>
                  <a:pt x="210" y="105"/>
                </a:cubicBezTo>
                <a:close/>
                <a:moveTo>
                  <a:pt x="177" y="106"/>
                </a:moveTo>
                <a:cubicBezTo>
                  <a:pt x="177" y="106"/>
                  <a:pt x="177" y="106"/>
                  <a:pt x="177" y="106"/>
                </a:cubicBezTo>
                <a:cubicBezTo>
                  <a:pt x="177" y="107"/>
                  <a:pt x="177" y="107"/>
                  <a:pt x="177" y="107"/>
                </a:cubicBezTo>
                <a:cubicBezTo>
                  <a:pt x="177" y="107"/>
                  <a:pt x="178" y="106"/>
                  <a:pt x="178" y="106"/>
                </a:cubicBezTo>
                <a:cubicBezTo>
                  <a:pt x="178" y="106"/>
                  <a:pt x="177" y="106"/>
                  <a:pt x="177" y="106"/>
                </a:cubicBezTo>
                <a:close/>
                <a:moveTo>
                  <a:pt x="183" y="104"/>
                </a:moveTo>
                <a:cubicBezTo>
                  <a:pt x="183" y="104"/>
                  <a:pt x="183" y="104"/>
                  <a:pt x="183" y="105"/>
                </a:cubicBezTo>
                <a:cubicBezTo>
                  <a:pt x="183" y="105"/>
                  <a:pt x="183" y="106"/>
                  <a:pt x="183" y="107"/>
                </a:cubicBezTo>
                <a:cubicBezTo>
                  <a:pt x="183" y="107"/>
                  <a:pt x="183" y="106"/>
                  <a:pt x="183" y="106"/>
                </a:cubicBezTo>
                <a:cubicBezTo>
                  <a:pt x="183" y="105"/>
                  <a:pt x="183" y="104"/>
                  <a:pt x="184" y="104"/>
                </a:cubicBezTo>
                <a:cubicBezTo>
                  <a:pt x="184" y="104"/>
                  <a:pt x="183" y="104"/>
                  <a:pt x="183" y="104"/>
                </a:cubicBezTo>
                <a:close/>
                <a:moveTo>
                  <a:pt x="203" y="106"/>
                </a:moveTo>
                <a:cubicBezTo>
                  <a:pt x="203" y="106"/>
                  <a:pt x="203" y="106"/>
                  <a:pt x="203" y="106"/>
                </a:cubicBezTo>
                <a:cubicBezTo>
                  <a:pt x="203" y="106"/>
                  <a:pt x="203" y="106"/>
                  <a:pt x="203" y="106"/>
                </a:cubicBezTo>
                <a:cubicBezTo>
                  <a:pt x="203" y="105"/>
                  <a:pt x="203" y="105"/>
                  <a:pt x="203" y="104"/>
                </a:cubicBezTo>
                <a:cubicBezTo>
                  <a:pt x="203" y="104"/>
                  <a:pt x="203" y="104"/>
                  <a:pt x="202" y="104"/>
                </a:cubicBezTo>
                <a:cubicBezTo>
                  <a:pt x="202" y="105"/>
                  <a:pt x="203" y="105"/>
                  <a:pt x="203" y="106"/>
                </a:cubicBezTo>
                <a:close/>
                <a:moveTo>
                  <a:pt x="16" y="104"/>
                </a:moveTo>
                <a:cubicBezTo>
                  <a:pt x="17" y="104"/>
                  <a:pt x="18" y="105"/>
                  <a:pt x="19" y="105"/>
                </a:cubicBezTo>
                <a:cubicBezTo>
                  <a:pt x="19" y="104"/>
                  <a:pt x="19" y="102"/>
                  <a:pt x="19" y="101"/>
                </a:cubicBezTo>
                <a:cubicBezTo>
                  <a:pt x="19" y="100"/>
                  <a:pt x="19" y="99"/>
                  <a:pt x="19" y="98"/>
                </a:cubicBezTo>
                <a:cubicBezTo>
                  <a:pt x="19" y="94"/>
                  <a:pt x="20" y="90"/>
                  <a:pt x="19" y="86"/>
                </a:cubicBezTo>
                <a:cubicBezTo>
                  <a:pt x="19" y="86"/>
                  <a:pt x="19" y="86"/>
                  <a:pt x="19" y="86"/>
                </a:cubicBezTo>
                <a:cubicBezTo>
                  <a:pt x="18" y="85"/>
                  <a:pt x="18" y="85"/>
                  <a:pt x="17" y="84"/>
                </a:cubicBezTo>
                <a:cubicBezTo>
                  <a:pt x="17" y="85"/>
                  <a:pt x="17" y="86"/>
                  <a:pt x="17" y="87"/>
                </a:cubicBezTo>
                <a:cubicBezTo>
                  <a:pt x="17" y="89"/>
                  <a:pt x="17" y="91"/>
                  <a:pt x="17" y="94"/>
                </a:cubicBezTo>
                <a:cubicBezTo>
                  <a:pt x="17" y="94"/>
                  <a:pt x="17" y="94"/>
                  <a:pt x="17" y="94"/>
                </a:cubicBezTo>
                <a:cubicBezTo>
                  <a:pt x="17" y="97"/>
                  <a:pt x="17" y="101"/>
                  <a:pt x="16" y="104"/>
                </a:cubicBezTo>
                <a:close/>
                <a:moveTo>
                  <a:pt x="186" y="103"/>
                </a:moveTo>
                <a:cubicBezTo>
                  <a:pt x="186" y="103"/>
                  <a:pt x="186" y="103"/>
                  <a:pt x="187" y="103"/>
                </a:cubicBezTo>
                <a:cubicBezTo>
                  <a:pt x="187" y="103"/>
                  <a:pt x="187" y="103"/>
                  <a:pt x="187" y="102"/>
                </a:cubicBezTo>
                <a:cubicBezTo>
                  <a:pt x="187" y="102"/>
                  <a:pt x="186" y="103"/>
                  <a:pt x="186" y="103"/>
                </a:cubicBezTo>
                <a:close/>
                <a:moveTo>
                  <a:pt x="224" y="103"/>
                </a:moveTo>
                <a:cubicBezTo>
                  <a:pt x="224" y="103"/>
                  <a:pt x="224" y="103"/>
                  <a:pt x="224" y="103"/>
                </a:cubicBezTo>
                <a:cubicBezTo>
                  <a:pt x="224" y="102"/>
                  <a:pt x="224" y="102"/>
                  <a:pt x="224" y="102"/>
                </a:cubicBezTo>
                <a:cubicBezTo>
                  <a:pt x="224" y="102"/>
                  <a:pt x="224" y="103"/>
                  <a:pt x="224" y="103"/>
                </a:cubicBezTo>
                <a:close/>
                <a:moveTo>
                  <a:pt x="14" y="102"/>
                </a:moveTo>
                <a:cubicBezTo>
                  <a:pt x="14" y="101"/>
                  <a:pt x="14" y="101"/>
                  <a:pt x="14" y="100"/>
                </a:cubicBezTo>
                <a:cubicBezTo>
                  <a:pt x="14" y="101"/>
                  <a:pt x="14" y="101"/>
                  <a:pt x="14" y="102"/>
                </a:cubicBezTo>
                <a:cubicBezTo>
                  <a:pt x="14" y="102"/>
                  <a:pt x="14" y="102"/>
                  <a:pt x="14" y="102"/>
                </a:cubicBezTo>
                <a:close/>
                <a:moveTo>
                  <a:pt x="7" y="73"/>
                </a:moveTo>
                <a:cubicBezTo>
                  <a:pt x="7" y="79"/>
                  <a:pt x="7" y="85"/>
                  <a:pt x="7" y="91"/>
                </a:cubicBezTo>
                <a:cubicBezTo>
                  <a:pt x="7" y="93"/>
                  <a:pt x="8" y="95"/>
                  <a:pt x="8" y="98"/>
                </a:cubicBezTo>
                <a:cubicBezTo>
                  <a:pt x="8" y="99"/>
                  <a:pt x="9" y="99"/>
                  <a:pt x="10" y="100"/>
                </a:cubicBezTo>
                <a:cubicBezTo>
                  <a:pt x="10" y="100"/>
                  <a:pt x="11" y="100"/>
                  <a:pt x="11" y="100"/>
                </a:cubicBezTo>
                <a:cubicBezTo>
                  <a:pt x="11" y="100"/>
                  <a:pt x="11" y="99"/>
                  <a:pt x="11" y="99"/>
                </a:cubicBezTo>
                <a:cubicBezTo>
                  <a:pt x="11" y="99"/>
                  <a:pt x="10" y="99"/>
                  <a:pt x="10" y="99"/>
                </a:cubicBezTo>
                <a:cubicBezTo>
                  <a:pt x="9" y="99"/>
                  <a:pt x="9" y="99"/>
                  <a:pt x="9" y="98"/>
                </a:cubicBezTo>
                <a:cubicBezTo>
                  <a:pt x="8" y="97"/>
                  <a:pt x="8" y="95"/>
                  <a:pt x="9" y="94"/>
                </a:cubicBezTo>
                <a:cubicBezTo>
                  <a:pt x="9" y="93"/>
                  <a:pt x="9" y="93"/>
                  <a:pt x="9" y="92"/>
                </a:cubicBezTo>
                <a:cubicBezTo>
                  <a:pt x="9" y="90"/>
                  <a:pt x="9" y="88"/>
                  <a:pt x="9" y="85"/>
                </a:cubicBezTo>
                <a:cubicBezTo>
                  <a:pt x="9" y="82"/>
                  <a:pt x="9" y="79"/>
                  <a:pt x="8" y="76"/>
                </a:cubicBezTo>
                <a:cubicBezTo>
                  <a:pt x="8" y="75"/>
                  <a:pt x="7" y="74"/>
                  <a:pt x="7" y="73"/>
                </a:cubicBezTo>
                <a:close/>
                <a:moveTo>
                  <a:pt x="202" y="99"/>
                </a:moveTo>
                <a:cubicBezTo>
                  <a:pt x="202" y="99"/>
                  <a:pt x="202" y="100"/>
                  <a:pt x="202" y="100"/>
                </a:cubicBezTo>
                <a:cubicBezTo>
                  <a:pt x="202" y="100"/>
                  <a:pt x="202" y="100"/>
                  <a:pt x="202" y="100"/>
                </a:cubicBezTo>
                <a:cubicBezTo>
                  <a:pt x="202" y="100"/>
                  <a:pt x="202" y="99"/>
                  <a:pt x="202" y="99"/>
                </a:cubicBezTo>
                <a:cubicBezTo>
                  <a:pt x="202" y="99"/>
                  <a:pt x="202" y="99"/>
                  <a:pt x="202" y="99"/>
                </a:cubicBezTo>
                <a:close/>
                <a:moveTo>
                  <a:pt x="210" y="97"/>
                </a:moveTo>
                <a:cubicBezTo>
                  <a:pt x="210" y="98"/>
                  <a:pt x="210" y="99"/>
                  <a:pt x="210" y="100"/>
                </a:cubicBezTo>
                <a:cubicBezTo>
                  <a:pt x="211" y="99"/>
                  <a:pt x="212" y="98"/>
                  <a:pt x="212" y="98"/>
                </a:cubicBezTo>
                <a:cubicBezTo>
                  <a:pt x="212" y="97"/>
                  <a:pt x="212" y="96"/>
                  <a:pt x="212" y="95"/>
                </a:cubicBezTo>
                <a:cubicBezTo>
                  <a:pt x="212" y="96"/>
                  <a:pt x="211" y="96"/>
                  <a:pt x="210" y="97"/>
                </a:cubicBezTo>
                <a:close/>
                <a:moveTo>
                  <a:pt x="219" y="96"/>
                </a:moveTo>
                <a:cubicBezTo>
                  <a:pt x="219" y="97"/>
                  <a:pt x="219" y="98"/>
                  <a:pt x="219" y="99"/>
                </a:cubicBezTo>
                <a:cubicBezTo>
                  <a:pt x="220" y="99"/>
                  <a:pt x="220" y="99"/>
                  <a:pt x="220" y="99"/>
                </a:cubicBezTo>
                <a:cubicBezTo>
                  <a:pt x="220" y="97"/>
                  <a:pt x="220" y="96"/>
                  <a:pt x="220" y="95"/>
                </a:cubicBezTo>
                <a:cubicBezTo>
                  <a:pt x="220" y="96"/>
                  <a:pt x="220" y="96"/>
                  <a:pt x="219" y="96"/>
                </a:cubicBezTo>
                <a:close/>
                <a:moveTo>
                  <a:pt x="14" y="91"/>
                </a:moveTo>
                <a:cubicBezTo>
                  <a:pt x="14" y="92"/>
                  <a:pt x="14" y="93"/>
                  <a:pt x="14" y="94"/>
                </a:cubicBezTo>
                <a:cubicBezTo>
                  <a:pt x="14" y="94"/>
                  <a:pt x="14" y="94"/>
                  <a:pt x="14" y="94"/>
                </a:cubicBezTo>
                <a:cubicBezTo>
                  <a:pt x="14" y="94"/>
                  <a:pt x="14" y="93"/>
                  <a:pt x="14" y="92"/>
                </a:cubicBezTo>
                <a:cubicBezTo>
                  <a:pt x="14" y="92"/>
                  <a:pt x="14" y="91"/>
                  <a:pt x="14" y="91"/>
                </a:cubicBezTo>
                <a:close/>
                <a:moveTo>
                  <a:pt x="204" y="94"/>
                </a:moveTo>
                <a:cubicBezTo>
                  <a:pt x="205" y="94"/>
                  <a:pt x="205" y="94"/>
                  <a:pt x="205" y="94"/>
                </a:cubicBezTo>
                <a:cubicBezTo>
                  <a:pt x="205" y="93"/>
                  <a:pt x="205" y="93"/>
                  <a:pt x="205" y="93"/>
                </a:cubicBezTo>
                <a:cubicBezTo>
                  <a:pt x="205" y="93"/>
                  <a:pt x="205" y="93"/>
                  <a:pt x="204" y="93"/>
                </a:cubicBezTo>
                <a:cubicBezTo>
                  <a:pt x="204" y="93"/>
                  <a:pt x="204" y="93"/>
                  <a:pt x="204" y="94"/>
                </a:cubicBezTo>
                <a:close/>
                <a:moveTo>
                  <a:pt x="220" y="86"/>
                </a:moveTo>
                <a:cubicBezTo>
                  <a:pt x="220" y="88"/>
                  <a:pt x="220" y="89"/>
                  <a:pt x="220" y="91"/>
                </a:cubicBezTo>
                <a:cubicBezTo>
                  <a:pt x="220" y="91"/>
                  <a:pt x="220" y="91"/>
                  <a:pt x="220" y="91"/>
                </a:cubicBezTo>
                <a:cubicBezTo>
                  <a:pt x="220" y="89"/>
                  <a:pt x="220" y="87"/>
                  <a:pt x="220" y="86"/>
                </a:cubicBezTo>
                <a:cubicBezTo>
                  <a:pt x="220" y="86"/>
                  <a:pt x="220" y="86"/>
                  <a:pt x="220" y="86"/>
                </a:cubicBezTo>
                <a:close/>
                <a:moveTo>
                  <a:pt x="224" y="81"/>
                </a:moveTo>
                <a:cubicBezTo>
                  <a:pt x="224" y="83"/>
                  <a:pt x="225" y="84"/>
                  <a:pt x="225" y="85"/>
                </a:cubicBezTo>
                <a:cubicBezTo>
                  <a:pt x="225" y="83"/>
                  <a:pt x="225" y="82"/>
                  <a:pt x="225" y="81"/>
                </a:cubicBezTo>
                <a:cubicBezTo>
                  <a:pt x="225" y="81"/>
                  <a:pt x="224" y="81"/>
                  <a:pt x="224" y="81"/>
                </a:cubicBezTo>
                <a:close/>
                <a:moveTo>
                  <a:pt x="225" y="54"/>
                </a:moveTo>
                <a:cubicBezTo>
                  <a:pt x="225" y="54"/>
                  <a:pt x="225" y="53"/>
                  <a:pt x="225" y="53"/>
                </a:cubicBezTo>
                <a:cubicBezTo>
                  <a:pt x="225" y="52"/>
                  <a:pt x="225" y="52"/>
                  <a:pt x="225" y="51"/>
                </a:cubicBezTo>
                <a:cubicBezTo>
                  <a:pt x="225" y="51"/>
                  <a:pt x="225" y="51"/>
                  <a:pt x="225" y="50"/>
                </a:cubicBezTo>
                <a:cubicBezTo>
                  <a:pt x="225" y="49"/>
                  <a:pt x="225" y="47"/>
                  <a:pt x="225" y="46"/>
                </a:cubicBezTo>
                <a:cubicBezTo>
                  <a:pt x="225" y="46"/>
                  <a:pt x="225" y="46"/>
                  <a:pt x="225" y="46"/>
                </a:cubicBezTo>
                <a:cubicBezTo>
                  <a:pt x="225" y="46"/>
                  <a:pt x="225" y="46"/>
                  <a:pt x="224" y="46"/>
                </a:cubicBezTo>
                <a:cubicBezTo>
                  <a:pt x="224" y="46"/>
                  <a:pt x="224" y="46"/>
                  <a:pt x="224" y="46"/>
                </a:cubicBezTo>
                <a:cubicBezTo>
                  <a:pt x="224" y="46"/>
                  <a:pt x="224" y="46"/>
                  <a:pt x="223" y="46"/>
                </a:cubicBezTo>
                <a:cubicBezTo>
                  <a:pt x="222" y="46"/>
                  <a:pt x="222" y="46"/>
                  <a:pt x="221" y="46"/>
                </a:cubicBezTo>
                <a:cubicBezTo>
                  <a:pt x="221" y="46"/>
                  <a:pt x="221" y="47"/>
                  <a:pt x="222" y="47"/>
                </a:cubicBezTo>
                <a:cubicBezTo>
                  <a:pt x="222" y="47"/>
                  <a:pt x="222" y="47"/>
                  <a:pt x="222" y="47"/>
                </a:cubicBezTo>
                <a:cubicBezTo>
                  <a:pt x="223" y="47"/>
                  <a:pt x="223" y="47"/>
                  <a:pt x="223" y="48"/>
                </a:cubicBezTo>
                <a:cubicBezTo>
                  <a:pt x="223" y="49"/>
                  <a:pt x="223" y="49"/>
                  <a:pt x="223" y="50"/>
                </a:cubicBezTo>
                <a:cubicBezTo>
                  <a:pt x="223" y="50"/>
                  <a:pt x="223" y="50"/>
                  <a:pt x="223" y="50"/>
                </a:cubicBezTo>
                <a:cubicBezTo>
                  <a:pt x="223" y="50"/>
                  <a:pt x="223" y="50"/>
                  <a:pt x="223" y="50"/>
                </a:cubicBezTo>
                <a:cubicBezTo>
                  <a:pt x="224" y="50"/>
                  <a:pt x="224" y="50"/>
                  <a:pt x="224" y="51"/>
                </a:cubicBezTo>
                <a:cubicBezTo>
                  <a:pt x="225" y="51"/>
                  <a:pt x="225" y="52"/>
                  <a:pt x="224" y="52"/>
                </a:cubicBezTo>
                <a:cubicBezTo>
                  <a:pt x="224" y="53"/>
                  <a:pt x="223" y="53"/>
                  <a:pt x="223" y="54"/>
                </a:cubicBezTo>
                <a:cubicBezTo>
                  <a:pt x="224" y="54"/>
                  <a:pt x="224" y="54"/>
                  <a:pt x="225" y="54"/>
                </a:cubicBezTo>
                <a:close/>
                <a:moveTo>
                  <a:pt x="219" y="54"/>
                </a:moveTo>
                <a:cubicBezTo>
                  <a:pt x="219" y="53"/>
                  <a:pt x="221" y="51"/>
                  <a:pt x="221" y="51"/>
                </a:cubicBezTo>
                <a:cubicBezTo>
                  <a:pt x="221" y="51"/>
                  <a:pt x="221" y="51"/>
                  <a:pt x="221" y="51"/>
                </a:cubicBezTo>
                <a:cubicBezTo>
                  <a:pt x="220" y="52"/>
                  <a:pt x="219" y="53"/>
                  <a:pt x="218" y="54"/>
                </a:cubicBezTo>
                <a:cubicBezTo>
                  <a:pt x="218" y="54"/>
                  <a:pt x="218" y="54"/>
                  <a:pt x="218" y="54"/>
                </a:cubicBezTo>
                <a:cubicBezTo>
                  <a:pt x="218" y="54"/>
                  <a:pt x="219" y="54"/>
                  <a:pt x="219" y="54"/>
                </a:cubicBezTo>
                <a:close/>
                <a:moveTo>
                  <a:pt x="202" y="53"/>
                </a:moveTo>
                <a:cubicBezTo>
                  <a:pt x="203" y="53"/>
                  <a:pt x="205" y="54"/>
                  <a:pt x="206" y="54"/>
                </a:cubicBezTo>
                <a:cubicBezTo>
                  <a:pt x="206" y="53"/>
                  <a:pt x="206" y="53"/>
                  <a:pt x="206" y="53"/>
                </a:cubicBezTo>
                <a:cubicBezTo>
                  <a:pt x="207" y="51"/>
                  <a:pt x="209" y="50"/>
                  <a:pt x="210" y="48"/>
                </a:cubicBezTo>
                <a:cubicBezTo>
                  <a:pt x="211" y="48"/>
                  <a:pt x="211" y="48"/>
                  <a:pt x="211" y="48"/>
                </a:cubicBezTo>
                <a:cubicBezTo>
                  <a:pt x="212" y="47"/>
                  <a:pt x="212" y="47"/>
                  <a:pt x="212" y="47"/>
                </a:cubicBezTo>
                <a:cubicBezTo>
                  <a:pt x="212" y="47"/>
                  <a:pt x="212" y="46"/>
                  <a:pt x="213" y="46"/>
                </a:cubicBezTo>
                <a:cubicBezTo>
                  <a:pt x="212" y="46"/>
                  <a:pt x="211" y="46"/>
                  <a:pt x="211" y="46"/>
                </a:cubicBezTo>
                <a:cubicBezTo>
                  <a:pt x="208" y="47"/>
                  <a:pt x="206" y="49"/>
                  <a:pt x="204" y="51"/>
                </a:cubicBezTo>
                <a:cubicBezTo>
                  <a:pt x="203" y="52"/>
                  <a:pt x="203" y="52"/>
                  <a:pt x="202" y="53"/>
                </a:cubicBezTo>
                <a:cubicBezTo>
                  <a:pt x="202" y="53"/>
                  <a:pt x="202" y="53"/>
                  <a:pt x="202" y="53"/>
                </a:cubicBezTo>
                <a:close/>
                <a:moveTo>
                  <a:pt x="198" y="53"/>
                </a:moveTo>
                <a:cubicBezTo>
                  <a:pt x="199" y="51"/>
                  <a:pt x="201" y="49"/>
                  <a:pt x="203" y="48"/>
                </a:cubicBezTo>
                <a:cubicBezTo>
                  <a:pt x="202" y="48"/>
                  <a:pt x="200" y="50"/>
                  <a:pt x="199" y="51"/>
                </a:cubicBezTo>
                <a:cubicBezTo>
                  <a:pt x="198" y="52"/>
                  <a:pt x="197" y="53"/>
                  <a:pt x="196" y="53"/>
                </a:cubicBezTo>
                <a:lnTo>
                  <a:pt x="198" y="53"/>
                </a:lnTo>
                <a:close/>
                <a:moveTo>
                  <a:pt x="185" y="53"/>
                </a:moveTo>
                <a:cubicBezTo>
                  <a:pt x="187" y="53"/>
                  <a:pt x="190" y="53"/>
                  <a:pt x="193" y="53"/>
                </a:cubicBezTo>
                <a:cubicBezTo>
                  <a:pt x="193" y="53"/>
                  <a:pt x="193" y="53"/>
                  <a:pt x="193" y="53"/>
                </a:cubicBezTo>
                <a:cubicBezTo>
                  <a:pt x="195" y="50"/>
                  <a:pt x="198" y="47"/>
                  <a:pt x="202" y="46"/>
                </a:cubicBezTo>
                <a:cubicBezTo>
                  <a:pt x="199" y="45"/>
                  <a:pt x="196" y="45"/>
                  <a:pt x="193" y="45"/>
                </a:cubicBezTo>
                <a:cubicBezTo>
                  <a:pt x="193" y="45"/>
                  <a:pt x="193" y="46"/>
                  <a:pt x="193" y="46"/>
                </a:cubicBezTo>
                <a:cubicBezTo>
                  <a:pt x="191" y="47"/>
                  <a:pt x="189" y="49"/>
                  <a:pt x="187" y="51"/>
                </a:cubicBezTo>
                <a:cubicBezTo>
                  <a:pt x="186" y="51"/>
                  <a:pt x="185" y="52"/>
                  <a:pt x="185" y="53"/>
                </a:cubicBezTo>
                <a:close/>
                <a:moveTo>
                  <a:pt x="181" y="53"/>
                </a:moveTo>
                <a:cubicBezTo>
                  <a:pt x="184" y="49"/>
                  <a:pt x="187" y="47"/>
                  <a:pt x="190" y="45"/>
                </a:cubicBezTo>
                <a:cubicBezTo>
                  <a:pt x="188" y="45"/>
                  <a:pt x="187" y="45"/>
                  <a:pt x="185" y="45"/>
                </a:cubicBezTo>
                <a:cubicBezTo>
                  <a:pt x="185" y="45"/>
                  <a:pt x="185" y="45"/>
                  <a:pt x="185" y="45"/>
                </a:cubicBezTo>
                <a:cubicBezTo>
                  <a:pt x="186" y="45"/>
                  <a:pt x="185" y="46"/>
                  <a:pt x="185" y="46"/>
                </a:cubicBezTo>
                <a:cubicBezTo>
                  <a:pt x="183" y="48"/>
                  <a:pt x="181" y="49"/>
                  <a:pt x="179" y="51"/>
                </a:cubicBezTo>
                <a:cubicBezTo>
                  <a:pt x="179" y="51"/>
                  <a:pt x="179" y="52"/>
                  <a:pt x="178" y="52"/>
                </a:cubicBezTo>
                <a:cubicBezTo>
                  <a:pt x="178" y="52"/>
                  <a:pt x="178" y="52"/>
                  <a:pt x="178" y="53"/>
                </a:cubicBezTo>
                <a:cubicBezTo>
                  <a:pt x="179" y="53"/>
                  <a:pt x="180" y="53"/>
                  <a:pt x="181" y="53"/>
                </a:cubicBezTo>
                <a:close/>
                <a:moveTo>
                  <a:pt x="174" y="52"/>
                </a:moveTo>
                <a:cubicBezTo>
                  <a:pt x="175" y="51"/>
                  <a:pt x="177" y="49"/>
                  <a:pt x="178" y="48"/>
                </a:cubicBezTo>
                <a:cubicBezTo>
                  <a:pt x="178" y="48"/>
                  <a:pt x="178" y="48"/>
                  <a:pt x="178" y="48"/>
                </a:cubicBezTo>
                <a:cubicBezTo>
                  <a:pt x="179" y="47"/>
                  <a:pt x="181" y="45"/>
                  <a:pt x="183" y="44"/>
                </a:cubicBezTo>
                <a:cubicBezTo>
                  <a:pt x="180" y="44"/>
                  <a:pt x="170" y="44"/>
                  <a:pt x="170" y="44"/>
                </a:cubicBezTo>
                <a:cubicBezTo>
                  <a:pt x="168" y="44"/>
                  <a:pt x="166" y="43"/>
                  <a:pt x="165" y="43"/>
                </a:cubicBezTo>
                <a:cubicBezTo>
                  <a:pt x="165" y="43"/>
                  <a:pt x="165" y="43"/>
                  <a:pt x="165" y="43"/>
                </a:cubicBezTo>
                <a:cubicBezTo>
                  <a:pt x="165" y="43"/>
                  <a:pt x="164" y="44"/>
                  <a:pt x="164" y="44"/>
                </a:cubicBezTo>
                <a:cubicBezTo>
                  <a:pt x="163" y="45"/>
                  <a:pt x="161" y="47"/>
                  <a:pt x="159" y="48"/>
                </a:cubicBezTo>
                <a:cubicBezTo>
                  <a:pt x="159" y="49"/>
                  <a:pt x="158" y="50"/>
                  <a:pt x="157" y="51"/>
                </a:cubicBezTo>
                <a:cubicBezTo>
                  <a:pt x="157" y="51"/>
                  <a:pt x="157" y="52"/>
                  <a:pt x="157" y="52"/>
                </a:cubicBezTo>
                <a:cubicBezTo>
                  <a:pt x="158" y="52"/>
                  <a:pt x="160" y="52"/>
                  <a:pt x="161" y="52"/>
                </a:cubicBezTo>
                <a:cubicBezTo>
                  <a:pt x="162" y="50"/>
                  <a:pt x="163" y="49"/>
                  <a:pt x="165" y="47"/>
                </a:cubicBezTo>
                <a:cubicBezTo>
                  <a:pt x="167" y="46"/>
                  <a:pt x="168" y="45"/>
                  <a:pt x="170" y="44"/>
                </a:cubicBezTo>
                <a:cubicBezTo>
                  <a:pt x="170" y="44"/>
                  <a:pt x="170" y="44"/>
                  <a:pt x="170" y="44"/>
                </a:cubicBezTo>
                <a:cubicBezTo>
                  <a:pt x="171" y="44"/>
                  <a:pt x="171" y="44"/>
                  <a:pt x="171" y="45"/>
                </a:cubicBezTo>
                <a:cubicBezTo>
                  <a:pt x="172" y="45"/>
                  <a:pt x="171" y="46"/>
                  <a:pt x="171" y="46"/>
                </a:cubicBezTo>
                <a:cubicBezTo>
                  <a:pt x="169" y="47"/>
                  <a:pt x="168" y="48"/>
                  <a:pt x="166" y="50"/>
                </a:cubicBezTo>
                <a:cubicBezTo>
                  <a:pt x="166" y="50"/>
                  <a:pt x="165" y="51"/>
                  <a:pt x="165" y="51"/>
                </a:cubicBezTo>
                <a:cubicBezTo>
                  <a:pt x="165" y="52"/>
                  <a:pt x="165" y="52"/>
                  <a:pt x="164" y="52"/>
                </a:cubicBezTo>
                <a:cubicBezTo>
                  <a:pt x="166" y="52"/>
                  <a:pt x="167" y="52"/>
                  <a:pt x="169" y="52"/>
                </a:cubicBezTo>
                <a:cubicBezTo>
                  <a:pt x="169" y="51"/>
                  <a:pt x="170" y="49"/>
                  <a:pt x="171" y="48"/>
                </a:cubicBezTo>
                <a:cubicBezTo>
                  <a:pt x="172" y="48"/>
                  <a:pt x="172" y="48"/>
                  <a:pt x="172" y="48"/>
                </a:cubicBezTo>
                <a:cubicBezTo>
                  <a:pt x="173" y="47"/>
                  <a:pt x="174" y="45"/>
                  <a:pt x="176" y="44"/>
                </a:cubicBezTo>
                <a:cubicBezTo>
                  <a:pt x="176" y="44"/>
                  <a:pt x="177" y="44"/>
                  <a:pt x="177" y="44"/>
                </a:cubicBezTo>
                <a:cubicBezTo>
                  <a:pt x="177" y="44"/>
                  <a:pt x="178" y="45"/>
                  <a:pt x="178" y="45"/>
                </a:cubicBezTo>
                <a:cubicBezTo>
                  <a:pt x="178" y="46"/>
                  <a:pt x="178" y="47"/>
                  <a:pt x="177" y="47"/>
                </a:cubicBezTo>
                <a:cubicBezTo>
                  <a:pt x="176" y="48"/>
                  <a:pt x="175" y="49"/>
                  <a:pt x="174" y="50"/>
                </a:cubicBezTo>
                <a:cubicBezTo>
                  <a:pt x="174" y="50"/>
                  <a:pt x="174" y="50"/>
                  <a:pt x="174" y="50"/>
                </a:cubicBezTo>
                <a:cubicBezTo>
                  <a:pt x="174" y="51"/>
                  <a:pt x="174" y="51"/>
                  <a:pt x="173" y="51"/>
                </a:cubicBezTo>
                <a:cubicBezTo>
                  <a:pt x="173" y="52"/>
                  <a:pt x="173" y="52"/>
                  <a:pt x="173" y="52"/>
                </a:cubicBezTo>
                <a:cubicBezTo>
                  <a:pt x="173" y="52"/>
                  <a:pt x="174" y="52"/>
                  <a:pt x="174" y="52"/>
                </a:cubicBezTo>
                <a:close/>
                <a:moveTo>
                  <a:pt x="154" y="51"/>
                </a:moveTo>
                <a:cubicBezTo>
                  <a:pt x="154" y="48"/>
                  <a:pt x="158" y="45"/>
                  <a:pt x="161" y="43"/>
                </a:cubicBezTo>
                <a:cubicBezTo>
                  <a:pt x="159" y="43"/>
                  <a:pt x="157" y="43"/>
                  <a:pt x="155" y="43"/>
                </a:cubicBezTo>
                <a:cubicBezTo>
                  <a:pt x="155" y="44"/>
                  <a:pt x="154" y="46"/>
                  <a:pt x="152" y="48"/>
                </a:cubicBezTo>
                <a:cubicBezTo>
                  <a:pt x="152" y="48"/>
                  <a:pt x="152" y="48"/>
                  <a:pt x="152" y="48"/>
                </a:cubicBezTo>
                <a:cubicBezTo>
                  <a:pt x="152" y="49"/>
                  <a:pt x="151" y="50"/>
                  <a:pt x="150" y="51"/>
                </a:cubicBezTo>
                <a:cubicBezTo>
                  <a:pt x="151" y="51"/>
                  <a:pt x="152" y="51"/>
                  <a:pt x="154" y="51"/>
                </a:cubicBezTo>
                <a:close/>
                <a:moveTo>
                  <a:pt x="142" y="51"/>
                </a:moveTo>
                <a:cubicBezTo>
                  <a:pt x="142" y="51"/>
                  <a:pt x="143" y="51"/>
                  <a:pt x="143" y="51"/>
                </a:cubicBezTo>
                <a:cubicBezTo>
                  <a:pt x="146" y="51"/>
                  <a:pt x="146" y="51"/>
                  <a:pt x="146" y="51"/>
                </a:cubicBezTo>
                <a:cubicBezTo>
                  <a:pt x="147" y="50"/>
                  <a:pt x="148" y="49"/>
                  <a:pt x="148" y="49"/>
                </a:cubicBezTo>
                <a:cubicBezTo>
                  <a:pt x="149" y="48"/>
                  <a:pt x="149" y="48"/>
                  <a:pt x="150" y="47"/>
                </a:cubicBezTo>
                <a:cubicBezTo>
                  <a:pt x="151" y="46"/>
                  <a:pt x="152" y="44"/>
                  <a:pt x="153" y="43"/>
                </a:cubicBezTo>
                <a:cubicBezTo>
                  <a:pt x="153" y="43"/>
                  <a:pt x="153" y="43"/>
                  <a:pt x="153" y="43"/>
                </a:cubicBezTo>
                <a:cubicBezTo>
                  <a:pt x="151" y="43"/>
                  <a:pt x="150" y="43"/>
                  <a:pt x="149" y="42"/>
                </a:cubicBezTo>
                <a:cubicBezTo>
                  <a:pt x="149" y="44"/>
                  <a:pt x="147" y="45"/>
                  <a:pt x="146" y="46"/>
                </a:cubicBezTo>
                <a:cubicBezTo>
                  <a:pt x="146" y="47"/>
                  <a:pt x="146" y="47"/>
                  <a:pt x="145" y="47"/>
                </a:cubicBezTo>
                <a:cubicBezTo>
                  <a:pt x="145" y="47"/>
                  <a:pt x="145" y="48"/>
                  <a:pt x="144" y="48"/>
                </a:cubicBezTo>
                <a:cubicBezTo>
                  <a:pt x="143" y="49"/>
                  <a:pt x="143" y="50"/>
                  <a:pt x="142" y="51"/>
                </a:cubicBezTo>
                <a:cubicBezTo>
                  <a:pt x="142" y="51"/>
                  <a:pt x="142" y="51"/>
                  <a:pt x="142" y="51"/>
                </a:cubicBezTo>
                <a:close/>
                <a:moveTo>
                  <a:pt x="136" y="50"/>
                </a:moveTo>
                <a:cubicBezTo>
                  <a:pt x="137" y="50"/>
                  <a:pt x="137" y="50"/>
                  <a:pt x="138" y="51"/>
                </a:cubicBezTo>
                <a:cubicBezTo>
                  <a:pt x="139" y="49"/>
                  <a:pt x="140" y="48"/>
                  <a:pt x="141" y="47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43" y="46"/>
                  <a:pt x="143" y="45"/>
                  <a:pt x="143" y="45"/>
                </a:cubicBezTo>
                <a:cubicBezTo>
                  <a:pt x="144" y="44"/>
                  <a:pt x="145" y="44"/>
                  <a:pt x="145" y="43"/>
                </a:cubicBezTo>
                <a:cubicBezTo>
                  <a:pt x="145" y="43"/>
                  <a:pt x="146" y="43"/>
                  <a:pt x="146" y="43"/>
                </a:cubicBezTo>
                <a:cubicBezTo>
                  <a:pt x="146" y="42"/>
                  <a:pt x="146" y="42"/>
                  <a:pt x="146" y="42"/>
                </a:cubicBezTo>
                <a:cubicBezTo>
                  <a:pt x="145" y="42"/>
                  <a:pt x="143" y="42"/>
                  <a:pt x="143" y="42"/>
                </a:cubicBezTo>
                <a:cubicBezTo>
                  <a:pt x="143" y="42"/>
                  <a:pt x="143" y="42"/>
                  <a:pt x="143" y="42"/>
                </a:cubicBezTo>
                <a:cubicBezTo>
                  <a:pt x="142" y="44"/>
                  <a:pt x="141" y="45"/>
                  <a:pt x="140" y="46"/>
                </a:cubicBezTo>
                <a:cubicBezTo>
                  <a:pt x="140" y="47"/>
                  <a:pt x="139" y="47"/>
                  <a:pt x="139" y="47"/>
                </a:cubicBezTo>
                <a:cubicBezTo>
                  <a:pt x="139" y="48"/>
                  <a:pt x="139" y="48"/>
                  <a:pt x="139" y="48"/>
                </a:cubicBezTo>
                <a:cubicBezTo>
                  <a:pt x="138" y="49"/>
                  <a:pt x="137" y="50"/>
                  <a:pt x="136" y="50"/>
                </a:cubicBezTo>
                <a:close/>
                <a:moveTo>
                  <a:pt x="132" y="50"/>
                </a:moveTo>
                <a:cubicBezTo>
                  <a:pt x="133" y="50"/>
                  <a:pt x="133" y="49"/>
                  <a:pt x="134" y="48"/>
                </a:cubicBezTo>
                <a:cubicBezTo>
                  <a:pt x="134" y="48"/>
                  <a:pt x="134" y="48"/>
                  <a:pt x="134" y="48"/>
                </a:cubicBezTo>
                <a:cubicBezTo>
                  <a:pt x="135" y="47"/>
                  <a:pt x="136" y="46"/>
                  <a:pt x="137" y="45"/>
                </a:cubicBezTo>
                <a:cubicBezTo>
                  <a:pt x="136" y="46"/>
                  <a:pt x="135" y="47"/>
                  <a:pt x="133" y="48"/>
                </a:cubicBezTo>
                <a:cubicBezTo>
                  <a:pt x="133" y="48"/>
                  <a:pt x="132" y="49"/>
                  <a:pt x="132" y="49"/>
                </a:cubicBezTo>
                <a:cubicBezTo>
                  <a:pt x="131" y="50"/>
                  <a:pt x="131" y="50"/>
                  <a:pt x="131" y="50"/>
                </a:cubicBezTo>
                <a:cubicBezTo>
                  <a:pt x="131" y="50"/>
                  <a:pt x="132" y="50"/>
                  <a:pt x="132" y="50"/>
                </a:cubicBezTo>
                <a:close/>
                <a:moveTo>
                  <a:pt x="128" y="46"/>
                </a:moveTo>
                <a:cubicBezTo>
                  <a:pt x="127" y="46"/>
                  <a:pt x="127" y="47"/>
                  <a:pt x="126" y="48"/>
                </a:cubicBezTo>
                <a:cubicBezTo>
                  <a:pt x="126" y="47"/>
                  <a:pt x="126" y="47"/>
                  <a:pt x="127" y="47"/>
                </a:cubicBezTo>
                <a:cubicBezTo>
                  <a:pt x="127" y="46"/>
                  <a:pt x="128" y="46"/>
                  <a:pt x="128" y="46"/>
                </a:cubicBezTo>
                <a:cubicBezTo>
                  <a:pt x="128" y="46"/>
                  <a:pt x="128" y="46"/>
                  <a:pt x="128" y="46"/>
                </a:cubicBezTo>
                <a:close/>
                <a:moveTo>
                  <a:pt x="119" y="41"/>
                </a:moveTo>
                <a:cubicBezTo>
                  <a:pt x="119" y="42"/>
                  <a:pt x="119" y="43"/>
                  <a:pt x="119" y="44"/>
                </a:cubicBezTo>
                <a:cubicBezTo>
                  <a:pt x="120" y="43"/>
                  <a:pt x="121" y="43"/>
                  <a:pt x="121" y="42"/>
                </a:cubicBezTo>
                <a:cubicBezTo>
                  <a:pt x="121" y="42"/>
                  <a:pt x="121" y="42"/>
                  <a:pt x="121" y="42"/>
                </a:cubicBezTo>
                <a:cubicBezTo>
                  <a:pt x="120" y="42"/>
                  <a:pt x="120" y="41"/>
                  <a:pt x="119" y="41"/>
                </a:cubicBezTo>
                <a:close/>
                <a:moveTo>
                  <a:pt x="125" y="39"/>
                </a:moveTo>
                <a:cubicBezTo>
                  <a:pt x="130" y="39"/>
                  <a:pt x="135" y="39"/>
                  <a:pt x="140" y="39"/>
                </a:cubicBezTo>
                <a:cubicBezTo>
                  <a:pt x="142" y="39"/>
                  <a:pt x="143" y="39"/>
                  <a:pt x="144" y="39"/>
                </a:cubicBezTo>
                <a:cubicBezTo>
                  <a:pt x="154" y="40"/>
                  <a:pt x="163" y="40"/>
                  <a:pt x="171" y="41"/>
                </a:cubicBezTo>
                <a:cubicBezTo>
                  <a:pt x="174" y="41"/>
                  <a:pt x="174" y="41"/>
                  <a:pt x="174" y="41"/>
                </a:cubicBezTo>
                <a:cubicBezTo>
                  <a:pt x="190" y="42"/>
                  <a:pt x="206" y="43"/>
                  <a:pt x="222" y="43"/>
                </a:cubicBezTo>
                <a:cubicBezTo>
                  <a:pt x="223" y="43"/>
                  <a:pt x="223" y="43"/>
                  <a:pt x="223" y="43"/>
                </a:cubicBezTo>
                <a:cubicBezTo>
                  <a:pt x="224" y="42"/>
                  <a:pt x="224" y="41"/>
                  <a:pt x="223" y="39"/>
                </a:cubicBezTo>
                <a:cubicBezTo>
                  <a:pt x="223" y="39"/>
                  <a:pt x="223" y="39"/>
                  <a:pt x="223" y="39"/>
                </a:cubicBezTo>
                <a:cubicBezTo>
                  <a:pt x="223" y="39"/>
                  <a:pt x="222" y="38"/>
                  <a:pt x="222" y="38"/>
                </a:cubicBezTo>
                <a:cubicBezTo>
                  <a:pt x="222" y="38"/>
                  <a:pt x="222" y="37"/>
                  <a:pt x="222" y="37"/>
                </a:cubicBezTo>
                <a:cubicBezTo>
                  <a:pt x="222" y="37"/>
                  <a:pt x="222" y="37"/>
                  <a:pt x="222" y="37"/>
                </a:cubicBezTo>
                <a:cubicBezTo>
                  <a:pt x="220" y="34"/>
                  <a:pt x="217" y="31"/>
                  <a:pt x="216" y="29"/>
                </a:cubicBezTo>
                <a:cubicBezTo>
                  <a:pt x="212" y="25"/>
                  <a:pt x="208" y="22"/>
                  <a:pt x="204" y="20"/>
                </a:cubicBezTo>
                <a:cubicBezTo>
                  <a:pt x="197" y="15"/>
                  <a:pt x="187" y="11"/>
                  <a:pt x="177" y="8"/>
                </a:cubicBezTo>
                <a:cubicBezTo>
                  <a:pt x="167" y="6"/>
                  <a:pt x="156" y="4"/>
                  <a:pt x="145" y="3"/>
                </a:cubicBezTo>
                <a:cubicBezTo>
                  <a:pt x="140" y="3"/>
                  <a:pt x="136" y="3"/>
                  <a:pt x="132" y="3"/>
                </a:cubicBezTo>
                <a:cubicBezTo>
                  <a:pt x="130" y="3"/>
                  <a:pt x="128" y="3"/>
                  <a:pt x="126" y="3"/>
                </a:cubicBezTo>
                <a:cubicBezTo>
                  <a:pt x="124" y="3"/>
                  <a:pt x="122" y="3"/>
                  <a:pt x="120" y="3"/>
                </a:cubicBezTo>
                <a:cubicBezTo>
                  <a:pt x="120" y="3"/>
                  <a:pt x="120" y="3"/>
                  <a:pt x="119" y="3"/>
                </a:cubicBezTo>
                <a:cubicBezTo>
                  <a:pt x="119" y="6"/>
                  <a:pt x="119" y="10"/>
                  <a:pt x="120" y="13"/>
                </a:cubicBezTo>
                <a:cubicBezTo>
                  <a:pt x="120" y="21"/>
                  <a:pt x="120" y="30"/>
                  <a:pt x="119" y="39"/>
                </a:cubicBezTo>
                <a:cubicBezTo>
                  <a:pt x="121" y="39"/>
                  <a:pt x="123" y="39"/>
                  <a:pt x="125" y="39"/>
                </a:cubicBezTo>
                <a:close/>
                <a:moveTo>
                  <a:pt x="122" y="42"/>
                </a:moveTo>
                <a:cubicBezTo>
                  <a:pt x="123" y="42"/>
                  <a:pt x="123" y="42"/>
                  <a:pt x="123" y="42"/>
                </a:cubicBezTo>
                <a:cubicBezTo>
                  <a:pt x="123" y="42"/>
                  <a:pt x="123" y="43"/>
                  <a:pt x="123" y="43"/>
                </a:cubicBezTo>
                <a:cubicBezTo>
                  <a:pt x="123" y="43"/>
                  <a:pt x="124" y="42"/>
                  <a:pt x="124" y="42"/>
                </a:cubicBezTo>
                <a:cubicBezTo>
                  <a:pt x="124" y="42"/>
                  <a:pt x="123" y="42"/>
                  <a:pt x="122" y="42"/>
                </a:cubicBezTo>
                <a:close/>
                <a:moveTo>
                  <a:pt x="127" y="42"/>
                </a:moveTo>
                <a:cubicBezTo>
                  <a:pt x="127" y="42"/>
                  <a:pt x="127" y="43"/>
                  <a:pt x="127" y="43"/>
                </a:cubicBezTo>
                <a:cubicBezTo>
                  <a:pt x="127" y="43"/>
                  <a:pt x="127" y="43"/>
                  <a:pt x="127" y="43"/>
                </a:cubicBezTo>
                <a:cubicBezTo>
                  <a:pt x="127" y="43"/>
                  <a:pt x="128" y="42"/>
                  <a:pt x="129" y="42"/>
                </a:cubicBezTo>
                <a:cubicBezTo>
                  <a:pt x="128" y="42"/>
                  <a:pt x="128" y="42"/>
                  <a:pt x="127" y="42"/>
                </a:cubicBezTo>
                <a:close/>
                <a:moveTo>
                  <a:pt x="131" y="42"/>
                </a:moveTo>
                <a:cubicBezTo>
                  <a:pt x="131" y="42"/>
                  <a:pt x="131" y="42"/>
                  <a:pt x="131" y="43"/>
                </a:cubicBezTo>
                <a:cubicBezTo>
                  <a:pt x="131" y="43"/>
                  <a:pt x="131" y="43"/>
                  <a:pt x="131" y="43"/>
                </a:cubicBezTo>
                <a:cubicBezTo>
                  <a:pt x="132" y="43"/>
                  <a:pt x="132" y="42"/>
                  <a:pt x="133" y="42"/>
                </a:cubicBezTo>
                <a:cubicBezTo>
                  <a:pt x="132" y="42"/>
                  <a:pt x="131" y="42"/>
                  <a:pt x="131" y="42"/>
                </a:cubicBezTo>
                <a:close/>
              </a:path>
            </a:pathLst>
          </a:custGeom>
          <a:solidFill>
            <a:srgbClr val="FABF8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61"/>
          <p:cNvSpPr/>
          <p:nvPr/>
        </p:nvSpPr>
        <p:spPr>
          <a:xfrm>
            <a:off x="5323277" y="3749050"/>
            <a:ext cx="3177900" cy="1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以射手為補強作為依據…</a:t>
            </a:r>
            <a:endParaRPr b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659" name="Google Shape;659;p61"/>
          <p:cNvGrpSpPr/>
          <p:nvPr/>
        </p:nvGrpSpPr>
        <p:grpSpPr>
          <a:xfrm>
            <a:off x="1403648" y="267500"/>
            <a:ext cx="6216952" cy="767431"/>
            <a:chOff x="1492256" y="411516"/>
            <a:chExt cx="6216952" cy="767431"/>
          </a:xfrm>
        </p:grpSpPr>
        <p:sp>
          <p:nvSpPr>
            <p:cNvPr id="660" name="Google Shape;660;p61"/>
            <p:cNvSpPr/>
            <p:nvPr/>
          </p:nvSpPr>
          <p:spPr>
            <a:xfrm>
              <a:off x="1492256" y="994281"/>
              <a:ext cx="6192688" cy="184666"/>
            </a:xfrm>
            <a:custGeom>
              <a:avLst/>
              <a:gdLst/>
              <a:ahLst/>
              <a:cxnLst/>
              <a:rect l="l" t="t" r="r" b="b"/>
              <a:pathLst>
                <a:path w="3513221" h="64281" extrusionOk="0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1"/>
            <p:cNvSpPr txBox="1"/>
            <p:nvPr/>
          </p:nvSpPr>
          <p:spPr>
            <a:xfrm>
              <a:off x="1835508" y="411516"/>
              <a:ext cx="5873700" cy="63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zh-TW" sz="360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結果-4 依不同性質分析:</a:t>
              </a:r>
              <a:endParaRPr/>
            </a:p>
          </p:txBody>
        </p:sp>
      </p:grpSp>
      <p:sp>
        <p:nvSpPr>
          <p:cNvPr id="662" name="Google Shape;662;p61"/>
          <p:cNvSpPr/>
          <p:nvPr/>
        </p:nvSpPr>
        <p:spPr>
          <a:xfrm>
            <a:off x="5323264" y="2389616"/>
            <a:ext cx="1996871" cy="1291402"/>
          </a:xfrm>
          <a:custGeom>
            <a:avLst/>
            <a:gdLst/>
            <a:ahLst/>
            <a:cxnLst/>
            <a:rect l="l" t="t" r="r" b="b"/>
            <a:pathLst>
              <a:path w="231" h="141" extrusionOk="0">
                <a:moveTo>
                  <a:pt x="143" y="141"/>
                </a:moveTo>
                <a:cubicBezTo>
                  <a:pt x="142" y="141"/>
                  <a:pt x="142" y="141"/>
                  <a:pt x="142" y="140"/>
                </a:cubicBezTo>
                <a:cubicBezTo>
                  <a:pt x="141" y="139"/>
                  <a:pt x="141" y="138"/>
                  <a:pt x="141" y="137"/>
                </a:cubicBezTo>
                <a:cubicBezTo>
                  <a:pt x="139" y="137"/>
                  <a:pt x="136" y="137"/>
                  <a:pt x="133" y="137"/>
                </a:cubicBezTo>
                <a:cubicBezTo>
                  <a:pt x="120" y="137"/>
                  <a:pt x="106" y="136"/>
                  <a:pt x="92" y="134"/>
                </a:cubicBezTo>
                <a:cubicBezTo>
                  <a:pt x="92" y="134"/>
                  <a:pt x="92" y="135"/>
                  <a:pt x="92" y="135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90" y="136"/>
                  <a:pt x="90" y="136"/>
                  <a:pt x="89" y="135"/>
                </a:cubicBezTo>
                <a:cubicBezTo>
                  <a:pt x="89" y="135"/>
                  <a:pt x="89" y="134"/>
                  <a:pt x="89" y="133"/>
                </a:cubicBezTo>
                <a:cubicBezTo>
                  <a:pt x="89" y="133"/>
                  <a:pt x="89" y="133"/>
                  <a:pt x="89" y="133"/>
                </a:cubicBezTo>
                <a:cubicBezTo>
                  <a:pt x="86" y="133"/>
                  <a:pt x="84" y="133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72" y="131"/>
                  <a:pt x="62" y="129"/>
                  <a:pt x="52" y="126"/>
                </a:cubicBezTo>
                <a:cubicBezTo>
                  <a:pt x="52" y="127"/>
                  <a:pt x="51" y="127"/>
                  <a:pt x="51" y="127"/>
                </a:cubicBezTo>
                <a:cubicBezTo>
                  <a:pt x="50" y="127"/>
                  <a:pt x="50" y="126"/>
                  <a:pt x="50" y="126"/>
                </a:cubicBezTo>
                <a:cubicBezTo>
                  <a:pt x="50" y="126"/>
                  <a:pt x="50" y="126"/>
                  <a:pt x="50" y="125"/>
                </a:cubicBezTo>
                <a:cubicBezTo>
                  <a:pt x="49" y="125"/>
                  <a:pt x="48" y="125"/>
                  <a:pt x="47" y="125"/>
                </a:cubicBezTo>
                <a:cubicBezTo>
                  <a:pt x="40" y="122"/>
                  <a:pt x="33" y="118"/>
                  <a:pt x="27" y="114"/>
                </a:cubicBezTo>
                <a:cubicBezTo>
                  <a:pt x="27" y="115"/>
                  <a:pt x="27" y="115"/>
                  <a:pt x="26" y="115"/>
                </a:cubicBezTo>
                <a:cubicBezTo>
                  <a:pt x="26" y="115"/>
                  <a:pt x="26" y="114"/>
                  <a:pt x="25" y="114"/>
                </a:cubicBezTo>
                <a:cubicBezTo>
                  <a:pt x="25" y="114"/>
                  <a:pt x="25" y="113"/>
                  <a:pt x="25" y="113"/>
                </a:cubicBezTo>
                <a:cubicBezTo>
                  <a:pt x="25" y="113"/>
                  <a:pt x="21" y="111"/>
                  <a:pt x="20" y="110"/>
                </a:cubicBezTo>
                <a:cubicBezTo>
                  <a:pt x="20" y="110"/>
                  <a:pt x="20" y="110"/>
                  <a:pt x="20" y="110"/>
                </a:cubicBezTo>
                <a:cubicBezTo>
                  <a:pt x="20" y="110"/>
                  <a:pt x="19" y="110"/>
                  <a:pt x="19" y="109"/>
                </a:cubicBezTo>
                <a:cubicBezTo>
                  <a:pt x="16" y="108"/>
                  <a:pt x="13" y="105"/>
                  <a:pt x="9" y="103"/>
                </a:cubicBezTo>
                <a:cubicBezTo>
                  <a:pt x="9" y="103"/>
                  <a:pt x="8" y="103"/>
                  <a:pt x="8" y="103"/>
                </a:cubicBezTo>
                <a:cubicBezTo>
                  <a:pt x="7" y="103"/>
                  <a:pt x="5" y="102"/>
                  <a:pt x="5" y="101"/>
                </a:cubicBezTo>
                <a:cubicBezTo>
                  <a:pt x="5" y="100"/>
                  <a:pt x="5" y="99"/>
                  <a:pt x="5" y="97"/>
                </a:cubicBezTo>
                <a:cubicBezTo>
                  <a:pt x="4" y="97"/>
                  <a:pt x="4" y="97"/>
                  <a:pt x="4" y="96"/>
                </a:cubicBezTo>
                <a:cubicBezTo>
                  <a:pt x="4" y="93"/>
                  <a:pt x="4" y="89"/>
                  <a:pt x="4" y="86"/>
                </a:cubicBezTo>
                <a:cubicBezTo>
                  <a:pt x="4" y="80"/>
                  <a:pt x="4" y="74"/>
                  <a:pt x="4" y="67"/>
                </a:cubicBezTo>
                <a:cubicBezTo>
                  <a:pt x="0" y="45"/>
                  <a:pt x="26" y="29"/>
                  <a:pt x="42" y="21"/>
                </a:cubicBezTo>
                <a:cubicBezTo>
                  <a:pt x="49" y="18"/>
                  <a:pt x="56" y="15"/>
                  <a:pt x="62" y="14"/>
                </a:cubicBezTo>
                <a:cubicBezTo>
                  <a:pt x="67" y="13"/>
                  <a:pt x="72" y="12"/>
                  <a:pt x="76" y="11"/>
                </a:cubicBezTo>
                <a:cubicBezTo>
                  <a:pt x="78" y="11"/>
                  <a:pt x="79" y="11"/>
                  <a:pt x="80" y="11"/>
                </a:cubicBezTo>
                <a:cubicBezTo>
                  <a:pt x="80" y="11"/>
                  <a:pt x="80" y="11"/>
                  <a:pt x="80" y="11"/>
                </a:cubicBezTo>
                <a:cubicBezTo>
                  <a:pt x="89" y="9"/>
                  <a:pt x="97" y="8"/>
                  <a:pt x="106" y="8"/>
                </a:cubicBezTo>
                <a:cubicBezTo>
                  <a:pt x="110" y="8"/>
                  <a:pt x="113" y="8"/>
                  <a:pt x="116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6" y="6"/>
                  <a:pt x="116" y="4"/>
                  <a:pt x="116" y="3"/>
                </a:cubicBezTo>
                <a:cubicBezTo>
                  <a:pt x="116" y="3"/>
                  <a:pt x="116" y="2"/>
                  <a:pt x="116" y="2"/>
                </a:cubicBezTo>
                <a:cubicBezTo>
                  <a:pt x="115" y="1"/>
                  <a:pt x="116" y="1"/>
                  <a:pt x="117" y="0"/>
                </a:cubicBezTo>
                <a:cubicBezTo>
                  <a:pt x="118" y="0"/>
                  <a:pt x="119" y="0"/>
                  <a:pt x="121" y="0"/>
                </a:cubicBezTo>
                <a:cubicBezTo>
                  <a:pt x="124" y="0"/>
                  <a:pt x="128" y="0"/>
                  <a:pt x="131" y="0"/>
                </a:cubicBezTo>
                <a:cubicBezTo>
                  <a:pt x="151" y="0"/>
                  <a:pt x="168" y="2"/>
                  <a:pt x="183" y="7"/>
                </a:cubicBezTo>
                <a:cubicBezTo>
                  <a:pt x="194" y="10"/>
                  <a:pt x="203" y="14"/>
                  <a:pt x="210" y="20"/>
                </a:cubicBezTo>
                <a:cubicBezTo>
                  <a:pt x="215" y="23"/>
                  <a:pt x="218" y="26"/>
                  <a:pt x="221" y="30"/>
                </a:cubicBezTo>
                <a:cubicBezTo>
                  <a:pt x="221" y="30"/>
                  <a:pt x="221" y="30"/>
                  <a:pt x="221" y="30"/>
                </a:cubicBezTo>
                <a:cubicBezTo>
                  <a:pt x="223" y="32"/>
                  <a:pt x="225" y="35"/>
                  <a:pt x="226" y="38"/>
                </a:cubicBezTo>
                <a:cubicBezTo>
                  <a:pt x="227" y="38"/>
                  <a:pt x="227" y="38"/>
                  <a:pt x="228" y="39"/>
                </a:cubicBezTo>
                <a:cubicBezTo>
                  <a:pt x="228" y="40"/>
                  <a:pt x="228" y="41"/>
                  <a:pt x="228" y="42"/>
                </a:cubicBezTo>
                <a:cubicBezTo>
                  <a:pt x="228" y="42"/>
                  <a:pt x="228" y="42"/>
                  <a:pt x="228" y="43"/>
                </a:cubicBezTo>
                <a:cubicBezTo>
                  <a:pt x="228" y="43"/>
                  <a:pt x="229" y="44"/>
                  <a:pt x="229" y="44"/>
                </a:cubicBezTo>
                <a:cubicBezTo>
                  <a:pt x="228" y="46"/>
                  <a:pt x="228" y="49"/>
                  <a:pt x="228" y="51"/>
                </a:cubicBezTo>
                <a:cubicBezTo>
                  <a:pt x="228" y="51"/>
                  <a:pt x="228" y="52"/>
                  <a:pt x="228" y="52"/>
                </a:cubicBezTo>
                <a:cubicBezTo>
                  <a:pt x="228" y="52"/>
                  <a:pt x="228" y="53"/>
                  <a:pt x="228" y="53"/>
                </a:cubicBezTo>
                <a:cubicBezTo>
                  <a:pt x="228" y="53"/>
                  <a:pt x="228" y="53"/>
                  <a:pt x="228" y="53"/>
                </a:cubicBezTo>
                <a:cubicBezTo>
                  <a:pt x="229" y="55"/>
                  <a:pt x="229" y="57"/>
                  <a:pt x="230" y="59"/>
                </a:cubicBezTo>
                <a:cubicBezTo>
                  <a:pt x="230" y="59"/>
                  <a:pt x="230" y="59"/>
                  <a:pt x="230" y="59"/>
                </a:cubicBezTo>
                <a:cubicBezTo>
                  <a:pt x="230" y="60"/>
                  <a:pt x="231" y="60"/>
                  <a:pt x="230" y="60"/>
                </a:cubicBezTo>
                <a:cubicBezTo>
                  <a:pt x="229" y="65"/>
                  <a:pt x="229" y="69"/>
                  <a:pt x="230" y="74"/>
                </a:cubicBezTo>
                <a:cubicBezTo>
                  <a:pt x="230" y="75"/>
                  <a:pt x="230" y="76"/>
                  <a:pt x="230" y="78"/>
                </a:cubicBezTo>
                <a:cubicBezTo>
                  <a:pt x="230" y="80"/>
                  <a:pt x="230" y="83"/>
                  <a:pt x="230" y="86"/>
                </a:cubicBezTo>
                <a:cubicBezTo>
                  <a:pt x="230" y="87"/>
                  <a:pt x="230" y="88"/>
                  <a:pt x="230" y="89"/>
                </a:cubicBezTo>
                <a:cubicBezTo>
                  <a:pt x="230" y="92"/>
                  <a:pt x="229" y="95"/>
                  <a:pt x="229" y="98"/>
                </a:cubicBezTo>
                <a:cubicBezTo>
                  <a:pt x="230" y="99"/>
                  <a:pt x="230" y="99"/>
                  <a:pt x="231" y="100"/>
                </a:cubicBezTo>
                <a:cubicBezTo>
                  <a:pt x="231" y="100"/>
                  <a:pt x="231" y="101"/>
                  <a:pt x="230" y="102"/>
                </a:cubicBezTo>
                <a:cubicBezTo>
                  <a:pt x="229" y="104"/>
                  <a:pt x="226" y="106"/>
                  <a:pt x="224" y="108"/>
                </a:cubicBezTo>
                <a:cubicBezTo>
                  <a:pt x="224" y="109"/>
                  <a:pt x="224" y="109"/>
                  <a:pt x="224" y="109"/>
                </a:cubicBezTo>
                <a:cubicBezTo>
                  <a:pt x="224" y="110"/>
                  <a:pt x="224" y="110"/>
                  <a:pt x="223" y="110"/>
                </a:cubicBezTo>
                <a:cubicBezTo>
                  <a:pt x="223" y="110"/>
                  <a:pt x="223" y="110"/>
                  <a:pt x="223" y="110"/>
                </a:cubicBezTo>
                <a:cubicBezTo>
                  <a:pt x="223" y="110"/>
                  <a:pt x="223" y="110"/>
                  <a:pt x="223" y="110"/>
                </a:cubicBezTo>
                <a:cubicBezTo>
                  <a:pt x="219" y="113"/>
                  <a:pt x="216" y="117"/>
                  <a:pt x="212" y="120"/>
                </a:cubicBezTo>
                <a:cubicBezTo>
                  <a:pt x="211" y="120"/>
                  <a:pt x="211" y="120"/>
                  <a:pt x="211" y="120"/>
                </a:cubicBezTo>
                <a:cubicBezTo>
                  <a:pt x="211" y="120"/>
                  <a:pt x="211" y="120"/>
                  <a:pt x="211" y="120"/>
                </a:cubicBezTo>
                <a:cubicBezTo>
                  <a:pt x="211" y="120"/>
                  <a:pt x="210" y="121"/>
                  <a:pt x="210" y="121"/>
                </a:cubicBezTo>
                <a:cubicBezTo>
                  <a:pt x="209" y="121"/>
                  <a:pt x="209" y="121"/>
                  <a:pt x="209" y="121"/>
                </a:cubicBezTo>
                <a:cubicBezTo>
                  <a:pt x="209" y="122"/>
                  <a:pt x="209" y="122"/>
                  <a:pt x="208" y="122"/>
                </a:cubicBezTo>
                <a:cubicBezTo>
                  <a:pt x="208" y="122"/>
                  <a:pt x="208" y="122"/>
                  <a:pt x="208" y="122"/>
                </a:cubicBezTo>
                <a:cubicBezTo>
                  <a:pt x="203" y="126"/>
                  <a:pt x="198" y="129"/>
                  <a:pt x="193" y="131"/>
                </a:cubicBezTo>
                <a:cubicBezTo>
                  <a:pt x="193" y="132"/>
                  <a:pt x="193" y="133"/>
                  <a:pt x="192" y="133"/>
                </a:cubicBezTo>
                <a:cubicBezTo>
                  <a:pt x="192" y="134"/>
                  <a:pt x="192" y="134"/>
                  <a:pt x="191" y="134"/>
                </a:cubicBezTo>
                <a:cubicBezTo>
                  <a:pt x="190" y="134"/>
                  <a:pt x="190" y="134"/>
                  <a:pt x="190" y="133"/>
                </a:cubicBezTo>
                <a:cubicBezTo>
                  <a:pt x="190" y="133"/>
                  <a:pt x="190" y="132"/>
                  <a:pt x="190" y="132"/>
                </a:cubicBezTo>
                <a:cubicBezTo>
                  <a:pt x="189" y="132"/>
                  <a:pt x="187" y="132"/>
                  <a:pt x="186" y="133"/>
                </a:cubicBezTo>
                <a:cubicBezTo>
                  <a:pt x="175" y="136"/>
                  <a:pt x="162" y="137"/>
                  <a:pt x="145" y="137"/>
                </a:cubicBezTo>
                <a:cubicBezTo>
                  <a:pt x="145" y="137"/>
                  <a:pt x="145" y="137"/>
                  <a:pt x="144" y="137"/>
                </a:cubicBezTo>
                <a:cubicBezTo>
                  <a:pt x="144" y="138"/>
                  <a:pt x="144" y="139"/>
                  <a:pt x="144" y="140"/>
                </a:cubicBezTo>
                <a:cubicBezTo>
                  <a:pt x="144" y="141"/>
                  <a:pt x="143" y="141"/>
                  <a:pt x="143" y="141"/>
                </a:cubicBezTo>
                <a:close/>
                <a:moveTo>
                  <a:pt x="109" y="132"/>
                </a:moveTo>
                <a:cubicBezTo>
                  <a:pt x="119" y="133"/>
                  <a:pt x="129" y="134"/>
                  <a:pt x="138" y="134"/>
                </a:cubicBezTo>
                <a:cubicBezTo>
                  <a:pt x="138" y="133"/>
                  <a:pt x="138" y="133"/>
                  <a:pt x="138" y="133"/>
                </a:cubicBezTo>
                <a:cubicBezTo>
                  <a:pt x="138" y="132"/>
                  <a:pt x="138" y="132"/>
                  <a:pt x="138" y="132"/>
                </a:cubicBezTo>
                <a:cubicBezTo>
                  <a:pt x="138" y="130"/>
                  <a:pt x="138" y="128"/>
                  <a:pt x="138" y="126"/>
                </a:cubicBezTo>
                <a:cubicBezTo>
                  <a:pt x="139" y="125"/>
                  <a:pt x="139" y="123"/>
                  <a:pt x="138" y="121"/>
                </a:cubicBezTo>
                <a:cubicBezTo>
                  <a:pt x="138" y="120"/>
                  <a:pt x="138" y="120"/>
                  <a:pt x="138" y="120"/>
                </a:cubicBezTo>
                <a:cubicBezTo>
                  <a:pt x="138" y="119"/>
                  <a:pt x="138" y="118"/>
                  <a:pt x="138" y="117"/>
                </a:cubicBezTo>
                <a:cubicBezTo>
                  <a:pt x="138" y="117"/>
                  <a:pt x="138" y="116"/>
                  <a:pt x="138" y="116"/>
                </a:cubicBezTo>
                <a:cubicBezTo>
                  <a:pt x="138" y="115"/>
                  <a:pt x="138" y="115"/>
                  <a:pt x="139" y="115"/>
                </a:cubicBezTo>
                <a:cubicBezTo>
                  <a:pt x="139" y="115"/>
                  <a:pt x="139" y="115"/>
                  <a:pt x="140" y="115"/>
                </a:cubicBezTo>
                <a:cubicBezTo>
                  <a:pt x="140" y="116"/>
                  <a:pt x="141" y="117"/>
                  <a:pt x="141" y="118"/>
                </a:cubicBezTo>
                <a:cubicBezTo>
                  <a:pt x="141" y="116"/>
                  <a:pt x="141" y="114"/>
                  <a:pt x="141" y="112"/>
                </a:cubicBezTo>
                <a:cubicBezTo>
                  <a:pt x="139" y="112"/>
                  <a:pt x="137" y="112"/>
                  <a:pt x="134" y="112"/>
                </a:cubicBezTo>
                <a:cubicBezTo>
                  <a:pt x="134" y="113"/>
                  <a:pt x="134" y="113"/>
                  <a:pt x="134" y="114"/>
                </a:cubicBezTo>
                <a:cubicBezTo>
                  <a:pt x="133" y="114"/>
                  <a:pt x="133" y="116"/>
                  <a:pt x="133" y="122"/>
                </a:cubicBezTo>
                <a:cubicBezTo>
                  <a:pt x="133" y="122"/>
                  <a:pt x="133" y="122"/>
                  <a:pt x="133" y="123"/>
                </a:cubicBezTo>
                <a:cubicBezTo>
                  <a:pt x="133" y="123"/>
                  <a:pt x="133" y="124"/>
                  <a:pt x="133" y="125"/>
                </a:cubicBezTo>
                <a:cubicBezTo>
                  <a:pt x="133" y="127"/>
                  <a:pt x="134" y="130"/>
                  <a:pt x="133" y="132"/>
                </a:cubicBezTo>
                <a:cubicBezTo>
                  <a:pt x="133" y="133"/>
                  <a:pt x="132" y="133"/>
                  <a:pt x="132" y="133"/>
                </a:cubicBezTo>
                <a:cubicBezTo>
                  <a:pt x="131" y="133"/>
                  <a:pt x="131" y="133"/>
                  <a:pt x="131" y="132"/>
                </a:cubicBezTo>
                <a:cubicBezTo>
                  <a:pt x="130" y="131"/>
                  <a:pt x="130" y="129"/>
                  <a:pt x="130" y="128"/>
                </a:cubicBezTo>
                <a:cubicBezTo>
                  <a:pt x="130" y="127"/>
                  <a:pt x="130" y="127"/>
                  <a:pt x="130" y="127"/>
                </a:cubicBezTo>
                <a:cubicBezTo>
                  <a:pt x="130" y="124"/>
                  <a:pt x="130" y="122"/>
                  <a:pt x="130" y="119"/>
                </a:cubicBezTo>
                <a:cubicBezTo>
                  <a:pt x="130" y="119"/>
                  <a:pt x="130" y="119"/>
                  <a:pt x="130" y="119"/>
                </a:cubicBezTo>
                <a:cubicBezTo>
                  <a:pt x="130" y="117"/>
                  <a:pt x="130" y="114"/>
                  <a:pt x="131" y="112"/>
                </a:cubicBezTo>
                <a:cubicBezTo>
                  <a:pt x="131" y="112"/>
                  <a:pt x="130" y="112"/>
                  <a:pt x="130" y="112"/>
                </a:cubicBezTo>
                <a:cubicBezTo>
                  <a:pt x="130" y="113"/>
                  <a:pt x="130" y="113"/>
                  <a:pt x="130" y="113"/>
                </a:cubicBezTo>
                <a:cubicBezTo>
                  <a:pt x="130" y="113"/>
                  <a:pt x="130" y="113"/>
                  <a:pt x="130" y="113"/>
                </a:cubicBezTo>
                <a:cubicBezTo>
                  <a:pt x="130" y="113"/>
                  <a:pt x="130" y="114"/>
                  <a:pt x="130" y="114"/>
                </a:cubicBezTo>
                <a:cubicBezTo>
                  <a:pt x="130" y="115"/>
                  <a:pt x="130" y="115"/>
                  <a:pt x="130" y="115"/>
                </a:cubicBezTo>
                <a:cubicBezTo>
                  <a:pt x="130" y="116"/>
                  <a:pt x="130" y="116"/>
                  <a:pt x="130" y="117"/>
                </a:cubicBezTo>
                <a:cubicBezTo>
                  <a:pt x="130" y="118"/>
                  <a:pt x="130" y="120"/>
                  <a:pt x="129" y="121"/>
                </a:cubicBezTo>
                <a:cubicBezTo>
                  <a:pt x="129" y="122"/>
                  <a:pt x="129" y="123"/>
                  <a:pt x="129" y="124"/>
                </a:cubicBezTo>
                <a:cubicBezTo>
                  <a:pt x="129" y="125"/>
                  <a:pt x="129" y="126"/>
                  <a:pt x="129" y="127"/>
                </a:cubicBezTo>
                <a:cubicBezTo>
                  <a:pt x="129" y="128"/>
                  <a:pt x="129" y="130"/>
                  <a:pt x="129" y="131"/>
                </a:cubicBezTo>
                <a:cubicBezTo>
                  <a:pt x="129" y="132"/>
                  <a:pt x="129" y="132"/>
                  <a:pt x="128" y="132"/>
                </a:cubicBezTo>
                <a:cubicBezTo>
                  <a:pt x="128" y="132"/>
                  <a:pt x="127" y="132"/>
                  <a:pt x="127" y="131"/>
                </a:cubicBezTo>
                <a:cubicBezTo>
                  <a:pt x="127" y="131"/>
                  <a:pt x="126" y="130"/>
                  <a:pt x="126" y="130"/>
                </a:cubicBezTo>
                <a:cubicBezTo>
                  <a:pt x="126" y="130"/>
                  <a:pt x="126" y="130"/>
                  <a:pt x="126" y="131"/>
                </a:cubicBezTo>
                <a:cubicBezTo>
                  <a:pt x="126" y="131"/>
                  <a:pt x="125" y="131"/>
                  <a:pt x="125" y="131"/>
                </a:cubicBezTo>
                <a:cubicBezTo>
                  <a:pt x="124" y="131"/>
                  <a:pt x="124" y="131"/>
                  <a:pt x="124" y="131"/>
                </a:cubicBezTo>
                <a:cubicBezTo>
                  <a:pt x="123" y="128"/>
                  <a:pt x="123" y="125"/>
                  <a:pt x="123" y="122"/>
                </a:cubicBezTo>
                <a:cubicBezTo>
                  <a:pt x="123" y="122"/>
                  <a:pt x="123" y="121"/>
                  <a:pt x="123" y="121"/>
                </a:cubicBezTo>
                <a:cubicBezTo>
                  <a:pt x="123" y="117"/>
                  <a:pt x="124" y="115"/>
                  <a:pt x="124" y="112"/>
                </a:cubicBezTo>
                <a:cubicBezTo>
                  <a:pt x="124" y="112"/>
                  <a:pt x="124" y="112"/>
                  <a:pt x="123" y="112"/>
                </a:cubicBezTo>
                <a:cubicBezTo>
                  <a:pt x="123" y="112"/>
                  <a:pt x="123" y="112"/>
                  <a:pt x="123" y="113"/>
                </a:cubicBezTo>
                <a:cubicBezTo>
                  <a:pt x="123" y="113"/>
                  <a:pt x="123" y="113"/>
                  <a:pt x="123" y="114"/>
                </a:cubicBez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3" y="115"/>
                  <a:pt x="123" y="116"/>
                </a:cubicBezTo>
                <a:cubicBezTo>
                  <a:pt x="123" y="116"/>
                  <a:pt x="123" y="116"/>
                  <a:pt x="123" y="117"/>
                </a:cubicBezTo>
                <a:cubicBezTo>
                  <a:pt x="123" y="118"/>
                  <a:pt x="123" y="118"/>
                  <a:pt x="123" y="119"/>
                </a:cubicBezTo>
                <a:cubicBezTo>
                  <a:pt x="123" y="120"/>
                  <a:pt x="123" y="120"/>
                  <a:pt x="123" y="120"/>
                </a:cubicBezTo>
                <a:cubicBezTo>
                  <a:pt x="123" y="124"/>
                  <a:pt x="123" y="128"/>
                  <a:pt x="122" y="132"/>
                </a:cubicBezTo>
                <a:cubicBezTo>
                  <a:pt x="122" y="132"/>
                  <a:pt x="121" y="133"/>
                  <a:pt x="121" y="133"/>
                </a:cubicBezTo>
                <a:cubicBezTo>
                  <a:pt x="120" y="133"/>
                  <a:pt x="120" y="132"/>
                  <a:pt x="120" y="132"/>
                </a:cubicBezTo>
                <a:cubicBezTo>
                  <a:pt x="119" y="129"/>
                  <a:pt x="119" y="125"/>
                  <a:pt x="119" y="122"/>
                </a:cubicBezTo>
                <a:cubicBezTo>
                  <a:pt x="119" y="120"/>
                  <a:pt x="120" y="118"/>
                  <a:pt x="119" y="116"/>
                </a:cubicBezTo>
                <a:cubicBezTo>
                  <a:pt x="119" y="116"/>
                  <a:pt x="119" y="116"/>
                  <a:pt x="119" y="116"/>
                </a:cubicBezTo>
                <a:cubicBezTo>
                  <a:pt x="119" y="114"/>
                  <a:pt x="119" y="113"/>
                  <a:pt x="120" y="112"/>
                </a:cubicBezTo>
                <a:cubicBezTo>
                  <a:pt x="119" y="112"/>
                  <a:pt x="119" y="112"/>
                  <a:pt x="118" y="112"/>
                </a:cubicBezTo>
                <a:cubicBezTo>
                  <a:pt x="118" y="114"/>
                  <a:pt x="118" y="116"/>
                  <a:pt x="118" y="117"/>
                </a:cubicBezTo>
                <a:cubicBezTo>
                  <a:pt x="117" y="119"/>
                  <a:pt x="117" y="120"/>
                  <a:pt x="117" y="121"/>
                </a:cubicBezTo>
                <a:cubicBezTo>
                  <a:pt x="117" y="123"/>
                  <a:pt x="117" y="125"/>
                  <a:pt x="117" y="127"/>
                </a:cubicBezTo>
                <a:cubicBezTo>
                  <a:pt x="117" y="128"/>
                  <a:pt x="117" y="128"/>
                  <a:pt x="117" y="129"/>
                </a:cubicBezTo>
                <a:cubicBezTo>
                  <a:pt x="117" y="130"/>
                  <a:pt x="117" y="131"/>
                  <a:pt x="116" y="131"/>
                </a:cubicBezTo>
                <a:cubicBezTo>
                  <a:pt x="116" y="131"/>
                  <a:pt x="115" y="130"/>
                  <a:pt x="115" y="130"/>
                </a:cubicBezTo>
                <a:cubicBezTo>
                  <a:pt x="113" y="126"/>
                  <a:pt x="114" y="121"/>
                  <a:pt x="114" y="117"/>
                </a:cubicBezTo>
                <a:cubicBezTo>
                  <a:pt x="115" y="115"/>
                  <a:pt x="115" y="113"/>
                  <a:pt x="115" y="112"/>
                </a:cubicBezTo>
                <a:cubicBezTo>
                  <a:pt x="114" y="112"/>
                  <a:pt x="114" y="112"/>
                  <a:pt x="113" y="112"/>
                </a:cubicBezTo>
                <a:cubicBezTo>
                  <a:pt x="113" y="112"/>
                  <a:pt x="113" y="113"/>
                  <a:pt x="113" y="114"/>
                </a:cubicBezTo>
                <a:cubicBezTo>
                  <a:pt x="113" y="119"/>
                  <a:pt x="113" y="124"/>
                  <a:pt x="112" y="129"/>
                </a:cubicBezTo>
                <a:cubicBezTo>
                  <a:pt x="111" y="129"/>
                  <a:pt x="111" y="129"/>
                  <a:pt x="110" y="129"/>
                </a:cubicBezTo>
                <a:cubicBezTo>
                  <a:pt x="110" y="129"/>
                  <a:pt x="109" y="129"/>
                  <a:pt x="109" y="128"/>
                </a:cubicBezTo>
                <a:cubicBezTo>
                  <a:pt x="109" y="125"/>
                  <a:pt x="109" y="122"/>
                  <a:pt x="110" y="119"/>
                </a:cubicBezTo>
                <a:cubicBezTo>
                  <a:pt x="110" y="116"/>
                  <a:pt x="110" y="114"/>
                  <a:pt x="110" y="111"/>
                </a:cubicBezTo>
                <a:cubicBezTo>
                  <a:pt x="110" y="111"/>
                  <a:pt x="110" y="111"/>
                  <a:pt x="110" y="111"/>
                </a:cubicBezTo>
                <a:cubicBezTo>
                  <a:pt x="109" y="115"/>
                  <a:pt x="109" y="118"/>
                  <a:pt x="109" y="123"/>
                </a:cubicBezTo>
                <a:cubicBezTo>
                  <a:pt x="109" y="123"/>
                  <a:pt x="109" y="124"/>
                  <a:pt x="109" y="125"/>
                </a:cubicBezTo>
                <a:cubicBezTo>
                  <a:pt x="109" y="127"/>
                  <a:pt x="109" y="130"/>
                  <a:pt x="109" y="132"/>
                </a:cubicBezTo>
                <a:close/>
                <a:moveTo>
                  <a:pt x="144" y="112"/>
                </a:moveTo>
                <a:cubicBezTo>
                  <a:pt x="144" y="116"/>
                  <a:pt x="144" y="119"/>
                  <a:pt x="144" y="123"/>
                </a:cubicBezTo>
                <a:cubicBezTo>
                  <a:pt x="144" y="124"/>
                  <a:pt x="144" y="125"/>
                  <a:pt x="144" y="126"/>
                </a:cubicBezTo>
                <a:cubicBezTo>
                  <a:pt x="144" y="126"/>
                  <a:pt x="144" y="134"/>
                  <a:pt x="144" y="134"/>
                </a:cubicBezTo>
                <a:cubicBezTo>
                  <a:pt x="145" y="134"/>
                  <a:pt x="145" y="134"/>
                  <a:pt x="145" y="134"/>
                </a:cubicBezTo>
                <a:cubicBezTo>
                  <a:pt x="145" y="131"/>
                  <a:pt x="145" y="129"/>
                  <a:pt x="145" y="126"/>
                </a:cubicBezTo>
                <a:cubicBezTo>
                  <a:pt x="145" y="126"/>
                  <a:pt x="145" y="125"/>
                  <a:pt x="145" y="124"/>
                </a:cubicBezTo>
                <a:cubicBezTo>
                  <a:pt x="145" y="121"/>
                  <a:pt x="145" y="121"/>
                  <a:pt x="145" y="121"/>
                </a:cubicBezTo>
                <a:cubicBezTo>
                  <a:pt x="145" y="119"/>
                  <a:pt x="145" y="116"/>
                  <a:pt x="145" y="113"/>
                </a:cubicBezTo>
                <a:cubicBezTo>
                  <a:pt x="145" y="113"/>
                  <a:pt x="145" y="112"/>
                  <a:pt x="146" y="112"/>
                </a:cubicBezTo>
                <a:cubicBezTo>
                  <a:pt x="145" y="112"/>
                  <a:pt x="145" y="112"/>
                  <a:pt x="144" y="112"/>
                </a:cubicBezTo>
                <a:close/>
                <a:moveTo>
                  <a:pt x="148" y="134"/>
                </a:moveTo>
                <a:cubicBezTo>
                  <a:pt x="148" y="134"/>
                  <a:pt x="148" y="134"/>
                  <a:pt x="148" y="134"/>
                </a:cubicBezTo>
                <a:cubicBezTo>
                  <a:pt x="148" y="133"/>
                  <a:pt x="148" y="133"/>
                  <a:pt x="148" y="133"/>
                </a:cubicBezTo>
                <a:cubicBezTo>
                  <a:pt x="148" y="133"/>
                  <a:pt x="148" y="133"/>
                  <a:pt x="148" y="134"/>
                </a:cubicBezTo>
                <a:close/>
                <a:moveTo>
                  <a:pt x="156" y="112"/>
                </a:moveTo>
                <a:cubicBezTo>
                  <a:pt x="156" y="112"/>
                  <a:pt x="156" y="112"/>
                  <a:pt x="157" y="113"/>
                </a:cubicBezTo>
                <a:cubicBezTo>
                  <a:pt x="157" y="113"/>
                  <a:pt x="157" y="113"/>
                  <a:pt x="157" y="114"/>
                </a:cubicBezTo>
                <a:cubicBezTo>
                  <a:pt x="156" y="118"/>
                  <a:pt x="156" y="121"/>
                  <a:pt x="156" y="125"/>
                </a:cubicBezTo>
                <a:cubicBezTo>
                  <a:pt x="156" y="127"/>
                  <a:pt x="156" y="129"/>
                  <a:pt x="156" y="131"/>
                </a:cubicBezTo>
                <a:cubicBezTo>
                  <a:pt x="156" y="131"/>
                  <a:pt x="156" y="132"/>
                  <a:pt x="156" y="132"/>
                </a:cubicBezTo>
                <a:cubicBezTo>
                  <a:pt x="156" y="132"/>
                  <a:pt x="156" y="133"/>
                  <a:pt x="156" y="133"/>
                </a:cubicBezTo>
                <a:cubicBezTo>
                  <a:pt x="156" y="133"/>
                  <a:pt x="157" y="133"/>
                  <a:pt x="157" y="133"/>
                </a:cubicBezTo>
                <a:cubicBezTo>
                  <a:pt x="160" y="133"/>
                  <a:pt x="164" y="133"/>
                  <a:pt x="167" y="132"/>
                </a:cubicBezTo>
                <a:cubicBezTo>
                  <a:pt x="167" y="132"/>
                  <a:pt x="167" y="131"/>
                  <a:pt x="167" y="130"/>
                </a:cubicBezTo>
                <a:cubicBezTo>
                  <a:pt x="167" y="130"/>
                  <a:pt x="166" y="129"/>
                  <a:pt x="166" y="129"/>
                </a:cubicBezTo>
                <a:cubicBezTo>
                  <a:pt x="166" y="128"/>
                  <a:pt x="166" y="126"/>
                  <a:pt x="166" y="124"/>
                </a:cubicBezTo>
                <a:cubicBezTo>
                  <a:pt x="166" y="124"/>
                  <a:pt x="166" y="123"/>
                  <a:pt x="166" y="123"/>
                </a:cubicBezTo>
                <a:cubicBezTo>
                  <a:pt x="166" y="121"/>
                  <a:pt x="166" y="120"/>
                  <a:pt x="166" y="118"/>
                </a:cubicBezTo>
                <a:cubicBezTo>
                  <a:pt x="166" y="117"/>
                  <a:pt x="166" y="117"/>
                  <a:pt x="166" y="117"/>
                </a:cubicBezTo>
                <a:cubicBezTo>
                  <a:pt x="166" y="116"/>
                  <a:pt x="166" y="115"/>
                  <a:pt x="166" y="114"/>
                </a:cubicBezTo>
                <a:cubicBezTo>
                  <a:pt x="166" y="112"/>
                  <a:pt x="166" y="111"/>
                  <a:pt x="166" y="109"/>
                </a:cubicBezTo>
                <a:cubicBezTo>
                  <a:pt x="162" y="110"/>
                  <a:pt x="158" y="111"/>
                  <a:pt x="154" y="111"/>
                </a:cubicBezTo>
                <a:cubicBezTo>
                  <a:pt x="154" y="111"/>
                  <a:pt x="154" y="112"/>
                  <a:pt x="154" y="112"/>
                </a:cubicBezTo>
                <a:cubicBezTo>
                  <a:pt x="154" y="112"/>
                  <a:pt x="154" y="113"/>
                  <a:pt x="154" y="113"/>
                </a:cubicBezTo>
                <a:cubicBezTo>
                  <a:pt x="154" y="113"/>
                  <a:pt x="154" y="113"/>
                  <a:pt x="154" y="113"/>
                </a:cubicBezTo>
                <a:cubicBezTo>
                  <a:pt x="154" y="112"/>
                  <a:pt x="155" y="112"/>
                  <a:pt x="156" y="112"/>
                </a:cubicBezTo>
                <a:close/>
                <a:moveTo>
                  <a:pt x="106" y="132"/>
                </a:moveTo>
                <a:cubicBezTo>
                  <a:pt x="106" y="131"/>
                  <a:pt x="106" y="130"/>
                  <a:pt x="106" y="129"/>
                </a:cubicBezTo>
                <a:cubicBezTo>
                  <a:pt x="106" y="130"/>
                  <a:pt x="106" y="131"/>
                  <a:pt x="106" y="131"/>
                </a:cubicBezTo>
                <a:cubicBezTo>
                  <a:pt x="106" y="131"/>
                  <a:pt x="105" y="132"/>
                  <a:pt x="105" y="132"/>
                </a:cubicBezTo>
                <a:cubicBezTo>
                  <a:pt x="106" y="132"/>
                  <a:pt x="106" y="132"/>
                  <a:pt x="106" y="132"/>
                </a:cubicBezTo>
                <a:close/>
                <a:moveTo>
                  <a:pt x="174" y="129"/>
                </a:moveTo>
                <a:cubicBezTo>
                  <a:pt x="174" y="130"/>
                  <a:pt x="174" y="131"/>
                  <a:pt x="174" y="132"/>
                </a:cubicBezTo>
                <a:cubicBezTo>
                  <a:pt x="174" y="132"/>
                  <a:pt x="175" y="131"/>
                  <a:pt x="176" y="131"/>
                </a:cubicBezTo>
                <a:cubicBezTo>
                  <a:pt x="176" y="130"/>
                  <a:pt x="176" y="129"/>
                  <a:pt x="176" y="128"/>
                </a:cubicBezTo>
                <a:cubicBezTo>
                  <a:pt x="175" y="128"/>
                  <a:pt x="175" y="128"/>
                  <a:pt x="175" y="128"/>
                </a:cubicBezTo>
                <a:cubicBezTo>
                  <a:pt x="175" y="128"/>
                  <a:pt x="175" y="128"/>
                  <a:pt x="175" y="128"/>
                </a:cubicBezTo>
                <a:cubicBezTo>
                  <a:pt x="175" y="129"/>
                  <a:pt x="175" y="129"/>
                  <a:pt x="174" y="129"/>
                </a:cubicBezTo>
                <a:close/>
                <a:moveTo>
                  <a:pt x="100" y="131"/>
                </a:moveTo>
                <a:cubicBezTo>
                  <a:pt x="101" y="131"/>
                  <a:pt x="102" y="131"/>
                  <a:pt x="103" y="131"/>
                </a:cubicBezTo>
                <a:cubicBezTo>
                  <a:pt x="103" y="131"/>
                  <a:pt x="103" y="131"/>
                  <a:pt x="103" y="131"/>
                </a:cubicBezTo>
                <a:cubicBezTo>
                  <a:pt x="103" y="129"/>
                  <a:pt x="103" y="126"/>
                  <a:pt x="103" y="123"/>
                </a:cubicBezTo>
                <a:cubicBezTo>
                  <a:pt x="103" y="122"/>
                  <a:pt x="103" y="120"/>
                  <a:pt x="103" y="119"/>
                </a:cubicBezTo>
                <a:cubicBezTo>
                  <a:pt x="103" y="116"/>
                  <a:pt x="103" y="113"/>
                  <a:pt x="103" y="111"/>
                </a:cubicBezTo>
                <a:cubicBezTo>
                  <a:pt x="102" y="111"/>
                  <a:pt x="101" y="110"/>
                  <a:pt x="100" y="110"/>
                </a:cubicBezTo>
                <a:cubicBezTo>
                  <a:pt x="100" y="112"/>
                  <a:pt x="101" y="114"/>
                  <a:pt x="101" y="116"/>
                </a:cubicBezTo>
                <a:cubicBezTo>
                  <a:pt x="101" y="121"/>
                  <a:pt x="102" y="126"/>
                  <a:pt x="100" y="131"/>
                </a:cubicBezTo>
                <a:cubicBezTo>
                  <a:pt x="100" y="131"/>
                  <a:pt x="100" y="131"/>
                  <a:pt x="100" y="131"/>
                </a:cubicBezTo>
                <a:close/>
                <a:moveTo>
                  <a:pt x="179" y="129"/>
                </a:moveTo>
                <a:cubicBezTo>
                  <a:pt x="179" y="130"/>
                  <a:pt x="179" y="130"/>
                  <a:pt x="178" y="131"/>
                </a:cubicBezTo>
                <a:cubicBezTo>
                  <a:pt x="181" y="130"/>
                  <a:pt x="184" y="130"/>
                  <a:pt x="187" y="129"/>
                </a:cubicBezTo>
                <a:cubicBezTo>
                  <a:pt x="186" y="129"/>
                  <a:pt x="186" y="129"/>
                  <a:pt x="186" y="129"/>
                </a:cubicBezTo>
                <a:cubicBezTo>
                  <a:pt x="186" y="128"/>
                  <a:pt x="186" y="128"/>
                  <a:pt x="186" y="128"/>
                </a:cubicBezTo>
                <a:cubicBezTo>
                  <a:pt x="186" y="128"/>
                  <a:pt x="186" y="128"/>
                  <a:pt x="186" y="128"/>
                </a:cubicBezTo>
                <a:cubicBezTo>
                  <a:pt x="185" y="128"/>
                  <a:pt x="185" y="127"/>
                  <a:pt x="185" y="127"/>
                </a:cubicBezTo>
                <a:cubicBezTo>
                  <a:pt x="185" y="127"/>
                  <a:pt x="185" y="126"/>
                  <a:pt x="185" y="126"/>
                </a:cubicBezTo>
                <a:cubicBezTo>
                  <a:pt x="184" y="126"/>
                  <a:pt x="184" y="126"/>
                  <a:pt x="184" y="126"/>
                </a:cubicBezTo>
                <a:cubicBezTo>
                  <a:pt x="184" y="127"/>
                  <a:pt x="184" y="127"/>
                  <a:pt x="183" y="128"/>
                </a:cubicBezTo>
                <a:cubicBezTo>
                  <a:pt x="183" y="128"/>
                  <a:pt x="183" y="129"/>
                  <a:pt x="182" y="129"/>
                </a:cubicBezTo>
                <a:cubicBezTo>
                  <a:pt x="182" y="129"/>
                  <a:pt x="181" y="128"/>
                  <a:pt x="181" y="128"/>
                </a:cubicBezTo>
                <a:cubicBezTo>
                  <a:pt x="181" y="127"/>
                  <a:pt x="181" y="127"/>
                  <a:pt x="181" y="127"/>
                </a:cubicBezTo>
                <a:cubicBezTo>
                  <a:pt x="181" y="127"/>
                  <a:pt x="181" y="127"/>
                  <a:pt x="181" y="127"/>
                </a:cubicBezTo>
                <a:cubicBezTo>
                  <a:pt x="180" y="128"/>
                  <a:pt x="180" y="128"/>
                  <a:pt x="180" y="129"/>
                </a:cubicBezTo>
                <a:cubicBezTo>
                  <a:pt x="180" y="129"/>
                  <a:pt x="180" y="129"/>
                  <a:pt x="179" y="129"/>
                </a:cubicBezTo>
                <a:cubicBezTo>
                  <a:pt x="179" y="129"/>
                  <a:pt x="179" y="129"/>
                  <a:pt x="179" y="129"/>
                </a:cubicBezTo>
                <a:close/>
                <a:moveTo>
                  <a:pt x="95" y="130"/>
                </a:moveTo>
                <a:cubicBezTo>
                  <a:pt x="94" y="129"/>
                  <a:pt x="94" y="127"/>
                  <a:pt x="95" y="125"/>
                </a:cubicBezTo>
                <a:cubicBezTo>
                  <a:pt x="95" y="123"/>
                  <a:pt x="95" y="122"/>
                  <a:pt x="95" y="121"/>
                </a:cubicBezTo>
                <a:cubicBezTo>
                  <a:pt x="95" y="118"/>
                  <a:pt x="95" y="114"/>
                  <a:pt x="94" y="110"/>
                </a:cubicBezTo>
                <a:cubicBezTo>
                  <a:pt x="94" y="110"/>
                  <a:pt x="94" y="110"/>
                  <a:pt x="94" y="110"/>
                </a:cubicBezTo>
                <a:cubicBezTo>
                  <a:pt x="92" y="109"/>
                  <a:pt x="89" y="109"/>
                  <a:pt x="87" y="109"/>
                </a:cubicBezTo>
                <a:cubicBezTo>
                  <a:pt x="87" y="111"/>
                  <a:pt x="86" y="114"/>
                  <a:pt x="86" y="117"/>
                </a:cubicBezTo>
                <a:cubicBezTo>
                  <a:pt x="86" y="118"/>
                  <a:pt x="86" y="119"/>
                  <a:pt x="86" y="120"/>
                </a:cubicBezTo>
                <a:cubicBezTo>
                  <a:pt x="86" y="122"/>
                  <a:pt x="86" y="124"/>
                  <a:pt x="86" y="126"/>
                </a:cubicBezTo>
                <a:cubicBezTo>
                  <a:pt x="86" y="127"/>
                  <a:pt x="86" y="127"/>
                  <a:pt x="86" y="128"/>
                </a:cubicBezTo>
                <a:cubicBezTo>
                  <a:pt x="86" y="128"/>
                  <a:pt x="86" y="129"/>
                  <a:pt x="86" y="129"/>
                </a:cubicBezTo>
                <a:cubicBezTo>
                  <a:pt x="87" y="129"/>
                  <a:pt x="88" y="130"/>
                  <a:pt x="89" y="130"/>
                </a:cubicBezTo>
                <a:cubicBezTo>
                  <a:pt x="89" y="130"/>
                  <a:pt x="89" y="129"/>
                  <a:pt x="89" y="129"/>
                </a:cubicBezTo>
                <a:cubicBezTo>
                  <a:pt x="89" y="126"/>
                  <a:pt x="90" y="123"/>
                  <a:pt x="90" y="120"/>
                </a:cubicBezTo>
                <a:cubicBezTo>
                  <a:pt x="90" y="120"/>
                  <a:pt x="90" y="119"/>
                  <a:pt x="90" y="119"/>
                </a:cubicBezTo>
                <a:cubicBezTo>
                  <a:pt x="90" y="114"/>
                  <a:pt x="91" y="110"/>
                  <a:pt x="93" y="110"/>
                </a:cubicBezTo>
                <a:cubicBezTo>
                  <a:pt x="93" y="110"/>
                  <a:pt x="93" y="110"/>
                  <a:pt x="93" y="110"/>
                </a:cubicBezTo>
                <a:cubicBezTo>
                  <a:pt x="94" y="110"/>
                  <a:pt x="94" y="111"/>
                  <a:pt x="94" y="112"/>
                </a:cubicBezTo>
                <a:cubicBezTo>
                  <a:pt x="94" y="112"/>
                  <a:pt x="94" y="112"/>
                  <a:pt x="94" y="112"/>
                </a:cubicBezTo>
                <a:cubicBezTo>
                  <a:pt x="94" y="112"/>
                  <a:pt x="94" y="113"/>
                  <a:pt x="94" y="113"/>
                </a:cubicBezTo>
                <a:cubicBezTo>
                  <a:pt x="94" y="113"/>
                  <a:pt x="94" y="113"/>
                  <a:pt x="94" y="113"/>
                </a:cubicBezTo>
                <a:cubicBezTo>
                  <a:pt x="94" y="114"/>
                  <a:pt x="94" y="114"/>
                  <a:pt x="94" y="114"/>
                </a:cubicBezTo>
                <a:cubicBezTo>
                  <a:pt x="94" y="115"/>
                  <a:pt x="94" y="115"/>
                  <a:pt x="94" y="116"/>
                </a:cubicBezTo>
                <a:cubicBezTo>
                  <a:pt x="93" y="118"/>
                  <a:pt x="93" y="121"/>
                  <a:pt x="93" y="123"/>
                </a:cubicBezTo>
                <a:cubicBezTo>
                  <a:pt x="93" y="124"/>
                  <a:pt x="93" y="125"/>
                  <a:pt x="93" y="126"/>
                </a:cubicBezTo>
                <a:cubicBezTo>
                  <a:pt x="93" y="127"/>
                  <a:pt x="93" y="129"/>
                  <a:pt x="93" y="130"/>
                </a:cubicBezTo>
                <a:cubicBezTo>
                  <a:pt x="93" y="130"/>
                  <a:pt x="94" y="130"/>
                  <a:pt x="95" y="130"/>
                </a:cubicBezTo>
                <a:close/>
                <a:moveTo>
                  <a:pt x="83" y="129"/>
                </a:moveTo>
                <a:cubicBezTo>
                  <a:pt x="82" y="126"/>
                  <a:pt x="83" y="124"/>
                  <a:pt x="83" y="122"/>
                </a:cubicBezTo>
                <a:cubicBezTo>
                  <a:pt x="83" y="121"/>
                  <a:pt x="83" y="121"/>
                  <a:pt x="83" y="120"/>
                </a:cubicBezTo>
                <a:cubicBezTo>
                  <a:pt x="83" y="119"/>
                  <a:pt x="83" y="117"/>
                  <a:pt x="83" y="115"/>
                </a:cubicBezTo>
                <a:cubicBezTo>
                  <a:pt x="84" y="113"/>
                  <a:pt x="84" y="111"/>
                  <a:pt x="84" y="108"/>
                </a:cubicBezTo>
                <a:cubicBezTo>
                  <a:pt x="84" y="108"/>
                  <a:pt x="84" y="108"/>
                  <a:pt x="84" y="108"/>
                </a:cubicBezTo>
                <a:cubicBezTo>
                  <a:pt x="84" y="108"/>
                  <a:pt x="83" y="108"/>
                  <a:pt x="83" y="108"/>
                </a:cubicBezTo>
                <a:cubicBezTo>
                  <a:pt x="83" y="112"/>
                  <a:pt x="83" y="116"/>
                  <a:pt x="82" y="120"/>
                </a:cubicBezTo>
                <a:cubicBezTo>
                  <a:pt x="82" y="121"/>
                  <a:pt x="82" y="122"/>
                  <a:pt x="82" y="123"/>
                </a:cubicBezTo>
                <a:cubicBezTo>
                  <a:pt x="82" y="126"/>
                  <a:pt x="82" y="126"/>
                  <a:pt x="82" y="126"/>
                </a:cubicBezTo>
                <a:cubicBezTo>
                  <a:pt x="82" y="126"/>
                  <a:pt x="82" y="127"/>
                  <a:pt x="82" y="127"/>
                </a:cubicBezTo>
                <a:cubicBezTo>
                  <a:pt x="82" y="128"/>
                  <a:pt x="82" y="128"/>
                  <a:pt x="82" y="129"/>
                </a:cubicBezTo>
                <a:cubicBezTo>
                  <a:pt x="82" y="129"/>
                  <a:pt x="83" y="129"/>
                  <a:pt x="83" y="129"/>
                </a:cubicBezTo>
                <a:close/>
                <a:moveTo>
                  <a:pt x="74" y="127"/>
                </a:moveTo>
                <a:cubicBezTo>
                  <a:pt x="75" y="127"/>
                  <a:pt x="76" y="128"/>
                  <a:pt x="77" y="128"/>
                </a:cubicBezTo>
                <a:cubicBezTo>
                  <a:pt x="77" y="125"/>
                  <a:pt x="77" y="123"/>
                  <a:pt x="77" y="120"/>
                </a:cubicBezTo>
                <a:cubicBezTo>
                  <a:pt x="77" y="120"/>
                  <a:pt x="78" y="119"/>
                  <a:pt x="78" y="118"/>
                </a:cubicBezTo>
                <a:cubicBezTo>
                  <a:pt x="78" y="115"/>
                  <a:pt x="78" y="111"/>
                  <a:pt x="78" y="108"/>
                </a:cubicBezTo>
                <a:cubicBezTo>
                  <a:pt x="78" y="108"/>
                  <a:pt x="78" y="107"/>
                  <a:pt x="78" y="107"/>
                </a:cubicBezTo>
                <a:cubicBezTo>
                  <a:pt x="77" y="107"/>
                  <a:pt x="76" y="107"/>
                  <a:pt x="75" y="107"/>
                </a:cubicBezTo>
                <a:cubicBezTo>
                  <a:pt x="75" y="107"/>
                  <a:pt x="75" y="108"/>
                  <a:pt x="75" y="109"/>
                </a:cubicBezTo>
                <a:cubicBezTo>
                  <a:pt x="75" y="109"/>
                  <a:pt x="75" y="109"/>
                  <a:pt x="75" y="109"/>
                </a:cubicBezTo>
                <a:cubicBezTo>
                  <a:pt x="74" y="111"/>
                  <a:pt x="74" y="113"/>
                  <a:pt x="74" y="116"/>
                </a:cubicBezTo>
                <a:cubicBezTo>
                  <a:pt x="74" y="118"/>
                  <a:pt x="74" y="121"/>
                  <a:pt x="74" y="123"/>
                </a:cubicBezTo>
                <a:cubicBezTo>
                  <a:pt x="74" y="123"/>
                  <a:pt x="74" y="123"/>
                  <a:pt x="74" y="124"/>
                </a:cubicBezTo>
                <a:cubicBezTo>
                  <a:pt x="74" y="125"/>
                  <a:pt x="74" y="126"/>
                  <a:pt x="74" y="127"/>
                </a:cubicBezTo>
                <a:close/>
                <a:moveTo>
                  <a:pt x="189" y="126"/>
                </a:moveTo>
                <a:cubicBezTo>
                  <a:pt x="189" y="126"/>
                  <a:pt x="190" y="127"/>
                  <a:pt x="190" y="127"/>
                </a:cubicBezTo>
                <a:cubicBezTo>
                  <a:pt x="190" y="127"/>
                  <a:pt x="190" y="127"/>
                  <a:pt x="190" y="127"/>
                </a:cubicBezTo>
                <a:cubicBezTo>
                  <a:pt x="190" y="127"/>
                  <a:pt x="190" y="126"/>
                  <a:pt x="190" y="125"/>
                </a:cubicBezTo>
                <a:cubicBezTo>
                  <a:pt x="190" y="124"/>
                  <a:pt x="190" y="124"/>
                  <a:pt x="190" y="124"/>
                </a:cubicBezTo>
                <a:cubicBezTo>
                  <a:pt x="190" y="124"/>
                  <a:pt x="190" y="124"/>
                  <a:pt x="190" y="124"/>
                </a:cubicBezTo>
                <a:cubicBezTo>
                  <a:pt x="190" y="124"/>
                  <a:pt x="190" y="124"/>
                  <a:pt x="190" y="124"/>
                </a:cubicBezTo>
                <a:cubicBezTo>
                  <a:pt x="189" y="125"/>
                  <a:pt x="189" y="126"/>
                  <a:pt x="189" y="126"/>
                </a:cubicBezTo>
                <a:close/>
                <a:moveTo>
                  <a:pt x="71" y="127"/>
                </a:moveTo>
                <a:cubicBezTo>
                  <a:pt x="71" y="126"/>
                  <a:pt x="71" y="124"/>
                  <a:pt x="71" y="123"/>
                </a:cubicBezTo>
                <a:cubicBezTo>
                  <a:pt x="71" y="123"/>
                  <a:pt x="71" y="122"/>
                  <a:pt x="71" y="122"/>
                </a:cubicBezTo>
                <a:cubicBezTo>
                  <a:pt x="71" y="119"/>
                  <a:pt x="71" y="116"/>
                  <a:pt x="72" y="114"/>
                </a:cubicBezTo>
                <a:cubicBezTo>
                  <a:pt x="72" y="111"/>
                  <a:pt x="72" y="109"/>
                  <a:pt x="73" y="107"/>
                </a:cubicBezTo>
                <a:cubicBezTo>
                  <a:pt x="73" y="107"/>
                  <a:pt x="73" y="106"/>
                  <a:pt x="73" y="106"/>
                </a:cubicBezTo>
                <a:cubicBezTo>
                  <a:pt x="72" y="106"/>
                  <a:pt x="71" y="106"/>
                  <a:pt x="70" y="106"/>
                </a:cubicBezTo>
                <a:cubicBezTo>
                  <a:pt x="70" y="106"/>
                  <a:pt x="69" y="106"/>
                  <a:pt x="68" y="105"/>
                </a:cubicBezTo>
                <a:cubicBezTo>
                  <a:pt x="68" y="108"/>
                  <a:pt x="69" y="110"/>
                  <a:pt x="69" y="113"/>
                </a:cubicBezTo>
                <a:cubicBezTo>
                  <a:pt x="69" y="117"/>
                  <a:pt x="69" y="122"/>
                  <a:pt x="69" y="126"/>
                </a:cubicBezTo>
                <a:cubicBezTo>
                  <a:pt x="69" y="126"/>
                  <a:pt x="69" y="126"/>
                  <a:pt x="69" y="126"/>
                </a:cubicBezTo>
                <a:cubicBezTo>
                  <a:pt x="70" y="127"/>
                  <a:pt x="71" y="127"/>
                  <a:pt x="71" y="127"/>
                </a:cubicBezTo>
                <a:close/>
                <a:moveTo>
                  <a:pt x="193" y="123"/>
                </a:moveTo>
                <a:cubicBezTo>
                  <a:pt x="193" y="124"/>
                  <a:pt x="193" y="125"/>
                  <a:pt x="193" y="126"/>
                </a:cubicBezTo>
                <a:cubicBezTo>
                  <a:pt x="194" y="126"/>
                  <a:pt x="194" y="126"/>
                  <a:pt x="194" y="126"/>
                </a:cubicBezTo>
                <a:cubicBezTo>
                  <a:pt x="195" y="125"/>
                  <a:pt x="195" y="123"/>
                  <a:pt x="195" y="122"/>
                </a:cubicBezTo>
                <a:cubicBezTo>
                  <a:pt x="194" y="122"/>
                  <a:pt x="194" y="123"/>
                  <a:pt x="193" y="123"/>
                </a:cubicBezTo>
                <a:close/>
                <a:moveTo>
                  <a:pt x="60" y="125"/>
                </a:moveTo>
                <a:cubicBezTo>
                  <a:pt x="63" y="125"/>
                  <a:pt x="65" y="126"/>
                  <a:pt x="67" y="126"/>
                </a:cubicBezTo>
                <a:cubicBezTo>
                  <a:pt x="66" y="119"/>
                  <a:pt x="66" y="112"/>
                  <a:pt x="66" y="105"/>
                </a:cubicBezTo>
                <a:cubicBezTo>
                  <a:pt x="66" y="105"/>
                  <a:pt x="66" y="105"/>
                  <a:pt x="66" y="105"/>
                </a:cubicBezTo>
                <a:cubicBezTo>
                  <a:pt x="64" y="105"/>
                  <a:pt x="62" y="104"/>
                  <a:pt x="60" y="104"/>
                </a:cubicBezTo>
                <a:cubicBezTo>
                  <a:pt x="60" y="107"/>
                  <a:pt x="60" y="111"/>
                  <a:pt x="60" y="115"/>
                </a:cubicBezTo>
                <a:cubicBezTo>
                  <a:pt x="60" y="116"/>
                  <a:pt x="60" y="117"/>
                  <a:pt x="60" y="118"/>
                </a:cubicBezTo>
                <a:cubicBezTo>
                  <a:pt x="61" y="120"/>
                  <a:pt x="61" y="122"/>
                  <a:pt x="60" y="125"/>
                </a:cubicBezTo>
                <a:close/>
                <a:moveTo>
                  <a:pt x="176" y="123"/>
                </a:moveTo>
                <a:cubicBezTo>
                  <a:pt x="176" y="123"/>
                  <a:pt x="176" y="124"/>
                  <a:pt x="176" y="125"/>
                </a:cubicBezTo>
                <a:cubicBezTo>
                  <a:pt x="176" y="125"/>
                  <a:pt x="176" y="125"/>
                  <a:pt x="176" y="125"/>
                </a:cubicBezTo>
                <a:cubicBezTo>
                  <a:pt x="176" y="124"/>
                  <a:pt x="176" y="123"/>
                  <a:pt x="176" y="123"/>
                </a:cubicBezTo>
                <a:close/>
                <a:moveTo>
                  <a:pt x="197" y="123"/>
                </a:moveTo>
                <a:cubicBezTo>
                  <a:pt x="197" y="123"/>
                  <a:pt x="197" y="124"/>
                  <a:pt x="197" y="124"/>
                </a:cubicBezTo>
                <a:cubicBezTo>
                  <a:pt x="197" y="124"/>
                  <a:pt x="197" y="124"/>
                  <a:pt x="198" y="124"/>
                </a:cubicBezTo>
                <a:cubicBezTo>
                  <a:pt x="198" y="124"/>
                  <a:pt x="198" y="123"/>
                  <a:pt x="197" y="123"/>
                </a:cubicBezTo>
                <a:close/>
                <a:moveTo>
                  <a:pt x="53" y="123"/>
                </a:moveTo>
                <a:cubicBezTo>
                  <a:pt x="54" y="123"/>
                  <a:pt x="56" y="123"/>
                  <a:pt x="57" y="124"/>
                </a:cubicBezTo>
                <a:cubicBezTo>
                  <a:pt x="57" y="121"/>
                  <a:pt x="57" y="119"/>
                  <a:pt x="57" y="116"/>
                </a:cubicBezTo>
                <a:cubicBezTo>
                  <a:pt x="57" y="115"/>
                  <a:pt x="57" y="115"/>
                  <a:pt x="57" y="114"/>
                </a:cubicBezTo>
                <a:cubicBezTo>
                  <a:pt x="57" y="109"/>
                  <a:pt x="57" y="106"/>
                  <a:pt x="58" y="103"/>
                </a:cubicBezTo>
                <a:cubicBezTo>
                  <a:pt x="56" y="102"/>
                  <a:pt x="55" y="102"/>
                  <a:pt x="54" y="102"/>
                </a:cubicBezTo>
                <a:cubicBezTo>
                  <a:pt x="54" y="106"/>
                  <a:pt x="54" y="109"/>
                  <a:pt x="53" y="113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53" y="116"/>
                  <a:pt x="53" y="118"/>
                  <a:pt x="53" y="120"/>
                </a:cubicBezTo>
                <a:cubicBezTo>
                  <a:pt x="53" y="120"/>
                  <a:pt x="53" y="121"/>
                  <a:pt x="53" y="121"/>
                </a:cubicBezTo>
                <a:cubicBezTo>
                  <a:pt x="53" y="122"/>
                  <a:pt x="53" y="122"/>
                  <a:pt x="53" y="123"/>
                </a:cubicBezTo>
                <a:close/>
                <a:moveTo>
                  <a:pt x="98" y="119"/>
                </a:moveTo>
                <a:cubicBezTo>
                  <a:pt x="98" y="120"/>
                  <a:pt x="98" y="121"/>
                  <a:pt x="98" y="121"/>
                </a:cubicBezTo>
                <a:cubicBezTo>
                  <a:pt x="98" y="122"/>
                  <a:pt x="98" y="122"/>
                  <a:pt x="98" y="122"/>
                </a:cubicBezTo>
                <a:cubicBezTo>
                  <a:pt x="98" y="122"/>
                  <a:pt x="98" y="121"/>
                  <a:pt x="98" y="120"/>
                </a:cubicBezTo>
                <a:cubicBezTo>
                  <a:pt x="98" y="120"/>
                  <a:pt x="98" y="120"/>
                  <a:pt x="98" y="119"/>
                </a:cubicBezTo>
                <a:close/>
                <a:moveTo>
                  <a:pt x="44" y="119"/>
                </a:moveTo>
                <a:cubicBezTo>
                  <a:pt x="45" y="120"/>
                  <a:pt x="45" y="120"/>
                  <a:pt x="46" y="120"/>
                </a:cubicBezTo>
                <a:cubicBezTo>
                  <a:pt x="47" y="121"/>
                  <a:pt x="48" y="121"/>
                  <a:pt x="49" y="121"/>
                </a:cubicBezTo>
                <a:cubicBezTo>
                  <a:pt x="49" y="120"/>
                  <a:pt x="50" y="118"/>
                  <a:pt x="50" y="116"/>
                </a:cubicBezTo>
                <a:cubicBezTo>
                  <a:pt x="50" y="116"/>
                  <a:pt x="50" y="115"/>
                  <a:pt x="50" y="114"/>
                </a:cubicBezTo>
                <a:cubicBezTo>
                  <a:pt x="50" y="112"/>
                  <a:pt x="50" y="112"/>
                  <a:pt x="50" y="112"/>
                </a:cubicBezTo>
                <a:cubicBezTo>
                  <a:pt x="51" y="108"/>
                  <a:pt x="51" y="104"/>
                  <a:pt x="51" y="101"/>
                </a:cubicBezTo>
                <a:cubicBezTo>
                  <a:pt x="49" y="100"/>
                  <a:pt x="46" y="99"/>
                  <a:pt x="44" y="98"/>
                </a:cubicBezTo>
                <a:cubicBezTo>
                  <a:pt x="44" y="102"/>
                  <a:pt x="45" y="105"/>
                  <a:pt x="45" y="108"/>
                </a:cubicBezTo>
                <a:cubicBezTo>
                  <a:pt x="45" y="109"/>
                  <a:pt x="45" y="110"/>
                  <a:pt x="45" y="111"/>
                </a:cubicBezTo>
                <a:cubicBezTo>
                  <a:pt x="45" y="113"/>
                  <a:pt x="45" y="116"/>
                  <a:pt x="44" y="119"/>
                </a:cubicBezTo>
                <a:cubicBezTo>
                  <a:pt x="44" y="119"/>
                  <a:pt x="44" y="119"/>
                  <a:pt x="44" y="119"/>
                </a:cubicBezTo>
                <a:close/>
                <a:moveTo>
                  <a:pt x="203" y="120"/>
                </a:moveTo>
                <a:cubicBezTo>
                  <a:pt x="203" y="120"/>
                  <a:pt x="203" y="120"/>
                  <a:pt x="203" y="121"/>
                </a:cubicBezTo>
                <a:cubicBezTo>
                  <a:pt x="204" y="120"/>
                  <a:pt x="205" y="119"/>
                  <a:pt x="206" y="119"/>
                </a:cubicBezTo>
                <a:cubicBezTo>
                  <a:pt x="206" y="118"/>
                  <a:pt x="206" y="117"/>
                  <a:pt x="206" y="117"/>
                </a:cubicBezTo>
                <a:cubicBezTo>
                  <a:pt x="206" y="117"/>
                  <a:pt x="206" y="117"/>
                  <a:pt x="206" y="117"/>
                </a:cubicBezTo>
                <a:cubicBezTo>
                  <a:pt x="206" y="117"/>
                  <a:pt x="205" y="117"/>
                  <a:pt x="205" y="117"/>
                </a:cubicBezTo>
                <a:cubicBezTo>
                  <a:pt x="205" y="118"/>
                  <a:pt x="205" y="118"/>
                  <a:pt x="204" y="119"/>
                </a:cubicBezTo>
                <a:cubicBezTo>
                  <a:pt x="204" y="120"/>
                  <a:pt x="204" y="120"/>
                  <a:pt x="203" y="120"/>
                </a:cubicBezTo>
                <a:cubicBezTo>
                  <a:pt x="203" y="120"/>
                  <a:pt x="203" y="120"/>
                  <a:pt x="203" y="120"/>
                </a:cubicBezTo>
                <a:close/>
                <a:moveTo>
                  <a:pt x="186" y="105"/>
                </a:moveTo>
                <a:cubicBezTo>
                  <a:pt x="186" y="106"/>
                  <a:pt x="186" y="107"/>
                  <a:pt x="186" y="108"/>
                </a:cubicBezTo>
                <a:cubicBezTo>
                  <a:pt x="186" y="108"/>
                  <a:pt x="186" y="109"/>
                  <a:pt x="186" y="109"/>
                </a:cubicBezTo>
                <a:cubicBezTo>
                  <a:pt x="185" y="111"/>
                  <a:pt x="185" y="113"/>
                  <a:pt x="185" y="116"/>
                </a:cubicBezTo>
                <a:cubicBezTo>
                  <a:pt x="185" y="117"/>
                  <a:pt x="185" y="118"/>
                  <a:pt x="185" y="119"/>
                </a:cubicBezTo>
                <a:cubicBezTo>
                  <a:pt x="185" y="120"/>
                  <a:pt x="185" y="120"/>
                  <a:pt x="185" y="120"/>
                </a:cubicBezTo>
                <a:cubicBezTo>
                  <a:pt x="185" y="120"/>
                  <a:pt x="185" y="119"/>
                  <a:pt x="185" y="119"/>
                </a:cubicBezTo>
                <a:cubicBezTo>
                  <a:pt x="185" y="118"/>
                  <a:pt x="185" y="118"/>
                  <a:pt x="185" y="118"/>
                </a:cubicBezTo>
                <a:cubicBezTo>
                  <a:pt x="185" y="116"/>
                  <a:pt x="185" y="115"/>
                  <a:pt x="186" y="114"/>
                </a:cubicBezTo>
                <a:cubicBezTo>
                  <a:pt x="186" y="113"/>
                  <a:pt x="186" y="111"/>
                  <a:pt x="186" y="109"/>
                </a:cubicBezTo>
                <a:cubicBezTo>
                  <a:pt x="186" y="108"/>
                  <a:pt x="186" y="107"/>
                  <a:pt x="186" y="106"/>
                </a:cubicBezTo>
                <a:cubicBezTo>
                  <a:pt x="186" y="106"/>
                  <a:pt x="186" y="105"/>
                  <a:pt x="186" y="105"/>
                </a:cubicBezTo>
                <a:close/>
                <a:moveTo>
                  <a:pt x="106" y="111"/>
                </a:moveTo>
                <a:cubicBezTo>
                  <a:pt x="106" y="114"/>
                  <a:pt x="106" y="116"/>
                  <a:pt x="106" y="119"/>
                </a:cubicBezTo>
                <a:cubicBezTo>
                  <a:pt x="106" y="116"/>
                  <a:pt x="107" y="113"/>
                  <a:pt x="107" y="111"/>
                </a:cubicBezTo>
                <a:lnTo>
                  <a:pt x="106" y="111"/>
                </a:lnTo>
                <a:close/>
                <a:moveTo>
                  <a:pt x="193" y="119"/>
                </a:moveTo>
                <a:cubicBezTo>
                  <a:pt x="193" y="119"/>
                  <a:pt x="193" y="118"/>
                  <a:pt x="194" y="118"/>
                </a:cubicBezTo>
                <a:cubicBezTo>
                  <a:pt x="194" y="118"/>
                  <a:pt x="195" y="118"/>
                  <a:pt x="195" y="117"/>
                </a:cubicBezTo>
                <a:cubicBezTo>
                  <a:pt x="195" y="117"/>
                  <a:pt x="195" y="117"/>
                  <a:pt x="195" y="116"/>
                </a:cubicBezTo>
                <a:cubicBezTo>
                  <a:pt x="194" y="117"/>
                  <a:pt x="194" y="117"/>
                  <a:pt x="193" y="117"/>
                </a:cubicBezTo>
                <a:cubicBezTo>
                  <a:pt x="193" y="118"/>
                  <a:pt x="193" y="118"/>
                  <a:pt x="193" y="119"/>
                </a:cubicBezTo>
                <a:cubicBezTo>
                  <a:pt x="193" y="119"/>
                  <a:pt x="193" y="119"/>
                  <a:pt x="193" y="119"/>
                </a:cubicBezTo>
                <a:close/>
                <a:moveTo>
                  <a:pt x="35" y="115"/>
                </a:moveTo>
                <a:cubicBezTo>
                  <a:pt x="38" y="117"/>
                  <a:pt x="40" y="118"/>
                  <a:pt x="42" y="119"/>
                </a:cubicBezTo>
                <a:cubicBezTo>
                  <a:pt x="41" y="116"/>
                  <a:pt x="41" y="114"/>
                  <a:pt x="42" y="111"/>
                </a:cubicBezTo>
                <a:cubicBezTo>
                  <a:pt x="42" y="110"/>
                  <a:pt x="42" y="109"/>
                  <a:pt x="42" y="108"/>
                </a:cubicBezTo>
                <a:cubicBezTo>
                  <a:pt x="42" y="107"/>
                  <a:pt x="42" y="107"/>
                  <a:pt x="42" y="107"/>
                </a:cubicBezTo>
                <a:cubicBezTo>
                  <a:pt x="42" y="104"/>
                  <a:pt x="42" y="101"/>
                  <a:pt x="42" y="97"/>
                </a:cubicBezTo>
                <a:cubicBezTo>
                  <a:pt x="39" y="96"/>
                  <a:pt x="37" y="95"/>
                  <a:pt x="35" y="94"/>
                </a:cubicBezTo>
                <a:cubicBezTo>
                  <a:pt x="35" y="98"/>
                  <a:pt x="35" y="102"/>
                  <a:pt x="35" y="106"/>
                </a:cubicBezTo>
                <a:cubicBezTo>
                  <a:pt x="35" y="106"/>
                  <a:pt x="35" y="107"/>
                  <a:pt x="35" y="108"/>
                </a:cubicBezTo>
                <a:cubicBezTo>
                  <a:pt x="35" y="110"/>
                  <a:pt x="36" y="113"/>
                  <a:pt x="35" y="115"/>
                </a:cubicBezTo>
                <a:close/>
                <a:moveTo>
                  <a:pt x="97" y="110"/>
                </a:moveTo>
                <a:cubicBezTo>
                  <a:pt x="97" y="112"/>
                  <a:pt x="98" y="115"/>
                  <a:pt x="98" y="118"/>
                </a:cubicBezTo>
                <a:cubicBezTo>
                  <a:pt x="98" y="118"/>
                  <a:pt x="98" y="118"/>
                  <a:pt x="98" y="117"/>
                </a:cubicBezTo>
                <a:cubicBezTo>
                  <a:pt x="98" y="115"/>
                  <a:pt x="97" y="112"/>
                  <a:pt x="97" y="110"/>
                </a:cubicBezTo>
                <a:cubicBezTo>
                  <a:pt x="97" y="110"/>
                  <a:pt x="97" y="110"/>
                  <a:pt x="97" y="110"/>
                </a:cubicBezTo>
                <a:close/>
                <a:moveTo>
                  <a:pt x="210" y="114"/>
                </a:moveTo>
                <a:cubicBezTo>
                  <a:pt x="210" y="115"/>
                  <a:pt x="210" y="115"/>
                  <a:pt x="210" y="115"/>
                </a:cubicBezTo>
                <a:cubicBezTo>
                  <a:pt x="210" y="115"/>
                  <a:pt x="210" y="114"/>
                  <a:pt x="210" y="114"/>
                </a:cubicBezTo>
                <a:cubicBezTo>
                  <a:pt x="210" y="114"/>
                  <a:pt x="210" y="114"/>
                  <a:pt x="210" y="114"/>
                </a:cubicBezTo>
                <a:close/>
                <a:moveTo>
                  <a:pt x="200" y="115"/>
                </a:moveTo>
                <a:cubicBezTo>
                  <a:pt x="200" y="114"/>
                  <a:pt x="200" y="114"/>
                  <a:pt x="200" y="114"/>
                </a:cubicBezTo>
                <a:cubicBezTo>
                  <a:pt x="200" y="114"/>
                  <a:pt x="200" y="113"/>
                  <a:pt x="200" y="113"/>
                </a:cubicBezTo>
                <a:cubicBezTo>
                  <a:pt x="200" y="113"/>
                  <a:pt x="200" y="113"/>
                  <a:pt x="199" y="113"/>
                </a:cubicBezTo>
                <a:cubicBezTo>
                  <a:pt x="199" y="113"/>
                  <a:pt x="199" y="114"/>
                  <a:pt x="200" y="115"/>
                </a:cubicBezTo>
                <a:close/>
                <a:moveTo>
                  <a:pt x="27" y="110"/>
                </a:moveTo>
                <a:cubicBezTo>
                  <a:pt x="29" y="111"/>
                  <a:pt x="31" y="112"/>
                  <a:pt x="32" y="113"/>
                </a:cubicBezTo>
                <a:cubicBezTo>
                  <a:pt x="32" y="112"/>
                  <a:pt x="32" y="110"/>
                  <a:pt x="32" y="108"/>
                </a:cubicBezTo>
                <a:cubicBezTo>
                  <a:pt x="32" y="107"/>
                  <a:pt x="32" y="106"/>
                  <a:pt x="32" y="105"/>
                </a:cubicBezTo>
                <a:cubicBezTo>
                  <a:pt x="32" y="100"/>
                  <a:pt x="32" y="97"/>
                  <a:pt x="32" y="93"/>
                </a:cubicBezTo>
                <a:cubicBezTo>
                  <a:pt x="32" y="93"/>
                  <a:pt x="32" y="93"/>
                  <a:pt x="32" y="93"/>
                </a:cubicBezTo>
                <a:cubicBezTo>
                  <a:pt x="32" y="93"/>
                  <a:pt x="31" y="93"/>
                  <a:pt x="31" y="92"/>
                </a:cubicBezTo>
                <a:cubicBezTo>
                  <a:pt x="30" y="92"/>
                  <a:pt x="29" y="91"/>
                  <a:pt x="28" y="91"/>
                </a:cubicBezTo>
                <a:cubicBezTo>
                  <a:pt x="28" y="93"/>
                  <a:pt x="27" y="96"/>
                  <a:pt x="27" y="99"/>
                </a:cubicBezTo>
                <a:cubicBezTo>
                  <a:pt x="27" y="100"/>
                  <a:pt x="27" y="101"/>
                  <a:pt x="27" y="102"/>
                </a:cubicBezTo>
                <a:cubicBezTo>
                  <a:pt x="27" y="104"/>
                  <a:pt x="27" y="106"/>
                  <a:pt x="27" y="108"/>
                </a:cubicBezTo>
                <a:cubicBezTo>
                  <a:pt x="27" y="109"/>
                  <a:pt x="27" y="109"/>
                  <a:pt x="27" y="109"/>
                </a:cubicBezTo>
                <a:cubicBezTo>
                  <a:pt x="27" y="110"/>
                  <a:pt x="27" y="110"/>
                  <a:pt x="27" y="110"/>
                </a:cubicBezTo>
                <a:close/>
                <a:moveTo>
                  <a:pt x="150" y="112"/>
                </a:moveTo>
                <a:cubicBezTo>
                  <a:pt x="150" y="112"/>
                  <a:pt x="151" y="112"/>
                  <a:pt x="151" y="113"/>
                </a:cubicBezTo>
                <a:cubicBezTo>
                  <a:pt x="151" y="112"/>
                  <a:pt x="151" y="112"/>
                  <a:pt x="151" y="112"/>
                </a:cubicBezTo>
                <a:cubicBezTo>
                  <a:pt x="150" y="112"/>
                  <a:pt x="149" y="112"/>
                  <a:pt x="148" y="112"/>
                </a:cubicBezTo>
                <a:cubicBezTo>
                  <a:pt x="148" y="112"/>
                  <a:pt x="148" y="112"/>
                  <a:pt x="148" y="113"/>
                </a:cubicBezTo>
                <a:cubicBezTo>
                  <a:pt x="149" y="112"/>
                  <a:pt x="149" y="112"/>
                  <a:pt x="150" y="112"/>
                </a:cubicBezTo>
                <a:close/>
                <a:moveTo>
                  <a:pt x="214" y="111"/>
                </a:moveTo>
                <a:cubicBezTo>
                  <a:pt x="214" y="112"/>
                  <a:pt x="214" y="112"/>
                  <a:pt x="214" y="113"/>
                </a:cubicBezTo>
                <a:cubicBezTo>
                  <a:pt x="214" y="113"/>
                  <a:pt x="215" y="112"/>
                  <a:pt x="215" y="112"/>
                </a:cubicBezTo>
                <a:cubicBezTo>
                  <a:pt x="215" y="111"/>
                  <a:pt x="215" y="111"/>
                  <a:pt x="215" y="110"/>
                </a:cubicBezTo>
                <a:cubicBezTo>
                  <a:pt x="215" y="110"/>
                  <a:pt x="214" y="111"/>
                  <a:pt x="214" y="111"/>
                </a:cubicBezTo>
                <a:close/>
                <a:moveTo>
                  <a:pt x="193" y="102"/>
                </a:moveTo>
                <a:cubicBezTo>
                  <a:pt x="194" y="102"/>
                  <a:pt x="194" y="103"/>
                  <a:pt x="194" y="103"/>
                </a:cubicBezTo>
                <a:cubicBezTo>
                  <a:pt x="195" y="106"/>
                  <a:pt x="195" y="109"/>
                  <a:pt x="194" y="113"/>
                </a:cubicBezTo>
                <a:cubicBezTo>
                  <a:pt x="194" y="112"/>
                  <a:pt x="195" y="112"/>
                  <a:pt x="195" y="112"/>
                </a:cubicBezTo>
                <a:cubicBezTo>
                  <a:pt x="195" y="112"/>
                  <a:pt x="195" y="111"/>
                  <a:pt x="195" y="111"/>
                </a:cubicBezTo>
                <a:cubicBezTo>
                  <a:pt x="195" y="110"/>
                  <a:pt x="195" y="109"/>
                  <a:pt x="195" y="108"/>
                </a:cubicBezTo>
                <a:cubicBezTo>
                  <a:pt x="195" y="105"/>
                  <a:pt x="194" y="102"/>
                  <a:pt x="194" y="99"/>
                </a:cubicBezTo>
                <a:cubicBezTo>
                  <a:pt x="193" y="100"/>
                  <a:pt x="191" y="100"/>
                  <a:pt x="189" y="101"/>
                </a:cubicBezTo>
                <a:cubicBezTo>
                  <a:pt x="190" y="101"/>
                  <a:pt x="190" y="102"/>
                  <a:pt x="190" y="102"/>
                </a:cubicBezTo>
                <a:cubicBezTo>
                  <a:pt x="189" y="102"/>
                  <a:pt x="189" y="102"/>
                  <a:pt x="189" y="102"/>
                </a:cubicBezTo>
                <a:cubicBezTo>
                  <a:pt x="189" y="102"/>
                  <a:pt x="189" y="102"/>
                  <a:pt x="189" y="102"/>
                </a:cubicBezTo>
                <a:cubicBezTo>
                  <a:pt x="189" y="103"/>
                  <a:pt x="189" y="103"/>
                  <a:pt x="189" y="104"/>
                </a:cubicBezTo>
                <a:cubicBezTo>
                  <a:pt x="189" y="104"/>
                  <a:pt x="189" y="105"/>
                  <a:pt x="189" y="105"/>
                </a:cubicBezTo>
                <a:cubicBezTo>
                  <a:pt x="189" y="106"/>
                  <a:pt x="189" y="108"/>
                  <a:pt x="189" y="109"/>
                </a:cubicBezTo>
                <a:cubicBezTo>
                  <a:pt x="189" y="110"/>
                  <a:pt x="189" y="111"/>
                  <a:pt x="189" y="112"/>
                </a:cubicBezTo>
                <a:cubicBezTo>
                  <a:pt x="189" y="110"/>
                  <a:pt x="190" y="107"/>
                  <a:pt x="190" y="105"/>
                </a:cubicBezTo>
                <a:cubicBezTo>
                  <a:pt x="190" y="104"/>
                  <a:pt x="190" y="104"/>
                  <a:pt x="190" y="104"/>
                </a:cubicBezTo>
                <a:cubicBezTo>
                  <a:pt x="190" y="103"/>
                  <a:pt x="191" y="102"/>
                  <a:pt x="191" y="101"/>
                </a:cubicBezTo>
                <a:cubicBezTo>
                  <a:pt x="191" y="101"/>
                  <a:pt x="191" y="100"/>
                  <a:pt x="192" y="100"/>
                </a:cubicBezTo>
                <a:cubicBezTo>
                  <a:pt x="192" y="100"/>
                  <a:pt x="193" y="100"/>
                  <a:pt x="193" y="101"/>
                </a:cubicBezTo>
                <a:cubicBezTo>
                  <a:pt x="193" y="101"/>
                  <a:pt x="193" y="101"/>
                  <a:pt x="193" y="102"/>
                </a:cubicBezTo>
                <a:cubicBezTo>
                  <a:pt x="193" y="102"/>
                  <a:pt x="193" y="102"/>
                  <a:pt x="193" y="102"/>
                </a:cubicBezTo>
                <a:close/>
                <a:moveTo>
                  <a:pt x="198" y="97"/>
                </a:moveTo>
                <a:cubicBezTo>
                  <a:pt x="198" y="101"/>
                  <a:pt x="198" y="105"/>
                  <a:pt x="199" y="109"/>
                </a:cubicBezTo>
                <a:cubicBezTo>
                  <a:pt x="199" y="109"/>
                  <a:pt x="200" y="108"/>
                  <a:pt x="200" y="108"/>
                </a:cubicBezTo>
                <a:cubicBezTo>
                  <a:pt x="200" y="107"/>
                  <a:pt x="200" y="106"/>
                  <a:pt x="200" y="106"/>
                </a:cubicBezTo>
                <a:cubicBezTo>
                  <a:pt x="200" y="106"/>
                  <a:pt x="200" y="106"/>
                  <a:pt x="200" y="106"/>
                </a:cubicBezTo>
                <a:cubicBezTo>
                  <a:pt x="199" y="106"/>
                  <a:pt x="199" y="105"/>
                  <a:pt x="199" y="105"/>
                </a:cubicBezTo>
                <a:cubicBezTo>
                  <a:pt x="199" y="104"/>
                  <a:pt x="199" y="104"/>
                  <a:pt x="199" y="104"/>
                </a:cubicBezTo>
                <a:cubicBezTo>
                  <a:pt x="199" y="103"/>
                  <a:pt x="200" y="103"/>
                  <a:pt x="200" y="103"/>
                </a:cubicBezTo>
                <a:cubicBezTo>
                  <a:pt x="200" y="101"/>
                  <a:pt x="200" y="100"/>
                  <a:pt x="200" y="99"/>
                </a:cubicBezTo>
                <a:cubicBezTo>
                  <a:pt x="200" y="99"/>
                  <a:pt x="200" y="99"/>
                  <a:pt x="200" y="99"/>
                </a:cubicBezTo>
                <a:cubicBezTo>
                  <a:pt x="199" y="98"/>
                  <a:pt x="199" y="98"/>
                  <a:pt x="200" y="97"/>
                </a:cubicBezTo>
                <a:cubicBezTo>
                  <a:pt x="200" y="97"/>
                  <a:pt x="200" y="97"/>
                  <a:pt x="200" y="97"/>
                </a:cubicBezTo>
                <a:cubicBezTo>
                  <a:pt x="200" y="97"/>
                  <a:pt x="200" y="96"/>
                  <a:pt x="200" y="96"/>
                </a:cubicBezTo>
                <a:cubicBezTo>
                  <a:pt x="199" y="96"/>
                  <a:pt x="199" y="96"/>
                  <a:pt x="198" y="97"/>
                </a:cubicBezTo>
                <a:close/>
                <a:moveTo>
                  <a:pt x="81" y="108"/>
                </a:moveTo>
                <a:cubicBezTo>
                  <a:pt x="81" y="108"/>
                  <a:pt x="81" y="108"/>
                  <a:pt x="81" y="108"/>
                </a:cubicBezTo>
                <a:cubicBezTo>
                  <a:pt x="81" y="108"/>
                  <a:pt x="81" y="109"/>
                  <a:pt x="81" y="109"/>
                </a:cubicBezTo>
                <a:cubicBezTo>
                  <a:pt x="81" y="109"/>
                  <a:pt x="81" y="108"/>
                  <a:pt x="81" y="108"/>
                </a:cubicBezTo>
                <a:cubicBezTo>
                  <a:pt x="81" y="108"/>
                  <a:pt x="81" y="108"/>
                  <a:pt x="81" y="108"/>
                </a:cubicBezTo>
                <a:close/>
                <a:moveTo>
                  <a:pt x="107" y="107"/>
                </a:moveTo>
                <a:cubicBezTo>
                  <a:pt x="116" y="108"/>
                  <a:pt x="125" y="109"/>
                  <a:pt x="132" y="109"/>
                </a:cubicBezTo>
                <a:cubicBezTo>
                  <a:pt x="145" y="109"/>
                  <a:pt x="156" y="108"/>
                  <a:pt x="166" y="105"/>
                </a:cubicBezTo>
                <a:cubicBezTo>
                  <a:pt x="166" y="105"/>
                  <a:pt x="166" y="105"/>
                  <a:pt x="166" y="105"/>
                </a:cubicBezTo>
                <a:cubicBezTo>
                  <a:pt x="166" y="104"/>
                  <a:pt x="167" y="104"/>
                  <a:pt x="168" y="104"/>
                </a:cubicBezTo>
                <a:cubicBezTo>
                  <a:pt x="168" y="104"/>
                  <a:pt x="169" y="104"/>
                  <a:pt x="169" y="105"/>
                </a:cubicBezTo>
                <a:cubicBezTo>
                  <a:pt x="171" y="104"/>
                  <a:pt x="174" y="103"/>
                  <a:pt x="176" y="103"/>
                </a:cubicBezTo>
                <a:cubicBezTo>
                  <a:pt x="188" y="99"/>
                  <a:pt x="200" y="93"/>
                  <a:pt x="210" y="85"/>
                </a:cubicBezTo>
                <a:cubicBezTo>
                  <a:pt x="219" y="77"/>
                  <a:pt x="228" y="69"/>
                  <a:pt x="226" y="57"/>
                </a:cubicBezTo>
                <a:cubicBezTo>
                  <a:pt x="224" y="57"/>
                  <a:pt x="222" y="57"/>
                  <a:pt x="220" y="57"/>
                </a:cubicBezTo>
                <a:cubicBezTo>
                  <a:pt x="220" y="58"/>
                  <a:pt x="220" y="58"/>
                  <a:pt x="219" y="59"/>
                </a:cubicBezTo>
                <a:cubicBezTo>
                  <a:pt x="219" y="59"/>
                  <a:pt x="219" y="59"/>
                  <a:pt x="218" y="59"/>
                </a:cubicBezTo>
                <a:cubicBezTo>
                  <a:pt x="218" y="59"/>
                  <a:pt x="218" y="59"/>
                  <a:pt x="217" y="59"/>
                </a:cubicBezTo>
                <a:cubicBezTo>
                  <a:pt x="217" y="59"/>
                  <a:pt x="217" y="58"/>
                  <a:pt x="217" y="58"/>
                </a:cubicBezTo>
                <a:cubicBezTo>
                  <a:pt x="217" y="58"/>
                  <a:pt x="217" y="57"/>
                  <a:pt x="217" y="57"/>
                </a:cubicBezTo>
                <a:cubicBezTo>
                  <a:pt x="217" y="57"/>
                  <a:pt x="216" y="57"/>
                  <a:pt x="215" y="57"/>
                </a:cubicBezTo>
                <a:cubicBezTo>
                  <a:pt x="215" y="57"/>
                  <a:pt x="215" y="57"/>
                  <a:pt x="215" y="57"/>
                </a:cubicBezTo>
                <a:cubicBezTo>
                  <a:pt x="214" y="57"/>
                  <a:pt x="214" y="57"/>
                  <a:pt x="214" y="57"/>
                </a:cubicBezTo>
                <a:cubicBezTo>
                  <a:pt x="209" y="57"/>
                  <a:pt x="204" y="57"/>
                  <a:pt x="198" y="57"/>
                </a:cubicBezTo>
                <a:cubicBezTo>
                  <a:pt x="198" y="57"/>
                  <a:pt x="198" y="57"/>
                  <a:pt x="198" y="57"/>
                </a:cubicBezTo>
                <a:cubicBezTo>
                  <a:pt x="198" y="57"/>
                  <a:pt x="198" y="57"/>
                  <a:pt x="197" y="57"/>
                </a:cubicBezTo>
                <a:cubicBezTo>
                  <a:pt x="192" y="57"/>
                  <a:pt x="186" y="56"/>
                  <a:pt x="180" y="56"/>
                </a:cubicBezTo>
                <a:cubicBezTo>
                  <a:pt x="177" y="56"/>
                  <a:pt x="174" y="56"/>
                  <a:pt x="171" y="56"/>
                </a:cubicBezTo>
                <a:cubicBezTo>
                  <a:pt x="161" y="55"/>
                  <a:pt x="151" y="55"/>
                  <a:pt x="140" y="54"/>
                </a:cubicBezTo>
                <a:cubicBezTo>
                  <a:pt x="138" y="54"/>
                  <a:pt x="135" y="54"/>
                  <a:pt x="132" y="54"/>
                </a:cubicBezTo>
                <a:cubicBezTo>
                  <a:pt x="131" y="54"/>
                  <a:pt x="129" y="54"/>
                  <a:pt x="127" y="53"/>
                </a:cubicBezTo>
                <a:cubicBezTo>
                  <a:pt x="125" y="53"/>
                  <a:pt x="123" y="53"/>
                  <a:pt x="121" y="53"/>
                </a:cubicBezTo>
                <a:cubicBezTo>
                  <a:pt x="121" y="53"/>
                  <a:pt x="121" y="53"/>
                  <a:pt x="121" y="53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20" y="53"/>
                  <a:pt x="119" y="53"/>
                  <a:pt x="119" y="52"/>
                </a:cubicBezTo>
                <a:cubicBezTo>
                  <a:pt x="119" y="52"/>
                  <a:pt x="119" y="52"/>
                  <a:pt x="119" y="52"/>
                </a:cubicBezTo>
                <a:cubicBezTo>
                  <a:pt x="118" y="53"/>
                  <a:pt x="118" y="53"/>
                  <a:pt x="118" y="53"/>
                </a:cubicBezTo>
                <a:cubicBezTo>
                  <a:pt x="118" y="53"/>
                  <a:pt x="118" y="53"/>
                  <a:pt x="117" y="53"/>
                </a:cubicBezTo>
                <a:cubicBezTo>
                  <a:pt x="117" y="53"/>
                  <a:pt x="117" y="53"/>
                  <a:pt x="117" y="53"/>
                </a:cubicBezTo>
                <a:cubicBezTo>
                  <a:pt x="117" y="53"/>
                  <a:pt x="117" y="53"/>
                  <a:pt x="117" y="53"/>
                </a:cubicBezTo>
                <a:cubicBezTo>
                  <a:pt x="116" y="53"/>
                  <a:pt x="116" y="53"/>
                  <a:pt x="116" y="52"/>
                </a:cubicBezTo>
                <a:cubicBezTo>
                  <a:pt x="116" y="52"/>
                  <a:pt x="116" y="52"/>
                  <a:pt x="116" y="51"/>
                </a:cubicBezTo>
                <a:cubicBezTo>
                  <a:pt x="116" y="51"/>
                  <a:pt x="116" y="51"/>
                  <a:pt x="115" y="52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4" y="52"/>
                  <a:pt x="114" y="51"/>
                  <a:pt x="114" y="51"/>
                </a:cubicBezTo>
                <a:cubicBezTo>
                  <a:pt x="114" y="49"/>
                  <a:pt x="115" y="48"/>
                  <a:pt x="116" y="47"/>
                </a:cubicBezTo>
                <a:cubicBezTo>
                  <a:pt x="116" y="47"/>
                  <a:pt x="116" y="46"/>
                  <a:pt x="116" y="45"/>
                </a:cubicBezTo>
                <a:cubicBezTo>
                  <a:pt x="116" y="43"/>
                  <a:pt x="116" y="42"/>
                  <a:pt x="116" y="40"/>
                </a:cubicBezTo>
                <a:cubicBezTo>
                  <a:pt x="116" y="40"/>
                  <a:pt x="116" y="39"/>
                  <a:pt x="116" y="39"/>
                </a:cubicBezTo>
                <a:cubicBezTo>
                  <a:pt x="117" y="31"/>
                  <a:pt x="117" y="23"/>
                  <a:pt x="116" y="14"/>
                </a:cubicBezTo>
                <a:cubicBezTo>
                  <a:pt x="116" y="13"/>
                  <a:pt x="116" y="12"/>
                  <a:pt x="116" y="11"/>
                </a:cubicBezTo>
                <a:cubicBezTo>
                  <a:pt x="113" y="11"/>
                  <a:pt x="110" y="11"/>
                  <a:pt x="106" y="11"/>
                </a:cubicBezTo>
                <a:cubicBezTo>
                  <a:pt x="96" y="11"/>
                  <a:pt x="86" y="12"/>
                  <a:pt x="77" y="14"/>
                </a:cubicBezTo>
                <a:cubicBezTo>
                  <a:pt x="76" y="14"/>
                  <a:pt x="74" y="15"/>
                  <a:pt x="73" y="15"/>
                </a:cubicBezTo>
                <a:cubicBezTo>
                  <a:pt x="66" y="16"/>
                  <a:pt x="58" y="18"/>
                  <a:pt x="50" y="21"/>
                </a:cubicBezTo>
                <a:cubicBezTo>
                  <a:pt x="43" y="24"/>
                  <a:pt x="36" y="27"/>
                  <a:pt x="29" y="32"/>
                </a:cubicBezTo>
                <a:cubicBezTo>
                  <a:pt x="19" y="39"/>
                  <a:pt x="9" y="47"/>
                  <a:pt x="7" y="58"/>
                </a:cubicBezTo>
                <a:cubicBezTo>
                  <a:pt x="6" y="65"/>
                  <a:pt x="8" y="71"/>
                  <a:pt x="14" y="77"/>
                </a:cubicBezTo>
                <a:cubicBezTo>
                  <a:pt x="14" y="77"/>
                  <a:pt x="14" y="77"/>
                  <a:pt x="14" y="77"/>
                </a:cubicBezTo>
                <a:cubicBezTo>
                  <a:pt x="14" y="77"/>
                  <a:pt x="14" y="77"/>
                  <a:pt x="15" y="77"/>
                </a:cubicBezTo>
                <a:cubicBezTo>
                  <a:pt x="15" y="77"/>
                  <a:pt x="15" y="78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7" y="80"/>
                  <a:pt x="20" y="82"/>
                  <a:pt x="23" y="84"/>
                </a:cubicBezTo>
                <a:cubicBezTo>
                  <a:pt x="35" y="91"/>
                  <a:pt x="48" y="97"/>
                  <a:pt x="62" y="100"/>
                </a:cubicBezTo>
                <a:cubicBezTo>
                  <a:pt x="74" y="103"/>
                  <a:pt x="86" y="105"/>
                  <a:pt x="101" y="107"/>
                </a:cubicBezTo>
                <a:cubicBezTo>
                  <a:pt x="102" y="107"/>
                  <a:pt x="103" y="107"/>
                  <a:pt x="104" y="107"/>
                </a:cubicBezTo>
                <a:cubicBezTo>
                  <a:pt x="104" y="107"/>
                  <a:pt x="104" y="107"/>
                  <a:pt x="104" y="107"/>
                </a:cubicBezTo>
                <a:cubicBezTo>
                  <a:pt x="105" y="107"/>
                  <a:pt x="105" y="106"/>
                  <a:pt x="106" y="106"/>
                </a:cubicBezTo>
                <a:cubicBezTo>
                  <a:pt x="106" y="106"/>
                  <a:pt x="107" y="106"/>
                  <a:pt x="107" y="107"/>
                </a:cubicBezTo>
                <a:cubicBezTo>
                  <a:pt x="107" y="107"/>
                  <a:pt x="107" y="107"/>
                  <a:pt x="107" y="107"/>
                </a:cubicBezTo>
                <a:close/>
                <a:moveTo>
                  <a:pt x="218" y="109"/>
                </a:moveTo>
                <a:cubicBezTo>
                  <a:pt x="219" y="108"/>
                  <a:pt x="220" y="107"/>
                  <a:pt x="221" y="106"/>
                </a:cubicBezTo>
                <a:cubicBezTo>
                  <a:pt x="221" y="106"/>
                  <a:pt x="221" y="106"/>
                  <a:pt x="221" y="106"/>
                </a:cubicBezTo>
                <a:cubicBezTo>
                  <a:pt x="220" y="105"/>
                  <a:pt x="220" y="104"/>
                  <a:pt x="220" y="103"/>
                </a:cubicBezTo>
                <a:cubicBezTo>
                  <a:pt x="220" y="104"/>
                  <a:pt x="220" y="105"/>
                  <a:pt x="219" y="106"/>
                </a:cubicBezTo>
                <a:cubicBezTo>
                  <a:pt x="219" y="107"/>
                  <a:pt x="219" y="107"/>
                  <a:pt x="219" y="108"/>
                </a:cubicBezTo>
                <a:cubicBezTo>
                  <a:pt x="218" y="108"/>
                  <a:pt x="218" y="108"/>
                  <a:pt x="218" y="108"/>
                </a:cubicBezTo>
                <a:cubicBezTo>
                  <a:pt x="218" y="109"/>
                  <a:pt x="218" y="109"/>
                  <a:pt x="218" y="109"/>
                </a:cubicBezTo>
                <a:close/>
                <a:moveTo>
                  <a:pt x="24" y="108"/>
                </a:moveTo>
                <a:cubicBezTo>
                  <a:pt x="24" y="107"/>
                  <a:pt x="24" y="105"/>
                  <a:pt x="24" y="104"/>
                </a:cubicBezTo>
                <a:cubicBezTo>
                  <a:pt x="24" y="103"/>
                  <a:pt x="24" y="103"/>
                  <a:pt x="24" y="102"/>
                </a:cubicBezTo>
                <a:cubicBezTo>
                  <a:pt x="24" y="100"/>
                  <a:pt x="25" y="99"/>
                  <a:pt x="25" y="97"/>
                </a:cubicBezTo>
                <a:cubicBezTo>
                  <a:pt x="25" y="95"/>
                  <a:pt x="25" y="92"/>
                  <a:pt x="25" y="90"/>
                </a:cubicBezTo>
                <a:cubicBezTo>
                  <a:pt x="25" y="90"/>
                  <a:pt x="25" y="90"/>
                  <a:pt x="25" y="89"/>
                </a:cubicBezTo>
                <a:cubicBezTo>
                  <a:pt x="24" y="89"/>
                  <a:pt x="23" y="88"/>
                  <a:pt x="21" y="87"/>
                </a:cubicBezTo>
                <a:cubicBezTo>
                  <a:pt x="22" y="90"/>
                  <a:pt x="22" y="94"/>
                  <a:pt x="22" y="98"/>
                </a:cubicBezTo>
                <a:cubicBezTo>
                  <a:pt x="22" y="99"/>
                  <a:pt x="22" y="99"/>
                  <a:pt x="22" y="100"/>
                </a:cubicBezTo>
                <a:cubicBezTo>
                  <a:pt x="22" y="102"/>
                  <a:pt x="22" y="105"/>
                  <a:pt x="22" y="107"/>
                </a:cubicBezTo>
                <a:cubicBezTo>
                  <a:pt x="22" y="107"/>
                  <a:pt x="24" y="108"/>
                  <a:pt x="24" y="108"/>
                </a:cubicBezTo>
                <a:close/>
                <a:moveTo>
                  <a:pt x="210" y="105"/>
                </a:moveTo>
                <a:cubicBezTo>
                  <a:pt x="210" y="106"/>
                  <a:pt x="210" y="106"/>
                  <a:pt x="209" y="107"/>
                </a:cubicBezTo>
                <a:cubicBezTo>
                  <a:pt x="210" y="107"/>
                  <a:pt x="212" y="105"/>
                  <a:pt x="212" y="105"/>
                </a:cubicBezTo>
                <a:cubicBezTo>
                  <a:pt x="212" y="105"/>
                  <a:pt x="212" y="104"/>
                  <a:pt x="212" y="104"/>
                </a:cubicBezTo>
                <a:cubicBezTo>
                  <a:pt x="212" y="103"/>
                  <a:pt x="212" y="103"/>
                  <a:pt x="212" y="103"/>
                </a:cubicBezTo>
                <a:cubicBezTo>
                  <a:pt x="211" y="103"/>
                  <a:pt x="210" y="104"/>
                  <a:pt x="210" y="105"/>
                </a:cubicBezTo>
                <a:close/>
                <a:moveTo>
                  <a:pt x="177" y="106"/>
                </a:moveTo>
                <a:cubicBezTo>
                  <a:pt x="177" y="106"/>
                  <a:pt x="177" y="106"/>
                  <a:pt x="177" y="106"/>
                </a:cubicBezTo>
                <a:cubicBezTo>
                  <a:pt x="177" y="107"/>
                  <a:pt x="177" y="107"/>
                  <a:pt x="177" y="107"/>
                </a:cubicBezTo>
                <a:cubicBezTo>
                  <a:pt x="177" y="107"/>
                  <a:pt x="178" y="106"/>
                  <a:pt x="178" y="106"/>
                </a:cubicBezTo>
                <a:cubicBezTo>
                  <a:pt x="178" y="106"/>
                  <a:pt x="177" y="106"/>
                  <a:pt x="177" y="106"/>
                </a:cubicBezTo>
                <a:close/>
                <a:moveTo>
                  <a:pt x="183" y="104"/>
                </a:moveTo>
                <a:cubicBezTo>
                  <a:pt x="183" y="104"/>
                  <a:pt x="183" y="104"/>
                  <a:pt x="183" y="105"/>
                </a:cubicBezTo>
                <a:cubicBezTo>
                  <a:pt x="183" y="105"/>
                  <a:pt x="183" y="106"/>
                  <a:pt x="183" y="107"/>
                </a:cubicBezTo>
                <a:cubicBezTo>
                  <a:pt x="183" y="107"/>
                  <a:pt x="183" y="106"/>
                  <a:pt x="183" y="106"/>
                </a:cubicBezTo>
                <a:cubicBezTo>
                  <a:pt x="183" y="105"/>
                  <a:pt x="183" y="104"/>
                  <a:pt x="184" y="104"/>
                </a:cubicBezTo>
                <a:cubicBezTo>
                  <a:pt x="184" y="104"/>
                  <a:pt x="183" y="104"/>
                  <a:pt x="183" y="104"/>
                </a:cubicBezTo>
                <a:close/>
                <a:moveTo>
                  <a:pt x="203" y="106"/>
                </a:moveTo>
                <a:cubicBezTo>
                  <a:pt x="203" y="106"/>
                  <a:pt x="203" y="106"/>
                  <a:pt x="203" y="106"/>
                </a:cubicBezTo>
                <a:cubicBezTo>
                  <a:pt x="203" y="106"/>
                  <a:pt x="203" y="106"/>
                  <a:pt x="203" y="106"/>
                </a:cubicBezTo>
                <a:cubicBezTo>
                  <a:pt x="203" y="105"/>
                  <a:pt x="203" y="105"/>
                  <a:pt x="203" y="104"/>
                </a:cubicBezTo>
                <a:cubicBezTo>
                  <a:pt x="203" y="104"/>
                  <a:pt x="203" y="104"/>
                  <a:pt x="202" y="104"/>
                </a:cubicBezTo>
                <a:cubicBezTo>
                  <a:pt x="202" y="105"/>
                  <a:pt x="203" y="105"/>
                  <a:pt x="203" y="106"/>
                </a:cubicBezTo>
                <a:close/>
                <a:moveTo>
                  <a:pt x="16" y="104"/>
                </a:moveTo>
                <a:cubicBezTo>
                  <a:pt x="17" y="104"/>
                  <a:pt x="18" y="105"/>
                  <a:pt x="19" y="105"/>
                </a:cubicBezTo>
                <a:cubicBezTo>
                  <a:pt x="19" y="104"/>
                  <a:pt x="19" y="102"/>
                  <a:pt x="19" y="101"/>
                </a:cubicBezTo>
                <a:cubicBezTo>
                  <a:pt x="19" y="100"/>
                  <a:pt x="19" y="99"/>
                  <a:pt x="19" y="98"/>
                </a:cubicBezTo>
                <a:cubicBezTo>
                  <a:pt x="19" y="94"/>
                  <a:pt x="20" y="90"/>
                  <a:pt x="19" y="86"/>
                </a:cubicBezTo>
                <a:cubicBezTo>
                  <a:pt x="19" y="86"/>
                  <a:pt x="19" y="86"/>
                  <a:pt x="19" y="86"/>
                </a:cubicBezTo>
                <a:cubicBezTo>
                  <a:pt x="18" y="85"/>
                  <a:pt x="18" y="85"/>
                  <a:pt x="17" y="84"/>
                </a:cubicBezTo>
                <a:cubicBezTo>
                  <a:pt x="17" y="85"/>
                  <a:pt x="17" y="86"/>
                  <a:pt x="17" y="87"/>
                </a:cubicBezTo>
                <a:cubicBezTo>
                  <a:pt x="17" y="89"/>
                  <a:pt x="17" y="91"/>
                  <a:pt x="17" y="94"/>
                </a:cubicBezTo>
                <a:cubicBezTo>
                  <a:pt x="17" y="94"/>
                  <a:pt x="17" y="94"/>
                  <a:pt x="17" y="94"/>
                </a:cubicBezTo>
                <a:cubicBezTo>
                  <a:pt x="17" y="97"/>
                  <a:pt x="17" y="101"/>
                  <a:pt x="16" y="104"/>
                </a:cubicBezTo>
                <a:close/>
                <a:moveTo>
                  <a:pt x="186" y="103"/>
                </a:moveTo>
                <a:cubicBezTo>
                  <a:pt x="186" y="103"/>
                  <a:pt x="186" y="103"/>
                  <a:pt x="187" y="103"/>
                </a:cubicBezTo>
                <a:cubicBezTo>
                  <a:pt x="187" y="103"/>
                  <a:pt x="187" y="103"/>
                  <a:pt x="187" y="102"/>
                </a:cubicBezTo>
                <a:cubicBezTo>
                  <a:pt x="187" y="102"/>
                  <a:pt x="186" y="103"/>
                  <a:pt x="186" y="103"/>
                </a:cubicBezTo>
                <a:close/>
                <a:moveTo>
                  <a:pt x="224" y="103"/>
                </a:moveTo>
                <a:cubicBezTo>
                  <a:pt x="224" y="103"/>
                  <a:pt x="224" y="103"/>
                  <a:pt x="224" y="103"/>
                </a:cubicBezTo>
                <a:cubicBezTo>
                  <a:pt x="224" y="102"/>
                  <a:pt x="224" y="102"/>
                  <a:pt x="224" y="102"/>
                </a:cubicBezTo>
                <a:cubicBezTo>
                  <a:pt x="224" y="102"/>
                  <a:pt x="224" y="103"/>
                  <a:pt x="224" y="103"/>
                </a:cubicBezTo>
                <a:close/>
                <a:moveTo>
                  <a:pt x="14" y="102"/>
                </a:moveTo>
                <a:cubicBezTo>
                  <a:pt x="14" y="101"/>
                  <a:pt x="14" y="101"/>
                  <a:pt x="14" y="100"/>
                </a:cubicBezTo>
                <a:cubicBezTo>
                  <a:pt x="14" y="101"/>
                  <a:pt x="14" y="101"/>
                  <a:pt x="14" y="102"/>
                </a:cubicBezTo>
                <a:cubicBezTo>
                  <a:pt x="14" y="102"/>
                  <a:pt x="14" y="102"/>
                  <a:pt x="14" y="102"/>
                </a:cubicBezTo>
                <a:close/>
                <a:moveTo>
                  <a:pt x="7" y="73"/>
                </a:moveTo>
                <a:cubicBezTo>
                  <a:pt x="7" y="79"/>
                  <a:pt x="7" y="85"/>
                  <a:pt x="7" y="91"/>
                </a:cubicBezTo>
                <a:cubicBezTo>
                  <a:pt x="7" y="93"/>
                  <a:pt x="8" y="95"/>
                  <a:pt x="8" y="98"/>
                </a:cubicBezTo>
                <a:cubicBezTo>
                  <a:pt x="8" y="99"/>
                  <a:pt x="9" y="99"/>
                  <a:pt x="10" y="100"/>
                </a:cubicBezTo>
                <a:cubicBezTo>
                  <a:pt x="10" y="100"/>
                  <a:pt x="11" y="100"/>
                  <a:pt x="11" y="100"/>
                </a:cubicBezTo>
                <a:cubicBezTo>
                  <a:pt x="11" y="100"/>
                  <a:pt x="11" y="99"/>
                  <a:pt x="11" y="99"/>
                </a:cubicBezTo>
                <a:cubicBezTo>
                  <a:pt x="11" y="99"/>
                  <a:pt x="10" y="99"/>
                  <a:pt x="10" y="99"/>
                </a:cubicBezTo>
                <a:cubicBezTo>
                  <a:pt x="9" y="99"/>
                  <a:pt x="9" y="99"/>
                  <a:pt x="9" y="98"/>
                </a:cubicBezTo>
                <a:cubicBezTo>
                  <a:pt x="8" y="97"/>
                  <a:pt x="8" y="95"/>
                  <a:pt x="9" y="94"/>
                </a:cubicBezTo>
                <a:cubicBezTo>
                  <a:pt x="9" y="93"/>
                  <a:pt x="9" y="93"/>
                  <a:pt x="9" y="92"/>
                </a:cubicBezTo>
                <a:cubicBezTo>
                  <a:pt x="9" y="90"/>
                  <a:pt x="9" y="88"/>
                  <a:pt x="9" y="85"/>
                </a:cubicBezTo>
                <a:cubicBezTo>
                  <a:pt x="9" y="82"/>
                  <a:pt x="9" y="79"/>
                  <a:pt x="8" y="76"/>
                </a:cubicBezTo>
                <a:cubicBezTo>
                  <a:pt x="8" y="75"/>
                  <a:pt x="7" y="74"/>
                  <a:pt x="7" y="73"/>
                </a:cubicBezTo>
                <a:close/>
                <a:moveTo>
                  <a:pt x="202" y="99"/>
                </a:moveTo>
                <a:cubicBezTo>
                  <a:pt x="202" y="99"/>
                  <a:pt x="202" y="100"/>
                  <a:pt x="202" y="100"/>
                </a:cubicBezTo>
                <a:cubicBezTo>
                  <a:pt x="202" y="100"/>
                  <a:pt x="202" y="100"/>
                  <a:pt x="202" y="100"/>
                </a:cubicBezTo>
                <a:cubicBezTo>
                  <a:pt x="202" y="100"/>
                  <a:pt x="202" y="99"/>
                  <a:pt x="202" y="99"/>
                </a:cubicBezTo>
                <a:cubicBezTo>
                  <a:pt x="202" y="99"/>
                  <a:pt x="202" y="99"/>
                  <a:pt x="202" y="99"/>
                </a:cubicBezTo>
                <a:close/>
                <a:moveTo>
                  <a:pt x="210" y="97"/>
                </a:moveTo>
                <a:cubicBezTo>
                  <a:pt x="210" y="98"/>
                  <a:pt x="210" y="99"/>
                  <a:pt x="210" y="100"/>
                </a:cubicBezTo>
                <a:cubicBezTo>
                  <a:pt x="211" y="99"/>
                  <a:pt x="212" y="98"/>
                  <a:pt x="212" y="98"/>
                </a:cubicBezTo>
                <a:cubicBezTo>
                  <a:pt x="212" y="97"/>
                  <a:pt x="212" y="96"/>
                  <a:pt x="212" y="95"/>
                </a:cubicBezTo>
                <a:cubicBezTo>
                  <a:pt x="212" y="96"/>
                  <a:pt x="211" y="96"/>
                  <a:pt x="210" y="97"/>
                </a:cubicBezTo>
                <a:close/>
                <a:moveTo>
                  <a:pt x="219" y="96"/>
                </a:moveTo>
                <a:cubicBezTo>
                  <a:pt x="219" y="97"/>
                  <a:pt x="219" y="98"/>
                  <a:pt x="219" y="99"/>
                </a:cubicBezTo>
                <a:cubicBezTo>
                  <a:pt x="220" y="99"/>
                  <a:pt x="220" y="99"/>
                  <a:pt x="220" y="99"/>
                </a:cubicBezTo>
                <a:cubicBezTo>
                  <a:pt x="220" y="97"/>
                  <a:pt x="220" y="96"/>
                  <a:pt x="220" y="95"/>
                </a:cubicBezTo>
                <a:cubicBezTo>
                  <a:pt x="220" y="96"/>
                  <a:pt x="220" y="96"/>
                  <a:pt x="219" y="96"/>
                </a:cubicBezTo>
                <a:close/>
                <a:moveTo>
                  <a:pt x="14" y="91"/>
                </a:moveTo>
                <a:cubicBezTo>
                  <a:pt x="14" y="92"/>
                  <a:pt x="14" y="93"/>
                  <a:pt x="14" y="94"/>
                </a:cubicBezTo>
                <a:cubicBezTo>
                  <a:pt x="14" y="94"/>
                  <a:pt x="14" y="94"/>
                  <a:pt x="14" y="94"/>
                </a:cubicBezTo>
                <a:cubicBezTo>
                  <a:pt x="14" y="94"/>
                  <a:pt x="14" y="93"/>
                  <a:pt x="14" y="92"/>
                </a:cubicBezTo>
                <a:cubicBezTo>
                  <a:pt x="14" y="92"/>
                  <a:pt x="14" y="91"/>
                  <a:pt x="14" y="91"/>
                </a:cubicBezTo>
                <a:close/>
                <a:moveTo>
                  <a:pt x="204" y="94"/>
                </a:moveTo>
                <a:cubicBezTo>
                  <a:pt x="205" y="94"/>
                  <a:pt x="205" y="94"/>
                  <a:pt x="205" y="94"/>
                </a:cubicBezTo>
                <a:cubicBezTo>
                  <a:pt x="205" y="93"/>
                  <a:pt x="205" y="93"/>
                  <a:pt x="205" y="93"/>
                </a:cubicBezTo>
                <a:cubicBezTo>
                  <a:pt x="205" y="93"/>
                  <a:pt x="205" y="93"/>
                  <a:pt x="204" y="93"/>
                </a:cubicBezTo>
                <a:cubicBezTo>
                  <a:pt x="204" y="93"/>
                  <a:pt x="204" y="93"/>
                  <a:pt x="204" y="94"/>
                </a:cubicBezTo>
                <a:close/>
                <a:moveTo>
                  <a:pt x="220" y="86"/>
                </a:moveTo>
                <a:cubicBezTo>
                  <a:pt x="220" y="88"/>
                  <a:pt x="220" y="89"/>
                  <a:pt x="220" y="91"/>
                </a:cubicBezTo>
                <a:cubicBezTo>
                  <a:pt x="220" y="91"/>
                  <a:pt x="220" y="91"/>
                  <a:pt x="220" y="91"/>
                </a:cubicBezTo>
                <a:cubicBezTo>
                  <a:pt x="220" y="89"/>
                  <a:pt x="220" y="87"/>
                  <a:pt x="220" y="86"/>
                </a:cubicBezTo>
                <a:cubicBezTo>
                  <a:pt x="220" y="86"/>
                  <a:pt x="220" y="86"/>
                  <a:pt x="220" y="86"/>
                </a:cubicBezTo>
                <a:close/>
                <a:moveTo>
                  <a:pt x="224" y="81"/>
                </a:moveTo>
                <a:cubicBezTo>
                  <a:pt x="224" y="83"/>
                  <a:pt x="225" y="84"/>
                  <a:pt x="225" y="85"/>
                </a:cubicBezTo>
                <a:cubicBezTo>
                  <a:pt x="225" y="83"/>
                  <a:pt x="225" y="82"/>
                  <a:pt x="225" y="81"/>
                </a:cubicBezTo>
                <a:cubicBezTo>
                  <a:pt x="225" y="81"/>
                  <a:pt x="224" y="81"/>
                  <a:pt x="224" y="81"/>
                </a:cubicBezTo>
                <a:close/>
                <a:moveTo>
                  <a:pt x="225" y="54"/>
                </a:moveTo>
                <a:cubicBezTo>
                  <a:pt x="225" y="54"/>
                  <a:pt x="225" y="53"/>
                  <a:pt x="225" y="53"/>
                </a:cubicBezTo>
                <a:cubicBezTo>
                  <a:pt x="225" y="52"/>
                  <a:pt x="225" y="52"/>
                  <a:pt x="225" y="51"/>
                </a:cubicBezTo>
                <a:cubicBezTo>
                  <a:pt x="225" y="51"/>
                  <a:pt x="225" y="51"/>
                  <a:pt x="225" y="50"/>
                </a:cubicBezTo>
                <a:cubicBezTo>
                  <a:pt x="225" y="49"/>
                  <a:pt x="225" y="47"/>
                  <a:pt x="225" y="46"/>
                </a:cubicBezTo>
                <a:cubicBezTo>
                  <a:pt x="225" y="46"/>
                  <a:pt x="225" y="46"/>
                  <a:pt x="225" y="46"/>
                </a:cubicBezTo>
                <a:cubicBezTo>
                  <a:pt x="225" y="46"/>
                  <a:pt x="225" y="46"/>
                  <a:pt x="224" y="46"/>
                </a:cubicBezTo>
                <a:cubicBezTo>
                  <a:pt x="224" y="46"/>
                  <a:pt x="224" y="46"/>
                  <a:pt x="224" y="46"/>
                </a:cubicBezTo>
                <a:cubicBezTo>
                  <a:pt x="224" y="46"/>
                  <a:pt x="224" y="46"/>
                  <a:pt x="223" y="46"/>
                </a:cubicBezTo>
                <a:cubicBezTo>
                  <a:pt x="222" y="46"/>
                  <a:pt x="222" y="46"/>
                  <a:pt x="221" y="46"/>
                </a:cubicBezTo>
                <a:cubicBezTo>
                  <a:pt x="221" y="46"/>
                  <a:pt x="221" y="47"/>
                  <a:pt x="222" y="47"/>
                </a:cubicBezTo>
                <a:cubicBezTo>
                  <a:pt x="222" y="47"/>
                  <a:pt x="222" y="47"/>
                  <a:pt x="222" y="47"/>
                </a:cubicBezTo>
                <a:cubicBezTo>
                  <a:pt x="223" y="47"/>
                  <a:pt x="223" y="47"/>
                  <a:pt x="223" y="48"/>
                </a:cubicBezTo>
                <a:cubicBezTo>
                  <a:pt x="223" y="49"/>
                  <a:pt x="223" y="49"/>
                  <a:pt x="223" y="50"/>
                </a:cubicBezTo>
                <a:cubicBezTo>
                  <a:pt x="223" y="50"/>
                  <a:pt x="223" y="50"/>
                  <a:pt x="223" y="50"/>
                </a:cubicBezTo>
                <a:cubicBezTo>
                  <a:pt x="223" y="50"/>
                  <a:pt x="223" y="50"/>
                  <a:pt x="223" y="50"/>
                </a:cubicBezTo>
                <a:cubicBezTo>
                  <a:pt x="224" y="50"/>
                  <a:pt x="224" y="50"/>
                  <a:pt x="224" y="51"/>
                </a:cubicBezTo>
                <a:cubicBezTo>
                  <a:pt x="225" y="51"/>
                  <a:pt x="225" y="52"/>
                  <a:pt x="224" y="52"/>
                </a:cubicBezTo>
                <a:cubicBezTo>
                  <a:pt x="224" y="53"/>
                  <a:pt x="223" y="53"/>
                  <a:pt x="223" y="54"/>
                </a:cubicBezTo>
                <a:cubicBezTo>
                  <a:pt x="224" y="54"/>
                  <a:pt x="224" y="54"/>
                  <a:pt x="225" y="54"/>
                </a:cubicBezTo>
                <a:close/>
                <a:moveTo>
                  <a:pt x="219" y="54"/>
                </a:moveTo>
                <a:cubicBezTo>
                  <a:pt x="219" y="53"/>
                  <a:pt x="221" y="51"/>
                  <a:pt x="221" y="51"/>
                </a:cubicBezTo>
                <a:cubicBezTo>
                  <a:pt x="221" y="51"/>
                  <a:pt x="221" y="51"/>
                  <a:pt x="221" y="51"/>
                </a:cubicBezTo>
                <a:cubicBezTo>
                  <a:pt x="220" y="52"/>
                  <a:pt x="219" y="53"/>
                  <a:pt x="218" y="54"/>
                </a:cubicBezTo>
                <a:cubicBezTo>
                  <a:pt x="218" y="54"/>
                  <a:pt x="218" y="54"/>
                  <a:pt x="218" y="54"/>
                </a:cubicBezTo>
                <a:cubicBezTo>
                  <a:pt x="218" y="54"/>
                  <a:pt x="219" y="54"/>
                  <a:pt x="219" y="54"/>
                </a:cubicBezTo>
                <a:close/>
                <a:moveTo>
                  <a:pt x="202" y="53"/>
                </a:moveTo>
                <a:cubicBezTo>
                  <a:pt x="203" y="53"/>
                  <a:pt x="205" y="54"/>
                  <a:pt x="206" y="54"/>
                </a:cubicBezTo>
                <a:cubicBezTo>
                  <a:pt x="206" y="53"/>
                  <a:pt x="206" y="53"/>
                  <a:pt x="206" y="53"/>
                </a:cubicBezTo>
                <a:cubicBezTo>
                  <a:pt x="207" y="51"/>
                  <a:pt x="209" y="50"/>
                  <a:pt x="210" y="48"/>
                </a:cubicBezTo>
                <a:cubicBezTo>
                  <a:pt x="211" y="48"/>
                  <a:pt x="211" y="48"/>
                  <a:pt x="211" y="48"/>
                </a:cubicBezTo>
                <a:cubicBezTo>
                  <a:pt x="212" y="47"/>
                  <a:pt x="212" y="47"/>
                  <a:pt x="212" y="47"/>
                </a:cubicBezTo>
                <a:cubicBezTo>
                  <a:pt x="212" y="47"/>
                  <a:pt x="212" y="46"/>
                  <a:pt x="213" y="46"/>
                </a:cubicBezTo>
                <a:cubicBezTo>
                  <a:pt x="212" y="46"/>
                  <a:pt x="211" y="46"/>
                  <a:pt x="211" y="46"/>
                </a:cubicBezTo>
                <a:cubicBezTo>
                  <a:pt x="208" y="47"/>
                  <a:pt x="206" y="49"/>
                  <a:pt x="204" y="51"/>
                </a:cubicBezTo>
                <a:cubicBezTo>
                  <a:pt x="203" y="52"/>
                  <a:pt x="203" y="52"/>
                  <a:pt x="202" y="53"/>
                </a:cubicBezTo>
                <a:cubicBezTo>
                  <a:pt x="202" y="53"/>
                  <a:pt x="202" y="53"/>
                  <a:pt x="202" y="53"/>
                </a:cubicBezTo>
                <a:close/>
                <a:moveTo>
                  <a:pt x="198" y="53"/>
                </a:moveTo>
                <a:cubicBezTo>
                  <a:pt x="199" y="51"/>
                  <a:pt x="201" y="49"/>
                  <a:pt x="203" y="48"/>
                </a:cubicBezTo>
                <a:cubicBezTo>
                  <a:pt x="202" y="48"/>
                  <a:pt x="200" y="50"/>
                  <a:pt x="199" y="51"/>
                </a:cubicBezTo>
                <a:cubicBezTo>
                  <a:pt x="198" y="52"/>
                  <a:pt x="197" y="53"/>
                  <a:pt x="196" y="53"/>
                </a:cubicBezTo>
                <a:lnTo>
                  <a:pt x="198" y="53"/>
                </a:lnTo>
                <a:close/>
                <a:moveTo>
                  <a:pt x="185" y="53"/>
                </a:moveTo>
                <a:cubicBezTo>
                  <a:pt x="187" y="53"/>
                  <a:pt x="190" y="53"/>
                  <a:pt x="193" y="53"/>
                </a:cubicBezTo>
                <a:cubicBezTo>
                  <a:pt x="193" y="53"/>
                  <a:pt x="193" y="53"/>
                  <a:pt x="193" y="53"/>
                </a:cubicBezTo>
                <a:cubicBezTo>
                  <a:pt x="195" y="50"/>
                  <a:pt x="198" y="47"/>
                  <a:pt x="202" y="46"/>
                </a:cubicBezTo>
                <a:cubicBezTo>
                  <a:pt x="199" y="45"/>
                  <a:pt x="196" y="45"/>
                  <a:pt x="193" y="45"/>
                </a:cubicBezTo>
                <a:cubicBezTo>
                  <a:pt x="193" y="45"/>
                  <a:pt x="193" y="46"/>
                  <a:pt x="193" y="46"/>
                </a:cubicBezTo>
                <a:cubicBezTo>
                  <a:pt x="191" y="47"/>
                  <a:pt x="189" y="49"/>
                  <a:pt x="187" y="51"/>
                </a:cubicBezTo>
                <a:cubicBezTo>
                  <a:pt x="186" y="51"/>
                  <a:pt x="185" y="52"/>
                  <a:pt x="185" y="53"/>
                </a:cubicBezTo>
                <a:close/>
                <a:moveTo>
                  <a:pt x="181" y="53"/>
                </a:moveTo>
                <a:cubicBezTo>
                  <a:pt x="184" y="49"/>
                  <a:pt x="187" y="47"/>
                  <a:pt x="190" y="45"/>
                </a:cubicBezTo>
                <a:cubicBezTo>
                  <a:pt x="188" y="45"/>
                  <a:pt x="187" y="45"/>
                  <a:pt x="185" y="45"/>
                </a:cubicBezTo>
                <a:cubicBezTo>
                  <a:pt x="185" y="45"/>
                  <a:pt x="185" y="45"/>
                  <a:pt x="185" y="45"/>
                </a:cubicBezTo>
                <a:cubicBezTo>
                  <a:pt x="186" y="45"/>
                  <a:pt x="185" y="46"/>
                  <a:pt x="185" y="46"/>
                </a:cubicBezTo>
                <a:cubicBezTo>
                  <a:pt x="183" y="48"/>
                  <a:pt x="181" y="49"/>
                  <a:pt x="179" y="51"/>
                </a:cubicBezTo>
                <a:cubicBezTo>
                  <a:pt x="179" y="51"/>
                  <a:pt x="179" y="52"/>
                  <a:pt x="178" y="52"/>
                </a:cubicBezTo>
                <a:cubicBezTo>
                  <a:pt x="178" y="52"/>
                  <a:pt x="178" y="52"/>
                  <a:pt x="178" y="53"/>
                </a:cubicBezTo>
                <a:cubicBezTo>
                  <a:pt x="179" y="53"/>
                  <a:pt x="180" y="53"/>
                  <a:pt x="181" y="53"/>
                </a:cubicBezTo>
                <a:close/>
                <a:moveTo>
                  <a:pt x="174" y="52"/>
                </a:moveTo>
                <a:cubicBezTo>
                  <a:pt x="175" y="51"/>
                  <a:pt x="177" y="49"/>
                  <a:pt x="178" y="48"/>
                </a:cubicBezTo>
                <a:cubicBezTo>
                  <a:pt x="178" y="48"/>
                  <a:pt x="178" y="48"/>
                  <a:pt x="178" y="48"/>
                </a:cubicBezTo>
                <a:cubicBezTo>
                  <a:pt x="179" y="47"/>
                  <a:pt x="181" y="45"/>
                  <a:pt x="183" y="44"/>
                </a:cubicBezTo>
                <a:cubicBezTo>
                  <a:pt x="180" y="44"/>
                  <a:pt x="170" y="44"/>
                  <a:pt x="170" y="44"/>
                </a:cubicBezTo>
                <a:cubicBezTo>
                  <a:pt x="168" y="44"/>
                  <a:pt x="166" y="43"/>
                  <a:pt x="165" y="43"/>
                </a:cubicBezTo>
                <a:cubicBezTo>
                  <a:pt x="165" y="43"/>
                  <a:pt x="165" y="43"/>
                  <a:pt x="165" y="43"/>
                </a:cubicBezTo>
                <a:cubicBezTo>
                  <a:pt x="165" y="43"/>
                  <a:pt x="164" y="44"/>
                  <a:pt x="164" y="44"/>
                </a:cubicBezTo>
                <a:cubicBezTo>
                  <a:pt x="163" y="45"/>
                  <a:pt x="161" y="47"/>
                  <a:pt x="159" y="48"/>
                </a:cubicBezTo>
                <a:cubicBezTo>
                  <a:pt x="159" y="49"/>
                  <a:pt x="158" y="50"/>
                  <a:pt x="157" y="51"/>
                </a:cubicBezTo>
                <a:cubicBezTo>
                  <a:pt x="157" y="51"/>
                  <a:pt x="157" y="52"/>
                  <a:pt x="157" y="52"/>
                </a:cubicBezTo>
                <a:cubicBezTo>
                  <a:pt x="158" y="52"/>
                  <a:pt x="160" y="52"/>
                  <a:pt x="161" y="52"/>
                </a:cubicBezTo>
                <a:cubicBezTo>
                  <a:pt x="162" y="50"/>
                  <a:pt x="163" y="49"/>
                  <a:pt x="165" y="47"/>
                </a:cubicBezTo>
                <a:cubicBezTo>
                  <a:pt x="167" y="46"/>
                  <a:pt x="168" y="45"/>
                  <a:pt x="170" y="44"/>
                </a:cubicBezTo>
                <a:cubicBezTo>
                  <a:pt x="170" y="44"/>
                  <a:pt x="170" y="44"/>
                  <a:pt x="170" y="44"/>
                </a:cubicBezTo>
                <a:cubicBezTo>
                  <a:pt x="171" y="44"/>
                  <a:pt x="171" y="44"/>
                  <a:pt x="171" y="45"/>
                </a:cubicBezTo>
                <a:cubicBezTo>
                  <a:pt x="172" y="45"/>
                  <a:pt x="171" y="46"/>
                  <a:pt x="171" y="46"/>
                </a:cubicBezTo>
                <a:cubicBezTo>
                  <a:pt x="169" y="47"/>
                  <a:pt x="168" y="48"/>
                  <a:pt x="166" y="50"/>
                </a:cubicBezTo>
                <a:cubicBezTo>
                  <a:pt x="166" y="50"/>
                  <a:pt x="165" y="51"/>
                  <a:pt x="165" y="51"/>
                </a:cubicBezTo>
                <a:cubicBezTo>
                  <a:pt x="165" y="52"/>
                  <a:pt x="165" y="52"/>
                  <a:pt x="164" y="52"/>
                </a:cubicBezTo>
                <a:cubicBezTo>
                  <a:pt x="166" y="52"/>
                  <a:pt x="167" y="52"/>
                  <a:pt x="169" y="52"/>
                </a:cubicBezTo>
                <a:cubicBezTo>
                  <a:pt x="169" y="51"/>
                  <a:pt x="170" y="49"/>
                  <a:pt x="171" y="48"/>
                </a:cubicBezTo>
                <a:cubicBezTo>
                  <a:pt x="172" y="48"/>
                  <a:pt x="172" y="48"/>
                  <a:pt x="172" y="48"/>
                </a:cubicBezTo>
                <a:cubicBezTo>
                  <a:pt x="173" y="47"/>
                  <a:pt x="174" y="45"/>
                  <a:pt x="176" y="44"/>
                </a:cubicBezTo>
                <a:cubicBezTo>
                  <a:pt x="176" y="44"/>
                  <a:pt x="177" y="44"/>
                  <a:pt x="177" y="44"/>
                </a:cubicBezTo>
                <a:cubicBezTo>
                  <a:pt x="177" y="44"/>
                  <a:pt x="178" y="45"/>
                  <a:pt x="178" y="45"/>
                </a:cubicBezTo>
                <a:cubicBezTo>
                  <a:pt x="178" y="46"/>
                  <a:pt x="178" y="47"/>
                  <a:pt x="177" y="47"/>
                </a:cubicBezTo>
                <a:cubicBezTo>
                  <a:pt x="176" y="48"/>
                  <a:pt x="175" y="49"/>
                  <a:pt x="174" y="50"/>
                </a:cubicBezTo>
                <a:cubicBezTo>
                  <a:pt x="174" y="50"/>
                  <a:pt x="174" y="50"/>
                  <a:pt x="174" y="50"/>
                </a:cubicBezTo>
                <a:cubicBezTo>
                  <a:pt x="174" y="51"/>
                  <a:pt x="174" y="51"/>
                  <a:pt x="173" y="51"/>
                </a:cubicBezTo>
                <a:cubicBezTo>
                  <a:pt x="173" y="52"/>
                  <a:pt x="173" y="52"/>
                  <a:pt x="173" y="52"/>
                </a:cubicBezTo>
                <a:cubicBezTo>
                  <a:pt x="173" y="52"/>
                  <a:pt x="174" y="52"/>
                  <a:pt x="174" y="52"/>
                </a:cubicBezTo>
                <a:close/>
                <a:moveTo>
                  <a:pt x="154" y="51"/>
                </a:moveTo>
                <a:cubicBezTo>
                  <a:pt x="154" y="48"/>
                  <a:pt x="158" y="45"/>
                  <a:pt x="161" y="43"/>
                </a:cubicBezTo>
                <a:cubicBezTo>
                  <a:pt x="159" y="43"/>
                  <a:pt x="157" y="43"/>
                  <a:pt x="155" y="43"/>
                </a:cubicBezTo>
                <a:cubicBezTo>
                  <a:pt x="155" y="44"/>
                  <a:pt x="154" y="46"/>
                  <a:pt x="152" y="48"/>
                </a:cubicBezTo>
                <a:cubicBezTo>
                  <a:pt x="152" y="48"/>
                  <a:pt x="152" y="48"/>
                  <a:pt x="152" y="48"/>
                </a:cubicBezTo>
                <a:cubicBezTo>
                  <a:pt x="152" y="49"/>
                  <a:pt x="151" y="50"/>
                  <a:pt x="150" y="51"/>
                </a:cubicBezTo>
                <a:cubicBezTo>
                  <a:pt x="151" y="51"/>
                  <a:pt x="152" y="51"/>
                  <a:pt x="154" y="51"/>
                </a:cubicBezTo>
                <a:close/>
                <a:moveTo>
                  <a:pt x="142" y="51"/>
                </a:moveTo>
                <a:cubicBezTo>
                  <a:pt x="142" y="51"/>
                  <a:pt x="143" y="51"/>
                  <a:pt x="143" y="51"/>
                </a:cubicBezTo>
                <a:cubicBezTo>
                  <a:pt x="146" y="51"/>
                  <a:pt x="146" y="51"/>
                  <a:pt x="146" y="51"/>
                </a:cubicBezTo>
                <a:cubicBezTo>
                  <a:pt x="147" y="50"/>
                  <a:pt x="148" y="49"/>
                  <a:pt x="148" y="49"/>
                </a:cubicBezTo>
                <a:cubicBezTo>
                  <a:pt x="149" y="48"/>
                  <a:pt x="149" y="48"/>
                  <a:pt x="150" y="47"/>
                </a:cubicBezTo>
                <a:cubicBezTo>
                  <a:pt x="151" y="46"/>
                  <a:pt x="152" y="44"/>
                  <a:pt x="153" y="43"/>
                </a:cubicBezTo>
                <a:cubicBezTo>
                  <a:pt x="153" y="43"/>
                  <a:pt x="153" y="43"/>
                  <a:pt x="153" y="43"/>
                </a:cubicBezTo>
                <a:cubicBezTo>
                  <a:pt x="151" y="43"/>
                  <a:pt x="150" y="43"/>
                  <a:pt x="149" y="42"/>
                </a:cubicBezTo>
                <a:cubicBezTo>
                  <a:pt x="149" y="44"/>
                  <a:pt x="147" y="45"/>
                  <a:pt x="146" y="46"/>
                </a:cubicBezTo>
                <a:cubicBezTo>
                  <a:pt x="146" y="47"/>
                  <a:pt x="146" y="47"/>
                  <a:pt x="145" y="47"/>
                </a:cubicBezTo>
                <a:cubicBezTo>
                  <a:pt x="145" y="47"/>
                  <a:pt x="145" y="48"/>
                  <a:pt x="144" y="48"/>
                </a:cubicBezTo>
                <a:cubicBezTo>
                  <a:pt x="143" y="49"/>
                  <a:pt x="143" y="50"/>
                  <a:pt x="142" y="51"/>
                </a:cubicBezTo>
                <a:cubicBezTo>
                  <a:pt x="142" y="51"/>
                  <a:pt x="142" y="51"/>
                  <a:pt x="142" y="51"/>
                </a:cubicBezTo>
                <a:close/>
                <a:moveTo>
                  <a:pt x="136" y="50"/>
                </a:moveTo>
                <a:cubicBezTo>
                  <a:pt x="137" y="50"/>
                  <a:pt x="137" y="50"/>
                  <a:pt x="138" y="51"/>
                </a:cubicBezTo>
                <a:cubicBezTo>
                  <a:pt x="139" y="49"/>
                  <a:pt x="140" y="48"/>
                  <a:pt x="141" y="47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43" y="46"/>
                  <a:pt x="143" y="45"/>
                  <a:pt x="143" y="45"/>
                </a:cubicBezTo>
                <a:cubicBezTo>
                  <a:pt x="144" y="44"/>
                  <a:pt x="145" y="44"/>
                  <a:pt x="145" y="43"/>
                </a:cubicBezTo>
                <a:cubicBezTo>
                  <a:pt x="145" y="43"/>
                  <a:pt x="146" y="43"/>
                  <a:pt x="146" y="43"/>
                </a:cubicBezTo>
                <a:cubicBezTo>
                  <a:pt x="146" y="42"/>
                  <a:pt x="146" y="42"/>
                  <a:pt x="146" y="42"/>
                </a:cubicBezTo>
                <a:cubicBezTo>
                  <a:pt x="145" y="42"/>
                  <a:pt x="143" y="42"/>
                  <a:pt x="143" y="42"/>
                </a:cubicBezTo>
                <a:cubicBezTo>
                  <a:pt x="143" y="42"/>
                  <a:pt x="143" y="42"/>
                  <a:pt x="143" y="42"/>
                </a:cubicBezTo>
                <a:cubicBezTo>
                  <a:pt x="142" y="44"/>
                  <a:pt x="141" y="45"/>
                  <a:pt x="140" y="46"/>
                </a:cubicBezTo>
                <a:cubicBezTo>
                  <a:pt x="140" y="47"/>
                  <a:pt x="139" y="47"/>
                  <a:pt x="139" y="47"/>
                </a:cubicBezTo>
                <a:cubicBezTo>
                  <a:pt x="139" y="48"/>
                  <a:pt x="139" y="48"/>
                  <a:pt x="139" y="48"/>
                </a:cubicBezTo>
                <a:cubicBezTo>
                  <a:pt x="138" y="49"/>
                  <a:pt x="137" y="50"/>
                  <a:pt x="136" y="50"/>
                </a:cubicBezTo>
                <a:close/>
                <a:moveTo>
                  <a:pt x="132" y="50"/>
                </a:moveTo>
                <a:cubicBezTo>
                  <a:pt x="133" y="50"/>
                  <a:pt x="133" y="49"/>
                  <a:pt x="134" y="48"/>
                </a:cubicBezTo>
                <a:cubicBezTo>
                  <a:pt x="134" y="48"/>
                  <a:pt x="134" y="48"/>
                  <a:pt x="134" y="48"/>
                </a:cubicBezTo>
                <a:cubicBezTo>
                  <a:pt x="135" y="47"/>
                  <a:pt x="136" y="46"/>
                  <a:pt x="137" y="45"/>
                </a:cubicBezTo>
                <a:cubicBezTo>
                  <a:pt x="136" y="46"/>
                  <a:pt x="135" y="47"/>
                  <a:pt x="133" y="48"/>
                </a:cubicBezTo>
                <a:cubicBezTo>
                  <a:pt x="133" y="48"/>
                  <a:pt x="132" y="49"/>
                  <a:pt x="132" y="49"/>
                </a:cubicBezTo>
                <a:cubicBezTo>
                  <a:pt x="131" y="50"/>
                  <a:pt x="131" y="50"/>
                  <a:pt x="131" y="50"/>
                </a:cubicBezTo>
                <a:cubicBezTo>
                  <a:pt x="131" y="50"/>
                  <a:pt x="132" y="50"/>
                  <a:pt x="132" y="50"/>
                </a:cubicBezTo>
                <a:close/>
                <a:moveTo>
                  <a:pt x="128" y="46"/>
                </a:moveTo>
                <a:cubicBezTo>
                  <a:pt x="127" y="46"/>
                  <a:pt x="127" y="47"/>
                  <a:pt x="126" y="48"/>
                </a:cubicBezTo>
                <a:cubicBezTo>
                  <a:pt x="126" y="47"/>
                  <a:pt x="126" y="47"/>
                  <a:pt x="127" y="47"/>
                </a:cubicBezTo>
                <a:cubicBezTo>
                  <a:pt x="127" y="46"/>
                  <a:pt x="128" y="46"/>
                  <a:pt x="128" y="46"/>
                </a:cubicBezTo>
                <a:cubicBezTo>
                  <a:pt x="128" y="46"/>
                  <a:pt x="128" y="46"/>
                  <a:pt x="128" y="46"/>
                </a:cubicBezTo>
                <a:close/>
                <a:moveTo>
                  <a:pt x="119" y="41"/>
                </a:moveTo>
                <a:cubicBezTo>
                  <a:pt x="119" y="42"/>
                  <a:pt x="119" y="43"/>
                  <a:pt x="119" y="44"/>
                </a:cubicBezTo>
                <a:cubicBezTo>
                  <a:pt x="120" y="43"/>
                  <a:pt x="121" y="43"/>
                  <a:pt x="121" y="42"/>
                </a:cubicBezTo>
                <a:cubicBezTo>
                  <a:pt x="121" y="42"/>
                  <a:pt x="121" y="42"/>
                  <a:pt x="121" y="42"/>
                </a:cubicBezTo>
                <a:cubicBezTo>
                  <a:pt x="120" y="42"/>
                  <a:pt x="120" y="41"/>
                  <a:pt x="119" y="41"/>
                </a:cubicBezTo>
                <a:close/>
                <a:moveTo>
                  <a:pt x="125" y="39"/>
                </a:moveTo>
                <a:cubicBezTo>
                  <a:pt x="130" y="39"/>
                  <a:pt x="135" y="39"/>
                  <a:pt x="140" y="39"/>
                </a:cubicBezTo>
                <a:cubicBezTo>
                  <a:pt x="142" y="39"/>
                  <a:pt x="143" y="39"/>
                  <a:pt x="144" y="39"/>
                </a:cubicBezTo>
                <a:cubicBezTo>
                  <a:pt x="154" y="40"/>
                  <a:pt x="163" y="40"/>
                  <a:pt x="171" y="41"/>
                </a:cubicBezTo>
                <a:cubicBezTo>
                  <a:pt x="174" y="41"/>
                  <a:pt x="174" y="41"/>
                  <a:pt x="174" y="41"/>
                </a:cubicBezTo>
                <a:cubicBezTo>
                  <a:pt x="190" y="42"/>
                  <a:pt x="206" y="43"/>
                  <a:pt x="222" y="43"/>
                </a:cubicBezTo>
                <a:cubicBezTo>
                  <a:pt x="223" y="43"/>
                  <a:pt x="223" y="43"/>
                  <a:pt x="223" y="43"/>
                </a:cubicBezTo>
                <a:cubicBezTo>
                  <a:pt x="224" y="42"/>
                  <a:pt x="224" y="41"/>
                  <a:pt x="223" y="39"/>
                </a:cubicBezTo>
                <a:cubicBezTo>
                  <a:pt x="223" y="39"/>
                  <a:pt x="223" y="39"/>
                  <a:pt x="223" y="39"/>
                </a:cubicBezTo>
                <a:cubicBezTo>
                  <a:pt x="223" y="39"/>
                  <a:pt x="222" y="38"/>
                  <a:pt x="222" y="38"/>
                </a:cubicBezTo>
                <a:cubicBezTo>
                  <a:pt x="222" y="38"/>
                  <a:pt x="222" y="37"/>
                  <a:pt x="222" y="37"/>
                </a:cubicBezTo>
                <a:cubicBezTo>
                  <a:pt x="222" y="37"/>
                  <a:pt x="222" y="37"/>
                  <a:pt x="222" y="37"/>
                </a:cubicBezTo>
                <a:cubicBezTo>
                  <a:pt x="220" y="34"/>
                  <a:pt x="217" y="31"/>
                  <a:pt x="216" y="29"/>
                </a:cubicBezTo>
                <a:cubicBezTo>
                  <a:pt x="212" y="25"/>
                  <a:pt x="208" y="22"/>
                  <a:pt x="204" y="20"/>
                </a:cubicBezTo>
                <a:cubicBezTo>
                  <a:pt x="197" y="15"/>
                  <a:pt x="187" y="11"/>
                  <a:pt x="177" y="8"/>
                </a:cubicBezTo>
                <a:cubicBezTo>
                  <a:pt x="167" y="6"/>
                  <a:pt x="156" y="4"/>
                  <a:pt x="145" y="3"/>
                </a:cubicBezTo>
                <a:cubicBezTo>
                  <a:pt x="140" y="3"/>
                  <a:pt x="136" y="3"/>
                  <a:pt x="132" y="3"/>
                </a:cubicBezTo>
                <a:cubicBezTo>
                  <a:pt x="130" y="3"/>
                  <a:pt x="128" y="3"/>
                  <a:pt x="126" y="3"/>
                </a:cubicBezTo>
                <a:cubicBezTo>
                  <a:pt x="124" y="3"/>
                  <a:pt x="122" y="3"/>
                  <a:pt x="120" y="3"/>
                </a:cubicBezTo>
                <a:cubicBezTo>
                  <a:pt x="120" y="3"/>
                  <a:pt x="120" y="3"/>
                  <a:pt x="119" y="3"/>
                </a:cubicBezTo>
                <a:cubicBezTo>
                  <a:pt x="119" y="6"/>
                  <a:pt x="119" y="10"/>
                  <a:pt x="120" y="13"/>
                </a:cubicBezTo>
                <a:cubicBezTo>
                  <a:pt x="120" y="21"/>
                  <a:pt x="120" y="30"/>
                  <a:pt x="119" y="39"/>
                </a:cubicBezTo>
                <a:cubicBezTo>
                  <a:pt x="121" y="39"/>
                  <a:pt x="123" y="39"/>
                  <a:pt x="125" y="39"/>
                </a:cubicBezTo>
                <a:close/>
                <a:moveTo>
                  <a:pt x="122" y="42"/>
                </a:moveTo>
                <a:cubicBezTo>
                  <a:pt x="123" y="42"/>
                  <a:pt x="123" y="42"/>
                  <a:pt x="123" y="42"/>
                </a:cubicBezTo>
                <a:cubicBezTo>
                  <a:pt x="123" y="42"/>
                  <a:pt x="123" y="43"/>
                  <a:pt x="123" y="43"/>
                </a:cubicBezTo>
                <a:cubicBezTo>
                  <a:pt x="123" y="43"/>
                  <a:pt x="124" y="42"/>
                  <a:pt x="124" y="42"/>
                </a:cubicBezTo>
                <a:cubicBezTo>
                  <a:pt x="124" y="42"/>
                  <a:pt x="123" y="42"/>
                  <a:pt x="122" y="42"/>
                </a:cubicBezTo>
                <a:close/>
                <a:moveTo>
                  <a:pt x="127" y="42"/>
                </a:moveTo>
                <a:cubicBezTo>
                  <a:pt x="127" y="42"/>
                  <a:pt x="127" y="43"/>
                  <a:pt x="127" y="43"/>
                </a:cubicBezTo>
                <a:cubicBezTo>
                  <a:pt x="127" y="43"/>
                  <a:pt x="127" y="43"/>
                  <a:pt x="127" y="43"/>
                </a:cubicBezTo>
                <a:cubicBezTo>
                  <a:pt x="127" y="43"/>
                  <a:pt x="128" y="42"/>
                  <a:pt x="129" y="42"/>
                </a:cubicBezTo>
                <a:cubicBezTo>
                  <a:pt x="128" y="42"/>
                  <a:pt x="128" y="42"/>
                  <a:pt x="127" y="42"/>
                </a:cubicBezTo>
                <a:close/>
                <a:moveTo>
                  <a:pt x="131" y="42"/>
                </a:moveTo>
                <a:cubicBezTo>
                  <a:pt x="131" y="42"/>
                  <a:pt x="131" y="42"/>
                  <a:pt x="131" y="43"/>
                </a:cubicBezTo>
                <a:cubicBezTo>
                  <a:pt x="131" y="43"/>
                  <a:pt x="131" y="43"/>
                  <a:pt x="131" y="43"/>
                </a:cubicBezTo>
                <a:cubicBezTo>
                  <a:pt x="132" y="43"/>
                  <a:pt x="132" y="42"/>
                  <a:pt x="133" y="42"/>
                </a:cubicBezTo>
                <a:cubicBezTo>
                  <a:pt x="132" y="42"/>
                  <a:pt x="131" y="42"/>
                  <a:pt x="131" y="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61"/>
          <p:cNvSpPr/>
          <p:nvPr/>
        </p:nvSpPr>
        <p:spPr>
          <a:xfrm>
            <a:off x="1533975" y="3709950"/>
            <a:ext cx="31779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latin typeface="DFKai-SB"/>
                <a:ea typeface="DFKai-SB"/>
                <a:cs typeface="DFKai-SB"/>
                <a:sym typeface="DFKai-SB"/>
              </a:rPr>
              <a:t>希望以防守性質作為依據</a:t>
            </a:r>
            <a:endParaRPr sz="1800" b="1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2"/>
          <p:cNvSpPr/>
          <p:nvPr/>
        </p:nvSpPr>
        <p:spPr>
          <a:xfrm>
            <a:off x="251520" y="195486"/>
            <a:ext cx="8712900" cy="4752600"/>
          </a:xfrm>
          <a:prstGeom prst="rect">
            <a:avLst/>
          </a:prstGeom>
          <a:noFill/>
          <a:ln w="38100" cap="flat" cmpd="sng">
            <a:solidFill>
              <a:srgbClr val="395E89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62"/>
          <p:cNvSpPr txBox="1"/>
          <p:nvPr/>
        </p:nvSpPr>
        <p:spPr>
          <a:xfrm>
            <a:off x="2771800" y="2784575"/>
            <a:ext cx="1859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b="1">
                <a:latin typeface="BiauKai"/>
                <a:ea typeface="BiauKai"/>
                <a:cs typeface="BiauKai"/>
                <a:sym typeface="BiauKai"/>
              </a:rPr>
              <a:t>延伸探討</a:t>
            </a:r>
            <a:endParaRPr sz="3000" b="1">
              <a:latin typeface="BiauKai"/>
              <a:ea typeface="BiauKai"/>
              <a:cs typeface="BiauKai"/>
              <a:sym typeface="BiauKai"/>
            </a:endParaRPr>
          </a:p>
        </p:txBody>
      </p:sp>
      <p:sp>
        <p:nvSpPr>
          <p:cNvPr id="671" name="Google Shape;671;p62"/>
          <p:cNvSpPr txBox="1"/>
          <p:nvPr/>
        </p:nvSpPr>
        <p:spPr>
          <a:xfrm>
            <a:off x="2199527" y="2030850"/>
            <a:ext cx="2823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PART04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2" name="Google Shape;672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0192" y="-20538"/>
            <a:ext cx="2416027" cy="4348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" name="Google Shape;678;p63"/>
          <p:cNvGrpSpPr/>
          <p:nvPr/>
        </p:nvGrpSpPr>
        <p:grpSpPr>
          <a:xfrm>
            <a:off x="1403648" y="267494"/>
            <a:ext cx="6192052" cy="767418"/>
            <a:chOff x="1492256" y="411510"/>
            <a:chExt cx="6192052" cy="767418"/>
          </a:xfrm>
        </p:grpSpPr>
        <p:sp>
          <p:nvSpPr>
            <p:cNvPr id="679" name="Google Shape;679;p63"/>
            <p:cNvSpPr/>
            <p:nvPr/>
          </p:nvSpPr>
          <p:spPr>
            <a:xfrm>
              <a:off x="1492256" y="994281"/>
              <a:ext cx="6192052" cy="184647"/>
            </a:xfrm>
            <a:custGeom>
              <a:avLst/>
              <a:gdLst/>
              <a:ahLst/>
              <a:cxnLst/>
              <a:rect l="l" t="t" r="r" b="b"/>
              <a:pathLst>
                <a:path w="3513221" h="64281" extrusionOk="0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63"/>
            <p:cNvSpPr txBox="1"/>
            <p:nvPr/>
          </p:nvSpPr>
          <p:spPr>
            <a:xfrm>
              <a:off x="3246786" y="411510"/>
              <a:ext cx="254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延伸探討</a:t>
              </a:r>
              <a:endParaRPr sz="3600"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grpSp>
        <p:nvGrpSpPr>
          <p:cNvPr id="681" name="Google Shape;681;p63"/>
          <p:cNvGrpSpPr/>
          <p:nvPr/>
        </p:nvGrpSpPr>
        <p:grpSpPr>
          <a:xfrm>
            <a:off x="1261639" y="1578469"/>
            <a:ext cx="2749187" cy="3194881"/>
            <a:chOff x="8724903" y="3030540"/>
            <a:chExt cx="574675" cy="868363"/>
          </a:xfrm>
        </p:grpSpPr>
        <p:sp>
          <p:nvSpPr>
            <p:cNvPr id="682" name="Google Shape;682;p63"/>
            <p:cNvSpPr/>
            <p:nvPr/>
          </p:nvSpPr>
          <p:spPr>
            <a:xfrm>
              <a:off x="8943980" y="323691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00579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3"/>
            <p:cNvSpPr/>
            <p:nvPr/>
          </p:nvSpPr>
          <p:spPr>
            <a:xfrm>
              <a:off x="8724903" y="3030540"/>
              <a:ext cx="574675" cy="868363"/>
            </a:xfrm>
            <a:custGeom>
              <a:avLst/>
              <a:gdLst/>
              <a:ahLst/>
              <a:cxnLst/>
              <a:rect l="l" t="t" r="r" b="b"/>
              <a:pathLst>
                <a:path w="153" h="231" extrusionOk="0">
                  <a:moveTo>
                    <a:pt x="39" y="219"/>
                  </a:moveTo>
                  <a:cubicBezTo>
                    <a:pt x="39" y="219"/>
                    <a:pt x="39" y="219"/>
                    <a:pt x="38" y="219"/>
                  </a:cubicBezTo>
                  <a:cubicBezTo>
                    <a:pt x="39" y="221"/>
                    <a:pt x="40" y="222"/>
                    <a:pt x="41" y="224"/>
                  </a:cubicBezTo>
                  <a:cubicBezTo>
                    <a:pt x="41" y="224"/>
                    <a:pt x="42" y="224"/>
                    <a:pt x="42" y="224"/>
                  </a:cubicBezTo>
                  <a:cubicBezTo>
                    <a:pt x="42" y="225"/>
                    <a:pt x="41" y="224"/>
                    <a:pt x="40" y="224"/>
                  </a:cubicBezTo>
                  <a:cubicBezTo>
                    <a:pt x="40" y="225"/>
                    <a:pt x="40" y="225"/>
                    <a:pt x="40" y="226"/>
                  </a:cubicBezTo>
                  <a:cubicBezTo>
                    <a:pt x="39" y="227"/>
                    <a:pt x="38" y="225"/>
                    <a:pt x="37" y="225"/>
                  </a:cubicBezTo>
                  <a:cubicBezTo>
                    <a:pt x="37" y="226"/>
                    <a:pt x="38" y="227"/>
                    <a:pt x="39" y="228"/>
                  </a:cubicBezTo>
                  <a:cubicBezTo>
                    <a:pt x="39" y="228"/>
                    <a:pt x="40" y="227"/>
                    <a:pt x="40" y="227"/>
                  </a:cubicBezTo>
                  <a:cubicBezTo>
                    <a:pt x="41" y="227"/>
                    <a:pt x="41" y="226"/>
                    <a:pt x="41" y="226"/>
                  </a:cubicBezTo>
                  <a:cubicBezTo>
                    <a:pt x="41" y="226"/>
                    <a:pt x="41" y="226"/>
                    <a:pt x="42" y="226"/>
                  </a:cubicBezTo>
                  <a:cubicBezTo>
                    <a:pt x="42" y="227"/>
                    <a:pt x="42" y="228"/>
                    <a:pt x="41" y="228"/>
                  </a:cubicBezTo>
                  <a:cubicBezTo>
                    <a:pt x="41" y="228"/>
                    <a:pt x="41" y="228"/>
                    <a:pt x="40" y="228"/>
                  </a:cubicBezTo>
                  <a:cubicBezTo>
                    <a:pt x="38" y="229"/>
                    <a:pt x="36" y="230"/>
                    <a:pt x="33" y="230"/>
                  </a:cubicBezTo>
                  <a:cubicBezTo>
                    <a:pt x="32" y="230"/>
                    <a:pt x="33" y="230"/>
                    <a:pt x="32" y="231"/>
                  </a:cubicBezTo>
                  <a:cubicBezTo>
                    <a:pt x="31" y="230"/>
                    <a:pt x="30" y="229"/>
                    <a:pt x="29" y="230"/>
                  </a:cubicBezTo>
                  <a:cubicBezTo>
                    <a:pt x="28" y="228"/>
                    <a:pt x="26" y="229"/>
                    <a:pt x="25" y="228"/>
                  </a:cubicBezTo>
                  <a:cubicBezTo>
                    <a:pt x="24" y="228"/>
                    <a:pt x="24" y="229"/>
                    <a:pt x="23" y="228"/>
                  </a:cubicBezTo>
                  <a:cubicBezTo>
                    <a:pt x="23" y="228"/>
                    <a:pt x="23" y="228"/>
                    <a:pt x="23" y="227"/>
                  </a:cubicBezTo>
                  <a:cubicBezTo>
                    <a:pt x="22" y="227"/>
                    <a:pt x="21" y="228"/>
                    <a:pt x="20" y="228"/>
                  </a:cubicBezTo>
                  <a:cubicBezTo>
                    <a:pt x="21" y="227"/>
                    <a:pt x="21" y="226"/>
                    <a:pt x="22" y="226"/>
                  </a:cubicBezTo>
                  <a:cubicBezTo>
                    <a:pt x="23" y="225"/>
                    <a:pt x="23" y="224"/>
                    <a:pt x="24" y="224"/>
                  </a:cubicBezTo>
                  <a:cubicBezTo>
                    <a:pt x="23" y="223"/>
                    <a:pt x="24" y="222"/>
                    <a:pt x="24" y="221"/>
                  </a:cubicBezTo>
                  <a:cubicBezTo>
                    <a:pt x="26" y="220"/>
                    <a:pt x="26" y="215"/>
                    <a:pt x="29" y="215"/>
                  </a:cubicBezTo>
                  <a:cubicBezTo>
                    <a:pt x="29" y="210"/>
                    <a:pt x="30" y="205"/>
                    <a:pt x="29" y="201"/>
                  </a:cubicBezTo>
                  <a:cubicBezTo>
                    <a:pt x="30" y="198"/>
                    <a:pt x="30" y="193"/>
                    <a:pt x="30" y="189"/>
                  </a:cubicBezTo>
                  <a:cubicBezTo>
                    <a:pt x="30" y="186"/>
                    <a:pt x="30" y="184"/>
                    <a:pt x="29" y="182"/>
                  </a:cubicBezTo>
                  <a:cubicBezTo>
                    <a:pt x="29" y="181"/>
                    <a:pt x="30" y="181"/>
                    <a:pt x="30" y="180"/>
                  </a:cubicBezTo>
                  <a:cubicBezTo>
                    <a:pt x="30" y="175"/>
                    <a:pt x="30" y="169"/>
                    <a:pt x="31" y="163"/>
                  </a:cubicBezTo>
                  <a:cubicBezTo>
                    <a:pt x="31" y="159"/>
                    <a:pt x="32" y="156"/>
                    <a:pt x="32" y="152"/>
                  </a:cubicBezTo>
                  <a:cubicBezTo>
                    <a:pt x="32" y="152"/>
                    <a:pt x="32" y="151"/>
                    <a:pt x="32" y="151"/>
                  </a:cubicBezTo>
                  <a:cubicBezTo>
                    <a:pt x="32" y="150"/>
                    <a:pt x="32" y="150"/>
                    <a:pt x="32" y="149"/>
                  </a:cubicBezTo>
                  <a:cubicBezTo>
                    <a:pt x="33" y="147"/>
                    <a:pt x="32" y="144"/>
                    <a:pt x="32" y="141"/>
                  </a:cubicBezTo>
                  <a:cubicBezTo>
                    <a:pt x="32" y="142"/>
                    <a:pt x="32" y="143"/>
                    <a:pt x="31" y="144"/>
                  </a:cubicBezTo>
                  <a:cubicBezTo>
                    <a:pt x="31" y="144"/>
                    <a:pt x="31" y="143"/>
                    <a:pt x="31" y="143"/>
                  </a:cubicBezTo>
                  <a:cubicBezTo>
                    <a:pt x="30" y="137"/>
                    <a:pt x="30" y="129"/>
                    <a:pt x="29" y="123"/>
                  </a:cubicBezTo>
                  <a:cubicBezTo>
                    <a:pt x="29" y="118"/>
                    <a:pt x="29" y="114"/>
                    <a:pt x="28" y="110"/>
                  </a:cubicBezTo>
                  <a:cubicBezTo>
                    <a:pt x="27" y="99"/>
                    <a:pt x="26" y="88"/>
                    <a:pt x="24" y="78"/>
                  </a:cubicBezTo>
                  <a:cubicBezTo>
                    <a:pt x="23" y="80"/>
                    <a:pt x="22" y="83"/>
                    <a:pt x="21" y="84"/>
                  </a:cubicBezTo>
                  <a:cubicBezTo>
                    <a:pt x="21" y="86"/>
                    <a:pt x="20" y="87"/>
                    <a:pt x="20" y="88"/>
                  </a:cubicBezTo>
                  <a:cubicBezTo>
                    <a:pt x="18" y="92"/>
                    <a:pt x="17" y="98"/>
                    <a:pt x="15" y="101"/>
                  </a:cubicBezTo>
                  <a:cubicBezTo>
                    <a:pt x="16" y="104"/>
                    <a:pt x="14" y="106"/>
                    <a:pt x="14" y="109"/>
                  </a:cubicBezTo>
                  <a:cubicBezTo>
                    <a:pt x="14" y="109"/>
                    <a:pt x="14" y="110"/>
                    <a:pt x="13" y="110"/>
                  </a:cubicBezTo>
                  <a:cubicBezTo>
                    <a:pt x="13" y="111"/>
                    <a:pt x="13" y="112"/>
                    <a:pt x="12" y="113"/>
                  </a:cubicBezTo>
                  <a:cubicBezTo>
                    <a:pt x="12" y="115"/>
                    <a:pt x="12" y="118"/>
                    <a:pt x="11" y="120"/>
                  </a:cubicBezTo>
                  <a:cubicBezTo>
                    <a:pt x="11" y="121"/>
                    <a:pt x="11" y="122"/>
                    <a:pt x="11" y="123"/>
                  </a:cubicBezTo>
                  <a:cubicBezTo>
                    <a:pt x="10" y="126"/>
                    <a:pt x="9" y="130"/>
                    <a:pt x="9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3"/>
                    <a:pt x="9" y="134"/>
                    <a:pt x="9" y="134"/>
                  </a:cubicBezTo>
                  <a:cubicBezTo>
                    <a:pt x="9" y="135"/>
                    <a:pt x="8" y="136"/>
                    <a:pt x="8" y="136"/>
                  </a:cubicBezTo>
                  <a:cubicBezTo>
                    <a:pt x="9" y="136"/>
                    <a:pt x="8" y="136"/>
                    <a:pt x="8" y="136"/>
                  </a:cubicBezTo>
                  <a:cubicBezTo>
                    <a:pt x="8" y="138"/>
                    <a:pt x="9" y="141"/>
                    <a:pt x="8" y="143"/>
                  </a:cubicBezTo>
                  <a:cubicBezTo>
                    <a:pt x="8" y="143"/>
                    <a:pt x="9" y="143"/>
                    <a:pt x="9" y="143"/>
                  </a:cubicBezTo>
                  <a:cubicBezTo>
                    <a:pt x="9" y="145"/>
                    <a:pt x="8" y="147"/>
                    <a:pt x="9" y="149"/>
                  </a:cubicBezTo>
                  <a:cubicBezTo>
                    <a:pt x="9" y="149"/>
                    <a:pt x="8" y="150"/>
                    <a:pt x="8" y="150"/>
                  </a:cubicBezTo>
                  <a:cubicBezTo>
                    <a:pt x="8" y="150"/>
                    <a:pt x="9" y="150"/>
                    <a:pt x="9" y="150"/>
                  </a:cubicBezTo>
                  <a:cubicBezTo>
                    <a:pt x="8" y="153"/>
                    <a:pt x="6" y="157"/>
                    <a:pt x="5" y="160"/>
                  </a:cubicBezTo>
                  <a:cubicBezTo>
                    <a:pt x="4" y="162"/>
                    <a:pt x="4" y="163"/>
                    <a:pt x="5" y="165"/>
                  </a:cubicBezTo>
                  <a:cubicBezTo>
                    <a:pt x="4" y="166"/>
                    <a:pt x="5" y="168"/>
                    <a:pt x="3" y="169"/>
                  </a:cubicBezTo>
                  <a:cubicBezTo>
                    <a:pt x="2" y="168"/>
                    <a:pt x="3" y="167"/>
                    <a:pt x="3" y="165"/>
                  </a:cubicBezTo>
                  <a:cubicBezTo>
                    <a:pt x="3" y="165"/>
                    <a:pt x="2" y="166"/>
                    <a:pt x="2" y="166"/>
                  </a:cubicBezTo>
                  <a:cubicBezTo>
                    <a:pt x="0" y="164"/>
                    <a:pt x="2" y="162"/>
                    <a:pt x="3" y="161"/>
                  </a:cubicBezTo>
                  <a:cubicBezTo>
                    <a:pt x="4" y="158"/>
                    <a:pt x="6" y="156"/>
                    <a:pt x="7" y="153"/>
                  </a:cubicBezTo>
                  <a:cubicBezTo>
                    <a:pt x="7" y="153"/>
                    <a:pt x="6" y="153"/>
                    <a:pt x="6" y="153"/>
                  </a:cubicBezTo>
                  <a:cubicBezTo>
                    <a:pt x="5" y="154"/>
                    <a:pt x="5" y="155"/>
                    <a:pt x="4" y="156"/>
                  </a:cubicBezTo>
                  <a:cubicBezTo>
                    <a:pt x="4" y="157"/>
                    <a:pt x="4" y="160"/>
                    <a:pt x="3" y="161"/>
                  </a:cubicBezTo>
                  <a:cubicBezTo>
                    <a:pt x="1" y="160"/>
                    <a:pt x="2" y="158"/>
                    <a:pt x="2" y="157"/>
                  </a:cubicBezTo>
                  <a:cubicBezTo>
                    <a:pt x="3" y="154"/>
                    <a:pt x="3" y="149"/>
                    <a:pt x="3" y="146"/>
                  </a:cubicBezTo>
                  <a:cubicBezTo>
                    <a:pt x="3" y="145"/>
                    <a:pt x="3" y="146"/>
                    <a:pt x="3" y="146"/>
                  </a:cubicBezTo>
                  <a:cubicBezTo>
                    <a:pt x="1" y="145"/>
                    <a:pt x="4" y="143"/>
                    <a:pt x="3" y="141"/>
                  </a:cubicBezTo>
                  <a:cubicBezTo>
                    <a:pt x="4" y="141"/>
                    <a:pt x="4" y="141"/>
                    <a:pt x="4" y="141"/>
                  </a:cubicBezTo>
                  <a:cubicBezTo>
                    <a:pt x="5" y="136"/>
                    <a:pt x="5" y="131"/>
                    <a:pt x="6" y="127"/>
                  </a:cubicBezTo>
                  <a:cubicBezTo>
                    <a:pt x="7" y="123"/>
                    <a:pt x="8" y="117"/>
                    <a:pt x="9" y="112"/>
                  </a:cubicBezTo>
                  <a:cubicBezTo>
                    <a:pt x="8" y="112"/>
                    <a:pt x="7" y="111"/>
                    <a:pt x="8" y="110"/>
                  </a:cubicBezTo>
                  <a:cubicBezTo>
                    <a:pt x="8" y="110"/>
                    <a:pt x="8" y="110"/>
                    <a:pt x="9" y="110"/>
                  </a:cubicBezTo>
                  <a:cubicBezTo>
                    <a:pt x="9" y="109"/>
                    <a:pt x="9" y="108"/>
                    <a:pt x="9" y="108"/>
                  </a:cubicBezTo>
                  <a:cubicBezTo>
                    <a:pt x="9" y="107"/>
                    <a:pt x="8" y="103"/>
                    <a:pt x="9" y="102"/>
                  </a:cubicBezTo>
                  <a:cubicBezTo>
                    <a:pt x="9" y="101"/>
                    <a:pt x="10" y="100"/>
                    <a:pt x="10" y="99"/>
                  </a:cubicBezTo>
                  <a:cubicBezTo>
                    <a:pt x="11" y="101"/>
                    <a:pt x="9" y="103"/>
                    <a:pt x="10" y="104"/>
                  </a:cubicBezTo>
                  <a:cubicBezTo>
                    <a:pt x="11" y="101"/>
                    <a:pt x="12" y="98"/>
                    <a:pt x="13" y="94"/>
                  </a:cubicBezTo>
                  <a:cubicBezTo>
                    <a:pt x="14" y="91"/>
                    <a:pt x="15" y="88"/>
                    <a:pt x="16" y="85"/>
                  </a:cubicBezTo>
                  <a:cubicBezTo>
                    <a:pt x="17" y="83"/>
                    <a:pt x="17" y="81"/>
                    <a:pt x="18" y="79"/>
                  </a:cubicBezTo>
                  <a:cubicBezTo>
                    <a:pt x="18" y="78"/>
                    <a:pt x="19" y="77"/>
                    <a:pt x="18" y="76"/>
                  </a:cubicBezTo>
                  <a:cubicBezTo>
                    <a:pt x="18" y="77"/>
                    <a:pt x="17" y="78"/>
                    <a:pt x="17" y="79"/>
                  </a:cubicBezTo>
                  <a:cubicBezTo>
                    <a:pt x="18" y="74"/>
                    <a:pt x="20" y="68"/>
                    <a:pt x="21" y="63"/>
                  </a:cubicBezTo>
                  <a:cubicBezTo>
                    <a:pt x="21" y="62"/>
                    <a:pt x="21" y="62"/>
                    <a:pt x="21" y="61"/>
                  </a:cubicBezTo>
                  <a:cubicBezTo>
                    <a:pt x="21" y="60"/>
                    <a:pt x="22" y="58"/>
                    <a:pt x="21" y="57"/>
                  </a:cubicBezTo>
                  <a:cubicBezTo>
                    <a:pt x="22" y="56"/>
                    <a:pt x="23" y="56"/>
                    <a:pt x="25" y="55"/>
                  </a:cubicBezTo>
                  <a:cubicBezTo>
                    <a:pt x="24" y="55"/>
                    <a:pt x="24" y="55"/>
                    <a:pt x="24" y="54"/>
                  </a:cubicBezTo>
                  <a:cubicBezTo>
                    <a:pt x="25" y="53"/>
                    <a:pt x="26" y="52"/>
                    <a:pt x="28" y="52"/>
                  </a:cubicBezTo>
                  <a:cubicBezTo>
                    <a:pt x="28" y="52"/>
                    <a:pt x="28" y="50"/>
                    <a:pt x="29" y="50"/>
                  </a:cubicBezTo>
                  <a:cubicBezTo>
                    <a:pt x="29" y="51"/>
                    <a:pt x="29" y="51"/>
                    <a:pt x="29" y="52"/>
                  </a:cubicBezTo>
                  <a:cubicBezTo>
                    <a:pt x="31" y="51"/>
                    <a:pt x="33" y="48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52"/>
                    <a:pt x="40" y="52"/>
                    <a:pt x="43" y="53"/>
                  </a:cubicBezTo>
                  <a:cubicBezTo>
                    <a:pt x="47" y="52"/>
                    <a:pt x="50" y="52"/>
                    <a:pt x="52" y="52"/>
                  </a:cubicBezTo>
                  <a:cubicBezTo>
                    <a:pt x="53" y="52"/>
                    <a:pt x="54" y="52"/>
                    <a:pt x="55" y="52"/>
                  </a:cubicBezTo>
                  <a:cubicBezTo>
                    <a:pt x="56" y="52"/>
                    <a:pt x="57" y="52"/>
                    <a:pt x="57" y="52"/>
                  </a:cubicBezTo>
                  <a:cubicBezTo>
                    <a:pt x="60" y="52"/>
                    <a:pt x="62" y="50"/>
                    <a:pt x="64" y="50"/>
                  </a:cubicBezTo>
                  <a:cubicBezTo>
                    <a:pt x="66" y="50"/>
                    <a:pt x="68" y="50"/>
                    <a:pt x="68" y="52"/>
                  </a:cubicBezTo>
                  <a:cubicBezTo>
                    <a:pt x="69" y="51"/>
                    <a:pt x="68" y="51"/>
                    <a:pt x="69" y="51"/>
                  </a:cubicBezTo>
                  <a:cubicBezTo>
                    <a:pt x="71" y="50"/>
                    <a:pt x="75" y="51"/>
                    <a:pt x="78" y="52"/>
                  </a:cubicBezTo>
                  <a:cubicBezTo>
                    <a:pt x="79" y="52"/>
                    <a:pt x="81" y="52"/>
                    <a:pt x="83" y="52"/>
                  </a:cubicBezTo>
                  <a:cubicBezTo>
                    <a:pt x="87" y="53"/>
                    <a:pt x="92" y="54"/>
                    <a:pt x="96" y="55"/>
                  </a:cubicBezTo>
                  <a:cubicBezTo>
                    <a:pt x="99" y="55"/>
                    <a:pt x="102" y="55"/>
                    <a:pt x="105" y="56"/>
                  </a:cubicBezTo>
                  <a:cubicBezTo>
                    <a:pt x="107" y="56"/>
                    <a:pt x="109" y="56"/>
                    <a:pt x="110" y="56"/>
                  </a:cubicBezTo>
                  <a:cubicBezTo>
                    <a:pt x="111" y="56"/>
                    <a:pt x="112" y="55"/>
                    <a:pt x="112" y="54"/>
                  </a:cubicBezTo>
                  <a:cubicBezTo>
                    <a:pt x="116" y="51"/>
                    <a:pt x="120" y="47"/>
                    <a:pt x="122" y="43"/>
                  </a:cubicBezTo>
                  <a:cubicBezTo>
                    <a:pt x="126" y="38"/>
                    <a:pt x="130" y="33"/>
                    <a:pt x="134" y="27"/>
                  </a:cubicBezTo>
                  <a:cubicBezTo>
                    <a:pt x="134" y="27"/>
                    <a:pt x="134" y="26"/>
                    <a:pt x="135" y="26"/>
                  </a:cubicBezTo>
                  <a:cubicBezTo>
                    <a:pt x="135" y="26"/>
                    <a:pt x="135" y="25"/>
                    <a:pt x="135" y="25"/>
                  </a:cubicBezTo>
                  <a:cubicBezTo>
                    <a:pt x="136" y="24"/>
                    <a:pt x="137" y="23"/>
                    <a:pt x="138" y="22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8" y="20"/>
                    <a:pt x="139" y="20"/>
                    <a:pt x="139" y="19"/>
                  </a:cubicBezTo>
                  <a:cubicBezTo>
                    <a:pt x="139" y="19"/>
                    <a:pt x="139" y="19"/>
                    <a:pt x="139" y="19"/>
                  </a:cubicBezTo>
                  <a:cubicBezTo>
                    <a:pt x="139" y="17"/>
                    <a:pt x="141" y="16"/>
                    <a:pt x="141" y="15"/>
                  </a:cubicBezTo>
                  <a:cubicBezTo>
                    <a:pt x="141" y="15"/>
                    <a:pt x="141" y="15"/>
                    <a:pt x="141" y="14"/>
                  </a:cubicBezTo>
                  <a:cubicBezTo>
                    <a:pt x="143" y="12"/>
                    <a:pt x="144" y="10"/>
                    <a:pt x="146" y="8"/>
                  </a:cubicBezTo>
                  <a:cubicBezTo>
                    <a:pt x="147" y="8"/>
                    <a:pt x="147" y="9"/>
                    <a:pt x="148" y="9"/>
                  </a:cubicBezTo>
                  <a:cubicBezTo>
                    <a:pt x="148" y="8"/>
                    <a:pt x="149" y="7"/>
                    <a:pt x="149" y="5"/>
                  </a:cubicBezTo>
                  <a:cubicBezTo>
                    <a:pt x="150" y="4"/>
                    <a:pt x="150" y="3"/>
                    <a:pt x="152" y="2"/>
                  </a:cubicBezTo>
                  <a:cubicBezTo>
                    <a:pt x="152" y="1"/>
                    <a:pt x="152" y="0"/>
                    <a:pt x="153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3" y="2"/>
                    <a:pt x="152" y="3"/>
                    <a:pt x="151" y="4"/>
                  </a:cubicBezTo>
                  <a:cubicBezTo>
                    <a:pt x="151" y="4"/>
                    <a:pt x="151" y="5"/>
                    <a:pt x="151" y="5"/>
                  </a:cubicBezTo>
                  <a:cubicBezTo>
                    <a:pt x="151" y="6"/>
                    <a:pt x="150" y="6"/>
                    <a:pt x="150" y="7"/>
                  </a:cubicBezTo>
                  <a:cubicBezTo>
                    <a:pt x="149" y="7"/>
                    <a:pt x="150" y="8"/>
                    <a:pt x="149" y="8"/>
                  </a:cubicBezTo>
                  <a:cubicBezTo>
                    <a:pt x="149" y="10"/>
                    <a:pt x="147" y="12"/>
                    <a:pt x="148" y="14"/>
                  </a:cubicBezTo>
                  <a:cubicBezTo>
                    <a:pt x="147" y="15"/>
                    <a:pt x="149" y="18"/>
                    <a:pt x="149" y="19"/>
                  </a:cubicBezTo>
                  <a:cubicBezTo>
                    <a:pt x="148" y="20"/>
                    <a:pt x="146" y="21"/>
                    <a:pt x="145" y="21"/>
                  </a:cubicBezTo>
                  <a:cubicBezTo>
                    <a:pt x="145" y="22"/>
                    <a:pt x="144" y="22"/>
                    <a:pt x="145" y="22"/>
                  </a:cubicBezTo>
                  <a:cubicBezTo>
                    <a:pt x="142" y="24"/>
                    <a:pt x="139" y="26"/>
                    <a:pt x="138" y="29"/>
                  </a:cubicBezTo>
                  <a:cubicBezTo>
                    <a:pt x="138" y="29"/>
                    <a:pt x="138" y="29"/>
                    <a:pt x="138" y="29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4" y="31"/>
                    <a:pt x="133" y="35"/>
                    <a:pt x="130" y="37"/>
                  </a:cubicBezTo>
                  <a:cubicBezTo>
                    <a:pt x="130" y="37"/>
                    <a:pt x="129" y="37"/>
                    <a:pt x="129" y="38"/>
                  </a:cubicBezTo>
                  <a:cubicBezTo>
                    <a:pt x="129" y="38"/>
                    <a:pt x="129" y="39"/>
                    <a:pt x="129" y="39"/>
                  </a:cubicBezTo>
                  <a:cubicBezTo>
                    <a:pt x="128" y="40"/>
                    <a:pt x="127" y="41"/>
                    <a:pt x="126" y="42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4" y="45"/>
                    <a:pt x="123" y="48"/>
                    <a:pt x="121" y="50"/>
                  </a:cubicBezTo>
                  <a:cubicBezTo>
                    <a:pt x="119" y="54"/>
                    <a:pt x="116" y="57"/>
                    <a:pt x="114" y="61"/>
                  </a:cubicBezTo>
                  <a:cubicBezTo>
                    <a:pt x="114" y="61"/>
                    <a:pt x="114" y="61"/>
                    <a:pt x="113" y="61"/>
                  </a:cubicBezTo>
                  <a:cubicBezTo>
                    <a:pt x="113" y="61"/>
                    <a:pt x="113" y="61"/>
                    <a:pt x="113" y="60"/>
                  </a:cubicBezTo>
                  <a:cubicBezTo>
                    <a:pt x="112" y="60"/>
                    <a:pt x="111" y="61"/>
                    <a:pt x="110" y="61"/>
                  </a:cubicBezTo>
                  <a:cubicBezTo>
                    <a:pt x="109" y="61"/>
                    <a:pt x="108" y="60"/>
                    <a:pt x="106" y="60"/>
                  </a:cubicBezTo>
                  <a:cubicBezTo>
                    <a:pt x="106" y="60"/>
                    <a:pt x="106" y="61"/>
                    <a:pt x="106" y="61"/>
                  </a:cubicBezTo>
                  <a:cubicBezTo>
                    <a:pt x="100" y="60"/>
                    <a:pt x="95" y="59"/>
                    <a:pt x="90" y="59"/>
                  </a:cubicBezTo>
                  <a:cubicBezTo>
                    <a:pt x="89" y="59"/>
                    <a:pt x="87" y="59"/>
                    <a:pt x="86" y="59"/>
                  </a:cubicBezTo>
                  <a:cubicBezTo>
                    <a:pt x="85" y="59"/>
                    <a:pt x="83" y="58"/>
                    <a:pt x="82" y="59"/>
                  </a:cubicBezTo>
                  <a:cubicBezTo>
                    <a:pt x="81" y="59"/>
                    <a:pt x="80" y="60"/>
                    <a:pt x="78" y="60"/>
                  </a:cubicBezTo>
                  <a:cubicBezTo>
                    <a:pt x="79" y="59"/>
                    <a:pt x="79" y="59"/>
                    <a:pt x="80" y="59"/>
                  </a:cubicBezTo>
                  <a:cubicBezTo>
                    <a:pt x="77" y="59"/>
                    <a:pt x="74" y="58"/>
                    <a:pt x="72" y="58"/>
                  </a:cubicBezTo>
                  <a:cubicBezTo>
                    <a:pt x="72" y="63"/>
                    <a:pt x="72" y="71"/>
                    <a:pt x="71" y="76"/>
                  </a:cubicBezTo>
                  <a:cubicBezTo>
                    <a:pt x="71" y="78"/>
                    <a:pt x="70" y="79"/>
                    <a:pt x="70" y="81"/>
                  </a:cubicBezTo>
                  <a:cubicBezTo>
                    <a:pt x="70" y="82"/>
                    <a:pt x="70" y="82"/>
                    <a:pt x="70" y="83"/>
                  </a:cubicBezTo>
                  <a:cubicBezTo>
                    <a:pt x="70" y="84"/>
                    <a:pt x="70" y="85"/>
                    <a:pt x="70" y="86"/>
                  </a:cubicBezTo>
                  <a:cubicBezTo>
                    <a:pt x="70" y="87"/>
                    <a:pt x="70" y="87"/>
                    <a:pt x="70" y="88"/>
                  </a:cubicBezTo>
                  <a:cubicBezTo>
                    <a:pt x="69" y="90"/>
                    <a:pt x="69" y="91"/>
                    <a:pt x="69" y="93"/>
                  </a:cubicBezTo>
                  <a:cubicBezTo>
                    <a:pt x="69" y="94"/>
                    <a:pt x="69" y="95"/>
                    <a:pt x="69" y="97"/>
                  </a:cubicBezTo>
                  <a:cubicBezTo>
                    <a:pt x="69" y="98"/>
                    <a:pt x="68" y="100"/>
                    <a:pt x="68" y="102"/>
                  </a:cubicBezTo>
                  <a:cubicBezTo>
                    <a:pt x="67" y="104"/>
                    <a:pt x="68" y="106"/>
                    <a:pt x="67" y="108"/>
                  </a:cubicBezTo>
                  <a:cubicBezTo>
                    <a:pt x="67" y="109"/>
                    <a:pt x="67" y="111"/>
                    <a:pt x="67" y="112"/>
                  </a:cubicBezTo>
                  <a:cubicBezTo>
                    <a:pt x="67" y="114"/>
                    <a:pt x="67" y="117"/>
                    <a:pt x="67" y="118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8" y="119"/>
                    <a:pt x="67" y="119"/>
                    <a:pt x="67" y="120"/>
                  </a:cubicBezTo>
                  <a:cubicBezTo>
                    <a:pt x="67" y="120"/>
                    <a:pt x="67" y="123"/>
                    <a:pt x="67" y="124"/>
                  </a:cubicBezTo>
                  <a:cubicBezTo>
                    <a:pt x="67" y="125"/>
                    <a:pt x="66" y="128"/>
                    <a:pt x="66" y="129"/>
                  </a:cubicBezTo>
                  <a:cubicBezTo>
                    <a:pt x="66" y="130"/>
                    <a:pt x="66" y="130"/>
                    <a:pt x="66" y="131"/>
                  </a:cubicBezTo>
                  <a:cubicBezTo>
                    <a:pt x="66" y="131"/>
                    <a:pt x="66" y="132"/>
                    <a:pt x="66" y="133"/>
                  </a:cubicBezTo>
                  <a:cubicBezTo>
                    <a:pt x="66" y="137"/>
                    <a:pt x="66" y="141"/>
                    <a:pt x="66" y="147"/>
                  </a:cubicBezTo>
                  <a:cubicBezTo>
                    <a:pt x="66" y="147"/>
                    <a:pt x="66" y="148"/>
                    <a:pt x="66" y="149"/>
                  </a:cubicBezTo>
                  <a:cubicBezTo>
                    <a:pt x="66" y="152"/>
                    <a:pt x="67" y="157"/>
                    <a:pt x="66" y="161"/>
                  </a:cubicBezTo>
                  <a:cubicBezTo>
                    <a:pt x="67" y="164"/>
                    <a:pt x="66" y="167"/>
                    <a:pt x="66" y="170"/>
                  </a:cubicBezTo>
                  <a:cubicBezTo>
                    <a:pt x="66" y="170"/>
                    <a:pt x="67" y="170"/>
                    <a:pt x="67" y="170"/>
                  </a:cubicBezTo>
                  <a:cubicBezTo>
                    <a:pt x="67" y="171"/>
                    <a:pt x="67" y="171"/>
                    <a:pt x="66" y="171"/>
                  </a:cubicBezTo>
                  <a:cubicBezTo>
                    <a:pt x="66" y="174"/>
                    <a:pt x="66" y="176"/>
                    <a:pt x="66" y="179"/>
                  </a:cubicBezTo>
                  <a:cubicBezTo>
                    <a:pt x="66" y="179"/>
                    <a:pt x="66" y="179"/>
                    <a:pt x="66" y="180"/>
                  </a:cubicBezTo>
                  <a:cubicBezTo>
                    <a:pt x="66" y="180"/>
                    <a:pt x="66" y="181"/>
                    <a:pt x="66" y="181"/>
                  </a:cubicBezTo>
                  <a:cubicBezTo>
                    <a:pt x="67" y="183"/>
                    <a:pt x="66" y="185"/>
                    <a:pt x="66" y="187"/>
                  </a:cubicBezTo>
                  <a:cubicBezTo>
                    <a:pt x="66" y="190"/>
                    <a:pt x="66" y="194"/>
                    <a:pt x="66" y="197"/>
                  </a:cubicBezTo>
                  <a:cubicBezTo>
                    <a:pt x="67" y="201"/>
                    <a:pt x="66" y="207"/>
                    <a:pt x="67" y="212"/>
                  </a:cubicBezTo>
                  <a:cubicBezTo>
                    <a:pt x="67" y="213"/>
                    <a:pt x="67" y="214"/>
                    <a:pt x="67" y="215"/>
                  </a:cubicBezTo>
                  <a:cubicBezTo>
                    <a:pt x="68" y="215"/>
                    <a:pt x="69" y="216"/>
                    <a:pt x="70" y="216"/>
                  </a:cubicBezTo>
                  <a:cubicBezTo>
                    <a:pt x="70" y="217"/>
                    <a:pt x="70" y="218"/>
                    <a:pt x="69" y="217"/>
                  </a:cubicBezTo>
                  <a:cubicBezTo>
                    <a:pt x="70" y="219"/>
                    <a:pt x="71" y="220"/>
                    <a:pt x="72" y="221"/>
                  </a:cubicBezTo>
                  <a:cubicBezTo>
                    <a:pt x="72" y="223"/>
                    <a:pt x="72" y="226"/>
                    <a:pt x="72" y="227"/>
                  </a:cubicBezTo>
                  <a:cubicBezTo>
                    <a:pt x="70" y="228"/>
                    <a:pt x="68" y="229"/>
                    <a:pt x="65" y="229"/>
                  </a:cubicBezTo>
                  <a:cubicBezTo>
                    <a:pt x="65" y="229"/>
                    <a:pt x="65" y="230"/>
                    <a:pt x="65" y="230"/>
                  </a:cubicBezTo>
                  <a:cubicBezTo>
                    <a:pt x="65" y="230"/>
                    <a:pt x="64" y="230"/>
                    <a:pt x="63" y="230"/>
                  </a:cubicBezTo>
                  <a:cubicBezTo>
                    <a:pt x="63" y="230"/>
                    <a:pt x="63" y="229"/>
                    <a:pt x="62" y="229"/>
                  </a:cubicBezTo>
                  <a:cubicBezTo>
                    <a:pt x="59" y="229"/>
                    <a:pt x="56" y="229"/>
                    <a:pt x="53" y="229"/>
                  </a:cubicBezTo>
                  <a:cubicBezTo>
                    <a:pt x="53" y="229"/>
                    <a:pt x="53" y="229"/>
                    <a:pt x="53" y="229"/>
                  </a:cubicBezTo>
                  <a:cubicBezTo>
                    <a:pt x="52" y="227"/>
                    <a:pt x="54" y="228"/>
                    <a:pt x="54" y="227"/>
                  </a:cubicBezTo>
                  <a:cubicBezTo>
                    <a:pt x="53" y="227"/>
                    <a:pt x="53" y="228"/>
                    <a:pt x="51" y="228"/>
                  </a:cubicBezTo>
                  <a:cubicBezTo>
                    <a:pt x="51" y="226"/>
                    <a:pt x="53" y="225"/>
                    <a:pt x="54" y="223"/>
                  </a:cubicBezTo>
                  <a:cubicBezTo>
                    <a:pt x="53" y="223"/>
                    <a:pt x="51" y="226"/>
                    <a:pt x="50" y="225"/>
                  </a:cubicBezTo>
                  <a:cubicBezTo>
                    <a:pt x="52" y="222"/>
                    <a:pt x="55" y="221"/>
                    <a:pt x="57" y="218"/>
                  </a:cubicBezTo>
                  <a:cubicBezTo>
                    <a:pt x="57" y="218"/>
                    <a:pt x="56" y="218"/>
                    <a:pt x="56" y="218"/>
                  </a:cubicBezTo>
                  <a:cubicBezTo>
                    <a:pt x="55" y="217"/>
                    <a:pt x="56" y="215"/>
                    <a:pt x="57" y="214"/>
                  </a:cubicBezTo>
                  <a:cubicBezTo>
                    <a:pt x="57" y="212"/>
                    <a:pt x="58" y="211"/>
                    <a:pt x="59" y="209"/>
                  </a:cubicBezTo>
                  <a:cubicBezTo>
                    <a:pt x="60" y="209"/>
                    <a:pt x="60" y="209"/>
                    <a:pt x="60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59" y="208"/>
                    <a:pt x="59" y="210"/>
                    <a:pt x="57" y="210"/>
                  </a:cubicBezTo>
                  <a:cubicBezTo>
                    <a:pt x="56" y="209"/>
                    <a:pt x="57" y="208"/>
                    <a:pt x="57" y="207"/>
                  </a:cubicBezTo>
                  <a:cubicBezTo>
                    <a:pt x="57" y="207"/>
                    <a:pt x="57" y="206"/>
                    <a:pt x="57" y="206"/>
                  </a:cubicBezTo>
                  <a:cubicBezTo>
                    <a:pt x="57" y="204"/>
                    <a:pt x="57" y="202"/>
                    <a:pt x="56" y="199"/>
                  </a:cubicBezTo>
                  <a:cubicBezTo>
                    <a:pt x="56" y="199"/>
                    <a:pt x="56" y="200"/>
                    <a:pt x="55" y="199"/>
                  </a:cubicBezTo>
                  <a:cubicBezTo>
                    <a:pt x="55" y="197"/>
                    <a:pt x="57" y="196"/>
                    <a:pt x="56" y="194"/>
                  </a:cubicBezTo>
                  <a:cubicBezTo>
                    <a:pt x="57" y="193"/>
                    <a:pt x="55" y="192"/>
                    <a:pt x="55" y="190"/>
                  </a:cubicBezTo>
                  <a:cubicBezTo>
                    <a:pt x="55" y="190"/>
                    <a:pt x="56" y="190"/>
                    <a:pt x="56" y="190"/>
                  </a:cubicBezTo>
                  <a:cubicBezTo>
                    <a:pt x="56" y="187"/>
                    <a:pt x="56" y="184"/>
                    <a:pt x="56" y="182"/>
                  </a:cubicBezTo>
                  <a:cubicBezTo>
                    <a:pt x="56" y="181"/>
                    <a:pt x="55" y="181"/>
                    <a:pt x="55" y="180"/>
                  </a:cubicBezTo>
                  <a:cubicBezTo>
                    <a:pt x="55" y="179"/>
                    <a:pt x="55" y="179"/>
                    <a:pt x="55" y="179"/>
                  </a:cubicBezTo>
                  <a:cubicBezTo>
                    <a:pt x="56" y="178"/>
                    <a:pt x="55" y="178"/>
                    <a:pt x="55" y="177"/>
                  </a:cubicBezTo>
                  <a:cubicBezTo>
                    <a:pt x="55" y="170"/>
                    <a:pt x="54" y="161"/>
                    <a:pt x="53" y="153"/>
                  </a:cubicBezTo>
                  <a:cubicBezTo>
                    <a:pt x="53" y="153"/>
                    <a:pt x="52" y="153"/>
                    <a:pt x="52" y="153"/>
                  </a:cubicBezTo>
                  <a:cubicBezTo>
                    <a:pt x="52" y="152"/>
                    <a:pt x="53" y="151"/>
                    <a:pt x="52" y="149"/>
                  </a:cubicBezTo>
                  <a:cubicBezTo>
                    <a:pt x="52" y="149"/>
                    <a:pt x="51" y="150"/>
                    <a:pt x="51" y="149"/>
                  </a:cubicBezTo>
                  <a:cubicBezTo>
                    <a:pt x="51" y="149"/>
                    <a:pt x="51" y="149"/>
                    <a:pt x="51" y="148"/>
                  </a:cubicBezTo>
                  <a:cubicBezTo>
                    <a:pt x="49" y="147"/>
                    <a:pt x="50" y="144"/>
                    <a:pt x="48" y="143"/>
                  </a:cubicBezTo>
                  <a:cubicBezTo>
                    <a:pt x="48" y="144"/>
                    <a:pt x="48" y="145"/>
                    <a:pt x="47" y="145"/>
                  </a:cubicBezTo>
                  <a:cubicBezTo>
                    <a:pt x="47" y="144"/>
                    <a:pt x="47" y="144"/>
                    <a:pt x="47" y="143"/>
                  </a:cubicBezTo>
                  <a:cubicBezTo>
                    <a:pt x="46" y="145"/>
                    <a:pt x="45" y="147"/>
                    <a:pt x="44" y="149"/>
                  </a:cubicBezTo>
                  <a:cubicBezTo>
                    <a:pt x="44" y="151"/>
                    <a:pt x="43" y="152"/>
                    <a:pt x="44" y="154"/>
                  </a:cubicBezTo>
                  <a:cubicBezTo>
                    <a:pt x="43" y="157"/>
                    <a:pt x="43" y="161"/>
                    <a:pt x="42" y="163"/>
                  </a:cubicBezTo>
                  <a:cubicBezTo>
                    <a:pt x="42" y="163"/>
                    <a:pt x="42" y="162"/>
                    <a:pt x="41" y="162"/>
                  </a:cubicBezTo>
                  <a:cubicBezTo>
                    <a:pt x="43" y="158"/>
                    <a:pt x="43" y="153"/>
                    <a:pt x="43" y="149"/>
                  </a:cubicBezTo>
                  <a:cubicBezTo>
                    <a:pt x="42" y="149"/>
                    <a:pt x="43" y="152"/>
                    <a:pt x="42" y="152"/>
                  </a:cubicBezTo>
                  <a:cubicBezTo>
                    <a:pt x="42" y="153"/>
                    <a:pt x="42" y="154"/>
                    <a:pt x="42" y="156"/>
                  </a:cubicBezTo>
                  <a:cubicBezTo>
                    <a:pt x="41" y="157"/>
                    <a:pt x="41" y="158"/>
                    <a:pt x="41" y="160"/>
                  </a:cubicBezTo>
                  <a:cubicBezTo>
                    <a:pt x="41" y="160"/>
                    <a:pt x="41" y="161"/>
                    <a:pt x="41" y="162"/>
                  </a:cubicBezTo>
                  <a:cubicBezTo>
                    <a:pt x="41" y="163"/>
                    <a:pt x="40" y="166"/>
                    <a:pt x="41" y="169"/>
                  </a:cubicBezTo>
                  <a:cubicBezTo>
                    <a:pt x="41" y="170"/>
                    <a:pt x="40" y="172"/>
                    <a:pt x="40" y="174"/>
                  </a:cubicBezTo>
                  <a:cubicBezTo>
                    <a:pt x="40" y="175"/>
                    <a:pt x="40" y="175"/>
                    <a:pt x="40" y="176"/>
                  </a:cubicBezTo>
                  <a:cubicBezTo>
                    <a:pt x="40" y="179"/>
                    <a:pt x="40" y="181"/>
                    <a:pt x="39" y="185"/>
                  </a:cubicBezTo>
                  <a:cubicBezTo>
                    <a:pt x="39" y="187"/>
                    <a:pt x="39" y="189"/>
                    <a:pt x="39" y="190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2"/>
                    <a:pt x="39" y="192"/>
                    <a:pt x="39" y="193"/>
                  </a:cubicBezTo>
                  <a:cubicBezTo>
                    <a:pt x="38" y="197"/>
                    <a:pt x="38" y="201"/>
                    <a:pt x="38" y="205"/>
                  </a:cubicBezTo>
                  <a:cubicBezTo>
                    <a:pt x="37" y="207"/>
                    <a:pt x="37" y="208"/>
                    <a:pt x="37" y="210"/>
                  </a:cubicBezTo>
                  <a:cubicBezTo>
                    <a:pt x="37" y="211"/>
                    <a:pt x="38" y="212"/>
                    <a:pt x="38" y="213"/>
                  </a:cubicBezTo>
                  <a:cubicBezTo>
                    <a:pt x="38" y="213"/>
                    <a:pt x="37" y="214"/>
                    <a:pt x="37" y="213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8" y="216"/>
                    <a:pt x="39" y="217"/>
                    <a:pt x="39" y="219"/>
                  </a:cubicBezTo>
                  <a:close/>
                  <a:moveTo>
                    <a:pt x="37" y="215"/>
                  </a:moveTo>
                  <a:cubicBezTo>
                    <a:pt x="37" y="214"/>
                    <a:pt x="36" y="214"/>
                    <a:pt x="36" y="214"/>
                  </a:cubicBezTo>
                  <a:cubicBezTo>
                    <a:pt x="36" y="214"/>
                    <a:pt x="37" y="215"/>
                    <a:pt x="37" y="215"/>
                  </a:cubicBezTo>
                  <a:close/>
                  <a:moveTo>
                    <a:pt x="144" y="15"/>
                  </a:moveTo>
                  <a:cubicBezTo>
                    <a:pt x="144" y="15"/>
                    <a:pt x="145" y="14"/>
                    <a:pt x="145" y="14"/>
                  </a:cubicBezTo>
                  <a:cubicBezTo>
                    <a:pt x="145" y="14"/>
                    <a:pt x="145" y="15"/>
                    <a:pt x="144" y="15"/>
                  </a:cubicBezTo>
                  <a:close/>
                  <a:moveTo>
                    <a:pt x="146" y="15"/>
                  </a:moveTo>
                  <a:cubicBezTo>
                    <a:pt x="147" y="15"/>
                    <a:pt x="146" y="16"/>
                    <a:pt x="147" y="16"/>
                  </a:cubicBezTo>
                  <a:cubicBezTo>
                    <a:pt x="147" y="15"/>
                    <a:pt x="147" y="14"/>
                    <a:pt x="146" y="14"/>
                  </a:cubicBezTo>
                  <a:cubicBezTo>
                    <a:pt x="147" y="14"/>
                    <a:pt x="146" y="14"/>
                    <a:pt x="146" y="14"/>
                  </a:cubicBezTo>
                  <a:cubicBezTo>
                    <a:pt x="146" y="14"/>
                    <a:pt x="146" y="14"/>
                    <a:pt x="146" y="15"/>
                  </a:cubicBezTo>
                  <a:close/>
                  <a:moveTo>
                    <a:pt x="142" y="18"/>
                  </a:moveTo>
                  <a:cubicBezTo>
                    <a:pt x="143" y="18"/>
                    <a:pt x="144" y="18"/>
                    <a:pt x="144" y="17"/>
                  </a:cubicBezTo>
                  <a:cubicBezTo>
                    <a:pt x="143" y="17"/>
                    <a:pt x="143" y="18"/>
                    <a:pt x="142" y="18"/>
                  </a:cubicBezTo>
                  <a:close/>
                  <a:moveTo>
                    <a:pt x="130" y="34"/>
                  </a:moveTo>
                  <a:cubicBezTo>
                    <a:pt x="132" y="32"/>
                    <a:pt x="134" y="30"/>
                    <a:pt x="135" y="28"/>
                  </a:cubicBezTo>
                  <a:cubicBezTo>
                    <a:pt x="133" y="30"/>
                    <a:pt x="131" y="32"/>
                    <a:pt x="130" y="34"/>
                  </a:cubicBezTo>
                  <a:close/>
                  <a:moveTo>
                    <a:pt x="122" y="44"/>
                  </a:moveTo>
                  <a:cubicBezTo>
                    <a:pt x="122" y="44"/>
                    <a:pt x="123" y="44"/>
                    <a:pt x="123" y="44"/>
                  </a:cubicBezTo>
                  <a:cubicBezTo>
                    <a:pt x="124" y="43"/>
                    <a:pt x="125" y="41"/>
                    <a:pt x="125" y="40"/>
                  </a:cubicBezTo>
                  <a:cubicBezTo>
                    <a:pt x="124" y="42"/>
                    <a:pt x="123" y="43"/>
                    <a:pt x="122" y="44"/>
                  </a:cubicBezTo>
                  <a:close/>
                  <a:moveTo>
                    <a:pt x="30" y="52"/>
                  </a:moveTo>
                  <a:cubicBezTo>
                    <a:pt x="30" y="52"/>
                    <a:pt x="30" y="52"/>
                    <a:pt x="31" y="52"/>
                  </a:cubicBezTo>
                  <a:cubicBezTo>
                    <a:pt x="31" y="52"/>
                    <a:pt x="31" y="52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2"/>
                    <a:pt x="30" y="52"/>
                    <a:pt x="30" y="52"/>
                  </a:cubicBezTo>
                  <a:close/>
                  <a:moveTo>
                    <a:pt x="61" y="56"/>
                  </a:moveTo>
                  <a:cubicBezTo>
                    <a:pt x="62" y="56"/>
                    <a:pt x="62" y="58"/>
                    <a:pt x="63" y="59"/>
                  </a:cubicBezTo>
                  <a:cubicBezTo>
                    <a:pt x="63" y="59"/>
                    <a:pt x="63" y="58"/>
                    <a:pt x="64" y="58"/>
                  </a:cubicBezTo>
                  <a:cubicBezTo>
                    <a:pt x="64" y="57"/>
                    <a:pt x="64" y="56"/>
                    <a:pt x="64" y="55"/>
                  </a:cubicBezTo>
                  <a:cubicBezTo>
                    <a:pt x="63" y="56"/>
                    <a:pt x="64" y="57"/>
                    <a:pt x="63" y="57"/>
                  </a:cubicBezTo>
                  <a:cubicBezTo>
                    <a:pt x="61" y="55"/>
                    <a:pt x="65" y="51"/>
                    <a:pt x="66" y="55"/>
                  </a:cubicBezTo>
                  <a:cubicBezTo>
                    <a:pt x="67" y="55"/>
                    <a:pt x="68" y="54"/>
                    <a:pt x="68" y="54"/>
                  </a:cubicBezTo>
                  <a:cubicBezTo>
                    <a:pt x="67" y="53"/>
                    <a:pt x="66" y="53"/>
                    <a:pt x="67" y="52"/>
                  </a:cubicBezTo>
                  <a:cubicBezTo>
                    <a:pt x="65" y="51"/>
                    <a:pt x="62" y="51"/>
                    <a:pt x="60" y="52"/>
                  </a:cubicBezTo>
                  <a:cubicBezTo>
                    <a:pt x="62" y="53"/>
                    <a:pt x="63" y="51"/>
                    <a:pt x="64" y="52"/>
                  </a:cubicBezTo>
                  <a:cubicBezTo>
                    <a:pt x="64" y="54"/>
                    <a:pt x="62" y="54"/>
                    <a:pt x="61" y="56"/>
                  </a:cubicBezTo>
                  <a:close/>
                  <a:moveTo>
                    <a:pt x="112" y="56"/>
                  </a:moveTo>
                  <a:cubicBezTo>
                    <a:pt x="114" y="55"/>
                    <a:pt x="114" y="53"/>
                    <a:pt x="116" y="52"/>
                  </a:cubicBezTo>
                  <a:cubicBezTo>
                    <a:pt x="116" y="52"/>
                    <a:pt x="117" y="52"/>
                    <a:pt x="116" y="52"/>
                  </a:cubicBezTo>
                  <a:cubicBezTo>
                    <a:pt x="115" y="53"/>
                    <a:pt x="113" y="54"/>
                    <a:pt x="112" y="56"/>
                  </a:cubicBezTo>
                  <a:close/>
                  <a:moveTo>
                    <a:pt x="33" y="54"/>
                  </a:moveTo>
                  <a:cubicBezTo>
                    <a:pt x="33" y="54"/>
                    <a:pt x="33" y="54"/>
                    <a:pt x="33" y="54"/>
                  </a:cubicBezTo>
                  <a:cubicBezTo>
                    <a:pt x="32" y="55"/>
                    <a:pt x="32" y="56"/>
                    <a:pt x="32" y="57"/>
                  </a:cubicBezTo>
                  <a:cubicBezTo>
                    <a:pt x="32" y="57"/>
                    <a:pt x="31" y="58"/>
                    <a:pt x="32" y="59"/>
                  </a:cubicBezTo>
                  <a:cubicBezTo>
                    <a:pt x="34" y="57"/>
                    <a:pt x="34" y="54"/>
                    <a:pt x="35" y="52"/>
                  </a:cubicBezTo>
                  <a:cubicBezTo>
                    <a:pt x="33" y="51"/>
                    <a:pt x="33" y="53"/>
                    <a:pt x="33" y="54"/>
                  </a:cubicBezTo>
                  <a:close/>
                  <a:moveTo>
                    <a:pt x="71" y="52"/>
                  </a:moveTo>
                  <a:cubicBezTo>
                    <a:pt x="73" y="53"/>
                    <a:pt x="75" y="53"/>
                    <a:pt x="77" y="52"/>
                  </a:cubicBezTo>
                  <a:cubicBezTo>
                    <a:pt x="75" y="52"/>
                    <a:pt x="72" y="51"/>
                    <a:pt x="71" y="52"/>
                  </a:cubicBezTo>
                  <a:close/>
                  <a:moveTo>
                    <a:pt x="69" y="52"/>
                  </a:moveTo>
                  <a:cubicBezTo>
                    <a:pt x="69" y="52"/>
                    <a:pt x="70" y="53"/>
                    <a:pt x="70" y="52"/>
                  </a:cubicBezTo>
                  <a:cubicBezTo>
                    <a:pt x="69" y="53"/>
                    <a:pt x="69" y="52"/>
                    <a:pt x="69" y="52"/>
                  </a:cubicBezTo>
                  <a:close/>
                  <a:moveTo>
                    <a:pt x="35" y="55"/>
                  </a:moveTo>
                  <a:cubicBezTo>
                    <a:pt x="36" y="54"/>
                    <a:pt x="37" y="54"/>
                    <a:pt x="37" y="53"/>
                  </a:cubicBezTo>
                  <a:cubicBezTo>
                    <a:pt x="37" y="53"/>
                    <a:pt x="36" y="52"/>
                    <a:pt x="36" y="52"/>
                  </a:cubicBezTo>
                  <a:cubicBezTo>
                    <a:pt x="36" y="53"/>
                    <a:pt x="35" y="54"/>
                    <a:pt x="35" y="55"/>
                  </a:cubicBezTo>
                  <a:close/>
                  <a:moveTo>
                    <a:pt x="56" y="53"/>
                  </a:moveTo>
                  <a:cubicBezTo>
                    <a:pt x="53" y="54"/>
                    <a:pt x="48" y="53"/>
                    <a:pt x="45" y="54"/>
                  </a:cubicBezTo>
                  <a:cubicBezTo>
                    <a:pt x="49" y="55"/>
                    <a:pt x="53" y="54"/>
                    <a:pt x="56" y="53"/>
                  </a:cubicBezTo>
                  <a:close/>
                  <a:moveTo>
                    <a:pt x="37" y="56"/>
                  </a:moveTo>
                  <a:cubicBezTo>
                    <a:pt x="38" y="55"/>
                    <a:pt x="39" y="54"/>
                    <a:pt x="40" y="54"/>
                  </a:cubicBezTo>
                  <a:cubicBezTo>
                    <a:pt x="38" y="53"/>
                    <a:pt x="37" y="55"/>
                    <a:pt x="37" y="56"/>
                  </a:cubicBezTo>
                  <a:close/>
                  <a:moveTo>
                    <a:pt x="61" y="54"/>
                  </a:moveTo>
                  <a:cubicBezTo>
                    <a:pt x="61" y="54"/>
                    <a:pt x="62" y="54"/>
                    <a:pt x="62" y="54"/>
                  </a:cubicBezTo>
                  <a:cubicBezTo>
                    <a:pt x="61" y="54"/>
                    <a:pt x="61" y="54"/>
                    <a:pt x="61" y="54"/>
                  </a:cubicBezTo>
                  <a:close/>
                  <a:moveTo>
                    <a:pt x="29" y="54"/>
                  </a:moveTo>
                  <a:cubicBezTo>
                    <a:pt x="29" y="55"/>
                    <a:pt x="29" y="55"/>
                    <a:pt x="28" y="55"/>
                  </a:cubicBezTo>
                  <a:cubicBezTo>
                    <a:pt x="28" y="55"/>
                    <a:pt x="28" y="54"/>
                    <a:pt x="28" y="54"/>
                  </a:cubicBezTo>
                  <a:cubicBezTo>
                    <a:pt x="28" y="55"/>
                    <a:pt x="27" y="54"/>
                    <a:pt x="27" y="54"/>
                  </a:cubicBezTo>
                  <a:cubicBezTo>
                    <a:pt x="27" y="55"/>
                    <a:pt x="27" y="55"/>
                    <a:pt x="27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6" y="57"/>
                    <a:pt x="26" y="57"/>
                  </a:cubicBezTo>
                  <a:cubicBezTo>
                    <a:pt x="27" y="57"/>
                    <a:pt x="26" y="56"/>
                    <a:pt x="27" y="56"/>
                  </a:cubicBezTo>
                  <a:cubicBezTo>
                    <a:pt x="27" y="56"/>
                    <a:pt x="26" y="57"/>
                    <a:pt x="27" y="58"/>
                  </a:cubicBezTo>
                  <a:cubicBezTo>
                    <a:pt x="27" y="57"/>
                    <a:pt x="27" y="55"/>
                    <a:pt x="29" y="56"/>
                  </a:cubicBezTo>
                  <a:cubicBezTo>
                    <a:pt x="29" y="55"/>
                    <a:pt x="30" y="55"/>
                    <a:pt x="30" y="54"/>
                  </a:cubicBezTo>
                  <a:cubicBezTo>
                    <a:pt x="29" y="54"/>
                    <a:pt x="29" y="54"/>
                    <a:pt x="29" y="54"/>
                  </a:cubicBezTo>
                  <a:close/>
                  <a:moveTo>
                    <a:pt x="63" y="54"/>
                  </a:moveTo>
                  <a:cubicBezTo>
                    <a:pt x="64" y="54"/>
                    <a:pt x="64" y="54"/>
                    <a:pt x="64" y="54"/>
                  </a:cubicBezTo>
                  <a:cubicBezTo>
                    <a:pt x="63" y="54"/>
                    <a:pt x="63" y="54"/>
                    <a:pt x="63" y="54"/>
                  </a:cubicBezTo>
                  <a:close/>
                  <a:moveTo>
                    <a:pt x="38" y="59"/>
                  </a:moveTo>
                  <a:cubicBezTo>
                    <a:pt x="39" y="57"/>
                    <a:pt x="41" y="56"/>
                    <a:pt x="43" y="54"/>
                  </a:cubicBezTo>
                  <a:cubicBezTo>
                    <a:pt x="42" y="54"/>
                    <a:pt x="42" y="54"/>
                    <a:pt x="41" y="54"/>
                  </a:cubicBezTo>
                  <a:cubicBezTo>
                    <a:pt x="40" y="56"/>
                    <a:pt x="38" y="57"/>
                    <a:pt x="38" y="59"/>
                  </a:cubicBezTo>
                  <a:close/>
                  <a:moveTo>
                    <a:pt x="60" y="55"/>
                  </a:moveTo>
                  <a:cubicBezTo>
                    <a:pt x="59" y="55"/>
                    <a:pt x="59" y="55"/>
                    <a:pt x="59" y="55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54"/>
                    <a:pt x="58" y="55"/>
                    <a:pt x="57" y="56"/>
                  </a:cubicBezTo>
                  <a:cubicBezTo>
                    <a:pt x="57" y="57"/>
                    <a:pt x="58" y="57"/>
                    <a:pt x="58" y="58"/>
                  </a:cubicBezTo>
                  <a:cubicBezTo>
                    <a:pt x="59" y="57"/>
                    <a:pt x="60" y="56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lose/>
                  <a:moveTo>
                    <a:pt x="55" y="54"/>
                  </a:moveTo>
                  <a:cubicBezTo>
                    <a:pt x="53" y="56"/>
                    <a:pt x="52" y="57"/>
                    <a:pt x="51" y="59"/>
                  </a:cubicBezTo>
                  <a:cubicBezTo>
                    <a:pt x="51" y="60"/>
                    <a:pt x="51" y="61"/>
                    <a:pt x="52" y="61"/>
                  </a:cubicBezTo>
                  <a:cubicBezTo>
                    <a:pt x="53" y="61"/>
                    <a:pt x="55" y="58"/>
                    <a:pt x="54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8"/>
                    <a:pt x="55" y="58"/>
                  </a:cubicBezTo>
                  <a:cubicBezTo>
                    <a:pt x="55" y="57"/>
                    <a:pt x="56" y="56"/>
                    <a:pt x="56" y="56"/>
                  </a:cubicBezTo>
                  <a:cubicBezTo>
                    <a:pt x="57" y="55"/>
                    <a:pt x="57" y="55"/>
                    <a:pt x="57" y="54"/>
                  </a:cubicBezTo>
                  <a:cubicBezTo>
                    <a:pt x="56" y="55"/>
                    <a:pt x="54" y="56"/>
                    <a:pt x="53" y="57"/>
                  </a:cubicBezTo>
                  <a:cubicBezTo>
                    <a:pt x="54" y="56"/>
                    <a:pt x="54" y="55"/>
                    <a:pt x="55" y="54"/>
                  </a:cubicBezTo>
                  <a:close/>
                  <a:moveTo>
                    <a:pt x="67" y="56"/>
                  </a:moveTo>
                  <a:cubicBezTo>
                    <a:pt x="67" y="57"/>
                    <a:pt x="67" y="58"/>
                    <a:pt x="68" y="59"/>
                  </a:cubicBezTo>
                  <a:cubicBezTo>
                    <a:pt x="68" y="58"/>
                    <a:pt x="69" y="58"/>
                    <a:pt x="68" y="57"/>
                  </a:cubicBezTo>
                  <a:cubicBezTo>
                    <a:pt x="69" y="57"/>
                    <a:pt x="70" y="57"/>
                    <a:pt x="71" y="57"/>
                  </a:cubicBezTo>
                  <a:cubicBezTo>
                    <a:pt x="70" y="57"/>
                    <a:pt x="71" y="57"/>
                    <a:pt x="71" y="57"/>
                  </a:cubicBezTo>
                  <a:cubicBezTo>
                    <a:pt x="70" y="57"/>
                    <a:pt x="70" y="57"/>
                    <a:pt x="70" y="56"/>
                  </a:cubicBezTo>
                  <a:cubicBezTo>
                    <a:pt x="70" y="56"/>
                    <a:pt x="70" y="55"/>
                    <a:pt x="71" y="55"/>
                  </a:cubicBezTo>
                  <a:cubicBezTo>
                    <a:pt x="71" y="54"/>
                    <a:pt x="70" y="54"/>
                    <a:pt x="69" y="54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8" y="55"/>
                    <a:pt x="68" y="56"/>
                    <a:pt x="67" y="56"/>
                  </a:cubicBezTo>
                  <a:close/>
                  <a:moveTo>
                    <a:pt x="96" y="56"/>
                  </a:moveTo>
                  <a:cubicBezTo>
                    <a:pt x="93" y="55"/>
                    <a:pt x="87" y="55"/>
                    <a:pt x="84" y="55"/>
                  </a:cubicBezTo>
                  <a:cubicBezTo>
                    <a:pt x="88" y="56"/>
                    <a:pt x="91" y="56"/>
                    <a:pt x="96" y="56"/>
                  </a:cubicBezTo>
                  <a:close/>
                  <a:moveTo>
                    <a:pt x="45" y="56"/>
                  </a:moveTo>
                  <a:cubicBezTo>
                    <a:pt x="46" y="56"/>
                    <a:pt x="46" y="55"/>
                    <a:pt x="47" y="56"/>
                  </a:cubicBezTo>
                  <a:cubicBezTo>
                    <a:pt x="47" y="56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8"/>
                    <a:pt x="47" y="57"/>
                    <a:pt x="48" y="57"/>
                  </a:cubicBezTo>
                  <a:cubicBezTo>
                    <a:pt x="48" y="56"/>
                    <a:pt x="49" y="56"/>
                    <a:pt x="49" y="55"/>
                  </a:cubicBezTo>
                  <a:cubicBezTo>
                    <a:pt x="48" y="55"/>
                    <a:pt x="47" y="55"/>
                    <a:pt x="45" y="55"/>
                  </a:cubicBezTo>
                  <a:cubicBezTo>
                    <a:pt x="45" y="55"/>
                    <a:pt x="45" y="56"/>
                    <a:pt x="45" y="56"/>
                  </a:cubicBezTo>
                  <a:close/>
                  <a:moveTo>
                    <a:pt x="38" y="56"/>
                  </a:moveTo>
                  <a:cubicBezTo>
                    <a:pt x="37" y="57"/>
                    <a:pt x="36" y="57"/>
                    <a:pt x="36" y="58"/>
                  </a:cubicBezTo>
                  <a:cubicBezTo>
                    <a:pt x="36" y="58"/>
                    <a:pt x="35" y="59"/>
                    <a:pt x="36" y="60"/>
                  </a:cubicBezTo>
                  <a:cubicBezTo>
                    <a:pt x="37" y="58"/>
                    <a:pt x="38" y="57"/>
                    <a:pt x="39" y="55"/>
                  </a:cubicBezTo>
                  <a:cubicBezTo>
                    <a:pt x="38" y="55"/>
                    <a:pt x="39" y="56"/>
                    <a:pt x="38" y="56"/>
                  </a:cubicBezTo>
                  <a:close/>
                  <a:moveTo>
                    <a:pt x="35" y="57"/>
                  </a:moveTo>
                  <a:cubicBezTo>
                    <a:pt x="35" y="56"/>
                    <a:pt x="36" y="55"/>
                    <a:pt x="36" y="55"/>
                  </a:cubicBezTo>
                  <a:cubicBezTo>
                    <a:pt x="35" y="56"/>
                    <a:pt x="34" y="56"/>
                    <a:pt x="35" y="57"/>
                  </a:cubicBezTo>
                  <a:close/>
                  <a:moveTo>
                    <a:pt x="51" y="55"/>
                  </a:moveTo>
                  <a:cubicBezTo>
                    <a:pt x="50" y="56"/>
                    <a:pt x="50" y="56"/>
                    <a:pt x="50" y="57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1" y="56"/>
                    <a:pt x="52" y="56"/>
                    <a:pt x="52" y="55"/>
                  </a:cubicBezTo>
                  <a:cubicBezTo>
                    <a:pt x="52" y="55"/>
                    <a:pt x="52" y="55"/>
                    <a:pt x="51" y="55"/>
                  </a:cubicBezTo>
                  <a:close/>
                  <a:moveTo>
                    <a:pt x="39" y="61"/>
                  </a:moveTo>
                  <a:cubicBezTo>
                    <a:pt x="39" y="61"/>
                    <a:pt x="39" y="62"/>
                    <a:pt x="40" y="62"/>
                  </a:cubicBezTo>
                  <a:cubicBezTo>
                    <a:pt x="40" y="61"/>
                    <a:pt x="43" y="60"/>
                    <a:pt x="42" y="58"/>
                  </a:cubicBezTo>
                  <a:cubicBezTo>
                    <a:pt x="42" y="58"/>
                    <a:pt x="42" y="57"/>
                    <a:pt x="43" y="57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4" y="58"/>
                    <a:pt x="44" y="57"/>
                    <a:pt x="45" y="57"/>
                  </a:cubicBezTo>
                  <a:cubicBezTo>
                    <a:pt x="44" y="56"/>
                    <a:pt x="44" y="56"/>
                    <a:pt x="44" y="55"/>
                  </a:cubicBezTo>
                  <a:cubicBezTo>
                    <a:pt x="42" y="57"/>
                    <a:pt x="41" y="59"/>
                    <a:pt x="39" y="61"/>
                  </a:cubicBezTo>
                  <a:close/>
                  <a:moveTo>
                    <a:pt x="71" y="56"/>
                  </a:moveTo>
                  <a:cubicBezTo>
                    <a:pt x="73" y="56"/>
                    <a:pt x="74" y="56"/>
                    <a:pt x="75" y="55"/>
                  </a:cubicBezTo>
                  <a:cubicBezTo>
                    <a:pt x="73" y="55"/>
                    <a:pt x="72" y="55"/>
                    <a:pt x="71" y="56"/>
                  </a:cubicBezTo>
                  <a:close/>
                  <a:moveTo>
                    <a:pt x="41" y="56"/>
                  </a:moveTo>
                  <a:cubicBezTo>
                    <a:pt x="41" y="58"/>
                    <a:pt x="38" y="58"/>
                    <a:pt x="38" y="60"/>
                  </a:cubicBezTo>
                  <a:cubicBezTo>
                    <a:pt x="40" y="59"/>
                    <a:pt x="42" y="57"/>
                    <a:pt x="42" y="55"/>
                  </a:cubicBezTo>
                  <a:cubicBezTo>
                    <a:pt x="42" y="56"/>
                    <a:pt x="42" y="56"/>
                    <a:pt x="41" y="56"/>
                  </a:cubicBezTo>
                  <a:close/>
                  <a:moveTo>
                    <a:pt x="24" y="57"/>
                  </a:moveTo>
                  <a:cubicBezTo>
                    <a:pt x="23" y="61"/>
                    <a:pt x="22" y="66"/>
                    <a:pt x="21" y="70"/>
                  </a:cubicBezTo>
                  <a:cubicBezTo>
                    <a:pt x="23" y="67"/>
                    <a:pt x="23" y="62"/>
                    <a:pt x="25" y="59"/>
                  </a:cubicBezTo>
                  <a:cubicBezTo>
                    <a:pt x="25" y="58"/>
                    <a:pt x="25" y="57"/>
                    <a:pt x="25" y="56"/>
                  </a:cubicBezTo>
                  <a:cubicBezTo>
                    <a:pt x="24" y="56"/>
                    <a:pt x="24" y="56"/>
                    <a:pt x="24" y="57"/>
                  </a:cubicBezTo>
                  <a:cubicBezTo>
                    <a:pt x="24" y="56"/>
                    <a:pt x="24" y="57"/>
                    <a:pt x="24" y="57"/>
                  </a:cubicBezTo>
                  <a:close/>
                  <a:moveTo>
                    <a:pt x="77" y="57"/>
                  </a:moveTo>
                  <a:cubicBezTo>
                    <a:pt x="77" y="57"/>
                    <a:pt x="78" y="57"/>
                    <a:pt x="78" y="56"/>
                  </a:cubicBezTo>
                  <a:cubicBezTo>
                    <a:pt x="78" y="56"/>
                    <a:pt x="77" y="56"/>
                    <a:pt x="77" y="57"/>
                  </a:cubicBezTo>
                  <a:close/>
                  <a:moveTo>
                    <a:pt x="83" y="57"/>
                  </a:moveTo>
                  <a:cubicBezTo>
                    <a:pt x="85" y="57"/>
                    <a:pt x="87" y="58"/>
                    <a:pt x="89" y="57"/>
                  </a:cubicBezTo>
                  <a:cubicBezTo>
                    <a:pt x="87" y="57"/>
                    <a:pt x="86" y="56"/>
                    <a:pt x="83" y="56"/>
                  </a:cubicBezTo>
                  <a:cubicBezTo>
                    <a:pt x="84" y="56"/>
                    <a:pt x="83" y="57"/>
                    <a:pt x="83" y="57"/>
                  </a:cubicBezTo>
                  <a:close/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1" y="58"/>
                    <a:pt x="51" y="57"/>
                    <a:pt x="51" y="57"/>
                  </a:cubicBezTo>
                  <a:cubicBezTo>
                    <a:pt x="51" y="57"/>
                    <a:pt x="50" y="57"/>
                    <a:pt x="50" y="58"/>
                  </a:cubicBezTo>
                  <a:close/>
                  <a:moveTo>
                    <a:pt x="59" y="59"/>
                  </a:moveTo>
                  <a:cubicBezTo>
                    <a:pt x="59" y="59"/>
                    <a:pt x="59" y="60"/>
                    <a:pt x="59" y="60"/>
                  </a:cubicBezTo>
                  <a:cubicBezTo>
                    <a:pt x="60" y="59"/>
                    <a:pt x="61" y="59"/>
                    <a:pt x="61" y="58"/>
                  </a:cubicBezTo>
                  <a:cubicBezTo>
                    <a:pt x="61" y="58"/>
                    <a:pt x="61" y="57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59" y="58"/>
                    <a:pt x="59" y="59"/>
                  </a:cubicBezTo>
                  <a:close/>
                  <a:moveTo>
                    <a:pt x="30" y="58"/>
                  </a:moveTo>
                  <a:cubicBezTo>
                    <a:pt x="31" y="58"/>
                    <a:pt x="31" y="57"/>
                    <a:pt x="31" y="57"/>
                  </a:cubicBezTo>
                  <a:cubicBezTo>
                    <a:pt x="31" y="57"/>
                    <a:pt x="30" y="57"/>
                    <a:pt x="30" y="58"/>
                  </a:cubicBezTo>
                  <a:close/>
                  <a:moveTo>
                    <a:pt x="108" y="57"/>
                  </a:moveTo>
                  <a:cubicBezTo>
                    <a:pt x="106" y="57"/>
                    <a:pt x="105" y="57"/>
                    <a:pt x="104" y="57"/>
                  </a:cubicBezTo>
                  <a:cubicBezTo>
                    <a:pt x="106" y="57"/>
                    <a:pt x="107" y="58"/>
                    <a:pt x="108" y="57"/>
                  </a:cubicBezTo>
                  <a:close/>
                  <a:moveTo>
                    <a:pt x="55" y="59"/>
                  </a:moveTo>
                  <a:cubicBezTo>
                    <a:pt x="55" y="59"/>
                    <a:pt x="55" y="60"/>
                    <a:pt x="56" y="61"/>
                  </a:cubicBezTo>
                  <a:cubicBezTo>
                    <a:pt x="58" y="60"/>
                    <a:pt x="56" y="58"/>
                    <a:pt x="56" y="57"/>
                  </a:cubicBezTo>
                  <a:cubicBezTo>
                    <a:pt x="56" y="57"/>
                    <a:pt x="55" y="58"/>
                    <a:pt x="55" y="59"/>
                  </a:cubicBezTo>
                  <a:close/>
                  <a:moveTo>
                    <a:pt x="47" y="60"/>
                  </a:moveTo>
                  <a:cubicBezTo>
                    <a:pt x="48" y="59"/>
                    <a:pt x="48" y="59"/>
                    <a:pt x="49" y="58"/>
                  </a:cubicBezTo>
                  <a:cubicBezTo>
                    <a:pt x="49" y="58"/>
                    <a:pt x="49" y="57"/>
                    <a:pt x="49" y="57"/>
                  </a:cubicBezTo>
                  <a:cubicBezTo>
                    <a:pt x="48" y="58"/>
                    <a:pt x="47" y="59"/>
                    <a:pt x="47" y="60"/>
                  </a:cubicBezTo>
                  <a:close/>
                  <a:moveTo>
                    <a:pt x="32" y="59"/>
                  </a:moveTo>
                  <a:cubicBezTo>
                    <a:pt x="32" y="60"/>
                    <a:pt x="32" y="60"/>
                    <a:pt x="32" y="60"/>
                  </a:cubicBezTo>
                  <a:cubicBezTo>
                    <a:pt x="32" y="59"/>
                    <a:pt x="33" y="58"/>
                    <a:pt x="33" y="59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2" y="59"/>
                    <a:pt x="32" y="59"/>
                  </a:cubicBezTo>
                  <a:close/>
                  <a:moveTo>
                    <a:pt x="101" y="58"/>
                  </a:moveTo>
                  <a:cubicBezTo>
                    <a:pt x="102" y="58"/>
                    <a:pt x="102" y="59"/>
                    <a:pt x="103" y="58"/>
                  </a:cubicBezTo>
                  <a:cubicBezTo>
                    <a:pt x="102" y="58"/>
                    <a:pt x="101" y="58"/>
                    <a:pt x="101" y="58"/>
                  </a:cubicBezTo>
                  <a:close/>
                  <a:moveTo>
                    <a:pt x="104" y="58"/>
                  </a:moveTo>
                  <a:cubicBezTo>
                    <a:pt x="104" y="58"/>
                    <a:pt x="105" y="58"/>
                    <a:pt x="105" y="58"/>
                  </a:cubicBezTo>
                  <a:cubicBezTo>
                    <a:pt x="105" y="58"/>
                    <a:pt x="104" y="58"/>
                    <a:pt x="104" y="58"/>
                  </a:cubicBezTo>
                  <a:close/>
                  <a:moveTo>
                    <a:pt x="29" y="59"/>
                  </a:moveTo>
                  <a:cubicBezTo>
                    <a:pt x="29" y="59"/>
                    <a:pt x="30" y="59"/>
                    <a:pt x="29" y="60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30" y="61"/>
                    <a:pt x="30" y="61"/>
                  </a:cubicBezTo>
                  <a:cubicBezTo>
                    <a:pt x="30" y="60"/>
                    <a:pt x="31" y="59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9"/>
                    <a:pt x="29" y="59"/>
                    <a:pt x="29" y="59"/>
                  </a:cubicBezTo>
                  <a:close/>
                  <a:moveTo>
                    <a:pt x="44" y="59"/>
                  </a:moveTo>
                  <a:cubicBezTo>
                    <a:pt x="44" y="60"/>
                    <a:pt x="44" y="60"/>
                    <a:pt x="44" y="60"/>
                  </a:cubicBezTo>
                  <a:cubicBezTo>
                    <a:pt x="44" y="60"/>
                    <a:pt x="46" y="59"/>
                    <a:pt x="45" y="58"/>
                  </a:cubicBezTo>
                  <a:cubicBezTo>
                    <a:pt x="45" y="58"/>
                    <a:pt x="45" y="59"/>
                    <a:pt x="44" y="59"/>
                  </a:cubicBezTo>
                  <a:close/>
                  <a:moveTo>
                    <a:pt x="113" y="59"/>
                  </a:moveTo>
                  <a:cubicBezTo>
                    <a:pt x="113" y="59"/>
                    <a:pt x="114" y="59"/>
                    <a:pt x="114" y="58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113" y="58"/>
                    <a:pt x="113" y="58"/>
                    <a:pt x="113" y="59"/>
                  </a:cubicBezTo>
                  <a:close/>
                  <a:moveTo>
                    <a:pt x="48" y="61"/>
                  </a:moveTo>
                  <a:cubicBezTo>
                    <a:pt x="48" y="61"/>
                    <a:pt x="49" y="60"/>
                    <a:pt x="50" y="59"/>
                  </a:cubicBezTo>
                  <a:cubicBezTo>
                    <a:pt x="49" y="58"/>
                    <a:pt x="46" y="61"/>
                    <a:pt x="48" y="61"/>
                  </a:cubicBezTo>
                  <a:close/>
                  <a:moveTo>
                    <a:pt x="33" y="62"/>
                  </a:moveTo>
                  <a:cubicBezTo>
                    <a:pt x="33" y="63"/>
                    <a:pt x="33" y="63"/>
                    <a:pt x="33" y="63"/>
                  </a:cubicBezTo>
                  <a:cubicBezTo>
                    <a:pt x="34" y="63"/>
                    <a:pt x="34" y="62"/>
                    <a:pt x="34" y="61"/>
                  </a:cubicBezTo>
                  <a:cubicBezTo>
                    <a:pt x="34" y="60"/>
                    <a:pt x="35" y="59"/>
                    <a:pt x="34" y="59"/>
                  </a:cubicBezTo>
                  <a:cubicBezTo>
                    <a:pt x="34" y="60"/>
                    <a:pt x="34" y="61"/>
                    <a:pt x="33" y="62"/>
                  </a:cubicBezTo>
                  <a:close/>
                  <a:moveTo>
                    <a:pt x="27" y="60"/>
                  </a:moveTo>
                  <a:cubicBezTo>
                    <a:pt x="28" y="60"/>
                    <a:pt x="28" y="60"/>
                    <a:pt x="28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60"/>
                    <a:pt x="27" y="60"/>
                  </a:cubicBezTo>
                  <a:close/>
                  <a:moveTo>
                    <a:pt x="68" y="62"/>
                  </a:moveTo>
                  <a:cubicBezTo>
                    <a:pt x="68" y="61"/>
                    <a:pt x="68" y="61"/>
                    <a:pt x="69" y="61"/>
                  </a:cubicBezTo>
                  <a:cubicBezTo>
                    <a:pt x="69" y="60"/>
                    <a:pt x="69" y="59"/>
                    <a:pt x="69" y="59"/>
                  </a:cubicBezTo>
                  <a:cubicBezTo>
                    <a:pt x="68" y="60"/>
                    <a:pt x="67" y="61"/>
                    <a:pt x="68" y="62"/>
                  </a:cubicBezTo>
                  <a:close/>
                  <a:moveTo>
                    <a:pt x="63" y="60"/>
                  </a:moveTo>
                  <a:cubicBezTo>
                    <a:pt x="64" y="60"/>
                    <a:pt x="63" y="61"/>
                    <a:pt x="64" y="61"/>
                  </a:cubicBezTo>
                  <a:cubicBezTo>
                    <a:pt x="64" y="60"/>
                    <a:pt x="64" y="60"/>
                    <a:pt x="64" y="59"/>
                  </a:cubicBezTo>
                  <a:cubicBezTo>
                    <a:pt x="64" y="60"/>
                    <a:pt x="63" y="59"/>
                    <a:pt x="63" y="60"/>
                  </a:cubicBezTo>
                  <a:close/>
                  <a:moveTo>
                    <a:pt x="52" y="62"/>
                  </a:moveTo>
                  <a:cubicBezTo>
                    <a:pt x="53" y="63"/>
                    <a:pt x="53" y="64"/>
                    <a:pt x="53" y="64"/>
                  </a:cubicBezTo>
                  <a:cubicBezTo>
                    <a:pt x="54" y="63"/>
                    <a:pt x="55" y="63"/>
                    <a:pt x="55" y="62"/>
                  </a:cubicBezTo>
                  <a:cubicBezTo>
                    <a:pt x="55" y="61"/>
                    <a:pt x="55" y="60"/>
                    <a:pt x="54" y="60"/>
                  </a:cubicBezTo>
                  <a:cubicBezTo>
                    <a:pt x="53" y="61"/>
                    <a:pt x="53" y="61"/>
                    <a:pt x="52" y="62"/>
                  </a:cubicBezTo>
                  <a:close/>
                  <a:moveTo>
                    <a:pt x="60" y="62"/>
                  </a:moveTo>
                  <a:cubicBezTo>
                    <a:pt x="61" y="61"/>
                    <a:pt x="62" y="60"/>
                    <a:pt x="62" y="60"/>
                  </a:cubicBezTo>
                  <a:cubicBezTo>
                    <a:pt x="61" y="60"/>
                    <a:pt x="59" y="61"/>
                    <a:pt x="60" y="62"/>
                  </a:cubicBezTo>
                  <a:close/>
                  <a:moveTo>
                    <a:pt x="44" y="61"/>
                  </a:moveTo>
                  <a:cubicBezTo>
                    <a:pt x="45" y="61"/>
                    <a:pt x="46" y="60"/>
                    <a:pt x="45" y="60"/>
                  </a:cubicBezTo>
                  <a:cubicBezTo>
                    <a:pt x="45" y="60"/>
                    <a:pt x="44" y="61"/>
                    <a:pt x="44" y="61"/>
                  </a:cubicBezTo>
                  <a:close/>
                  <a:moveTo>
                    <a:pt x="36" y="61"/>
                  </a:moveTo>
                  <a:cubicBezTo>
                    <a:pt x="37" y="61"/>
                    <a:pt x="37" y="60"/>
                    <a:pt x="37" y="60"/>
                  </a:cubicBezTo>
                  <a:cubicBezTo>
                    <a:pt x="37" y="60"/>
                    <a:pt x="36" y="61"/>
                    <a:pt x="36" y="61"/>
                  </a:cubicBezTo>
                  <a:close/>
                  <a:moveTo>
                    <a:pt x="48" y="62"/>
                  </a:moveTo>
                  <a:cubicBezTo>
                    <a:pt x="48" y="63"/>
                    <a:pt x="49" y="63"/>
                    <a:pt x="49" y="64"/>
                  </a:cubicBezTo>
                  <a:cubicBezTo>
                    <a:pt x="51" y="63"/>
                    <a:pt x="52" y="61"/>
                    <a:pt x="50" y="60"/>
                  </a:cubicBezTo>
                  <a:cubicBezTo>
                    <a:pt x="49" y="61"/>
                    <a:pt x="49" y="62"/>
                    <a:pt x="48" y="62"/>
                  </a:cubicBezTo>
                  <a:close/>
                  <a:moveTo>
                    <a:pt x="65" y="62"/>
                  </a:moveTo>
                  <a:cubicBezTo>
                    <a:pt x="66" y="62"/>
                    <a:pt x="65" y="60"/>
                    <a:pt x="65" y="60"/>
                  </a:cubicBezTo>
                  <a:cubicBezTo>
                    <a:pt x="65" y="61"/>
                    <a:pt x="65" y="61"/>
                    <a:pt x="65" y="62"/>
                  </a:cubicBezTo>
                  <a:close/>
                  <a:moveTo>
                    <a:pt x="56" y="62"/>
                  </a:moveTo>
                  <a:cubicBezTo>
                    <a:pt x="57" y="62"/>
                    <a:pt x="57" y="61"/>
                    <a:pt x="58" y="61"/>
                  </a:cubicBezTo>
                  <a:cubicBezTo>
                    <a:pt x="58" y="61"/>
                    <a:pt x="58" y="60"/>
                    <a:pt x="57" y="60"/>
                  </a:cubicBezTo>
                  <a:cubicBezTo>
                    <a:pt x="57" y="61"/>
                    <a:pt x="56" y="62"/>
                    <a:pt x="56" y="62"/>
                  </a:cubicBezTo>
                  <a:close/>
                  <a:moveTo>
                    <a:pt x="31" y="62"/>
                  </a:moveTo>
                  <a:cubicBezTo>
                    <a:pt x="31" y="62"/>
                    <a:pt x="32" y="61"/>
                    <a:pt x="31" y="61"/>
                  </a:cubicBezTo>
                  <a:cubicBezTo>
                    <a:pt x="31" y="61"/>
                    <a:pt x="31" y="61"/>
                    <a:pt x="31" y="62"/>
                  </a:cubicBezTo>
                  <a:close/>
                  <a:moveTo>
                    <a:pt x="41" y="64"/>
                  </a:moveTo>
                  <a:cubicBezTo>
                    <a:pt x="41" y="63"/>
                    <a:pt x="44" y="62"/>
                    <a:pt x="43" y="61"/>
                  </a:cubicBezTo>
                  <a:cubicBezTo>
                    <a:pt x="42" y="62"/>
                    <a:pt x="40" y="63"/>
                    <a:pt x="41" y="64"/>
                  </a:cubicBezTo>
                  <a:close/>
                  <a:moveTo>
                    <a:pt x="36" y="62"/>
                  </a:move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8" y="62"/>
                    <a:pt x="38" y="61"/>
                  </a:cubicBezTo>
                  <a:cubicBezTo>
                    <a:pt x="38" y="61"/>
                    <a:pt x="38" y="61"/>
                    <a:pt x="37" y="61"/>
                  </a:cubicBezTo>
                  <a:cubicBezTo>
                    <a:pt x="37" y="61"/>
                    <a:pt x="37" y="61"/>
                    <a:pt x="36" y="62"/>
                  </a:cubicBezTo>
                  <a:close/>
                  <a:moveTo>
                    <a:pt x="45" y="62"/>
                  </a:move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5" y="62"/>
                    <a:pt x="45" y="62"/>
                  </a:cubicBezTo>
                  <a:close/>
                  <a:moveTo>
                    <a:pt x="45" y="63"/>
                  </a:moveTo>
                  <a:cubicBezTo>
                    <a:pt x="45" y="63"/>
                    <a:pt x="46" y="63"/>
                    <a:pt x="45" y="64"/>
                  </a:cubicBezTo>
                  <a:cubicBezTo>
                    <a:pt x="46" y="64"/>
                    <a:pt x="46" y="63"/>
                    <a:pt x="47" y="62"/>
                  </a:cubicBezTo>
                  <a:cubicBezTo>
                    <a:pt x="47" y="61"/>
                    <a:pt x="45" y="62"/>
                    <a:pt x="45" y="63"/>
                  </a:cubicBezTo>
                  <a:close/>
                  <a:moveTo>
                    <a:pt x="70" y="61"/>
                  </a:moveTo>
                  <a:cubicBezTo>
                    <a:pt x="71" y="62"/>
                    <a:pt x="70" y="62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4"/>
                    <a:pt x="71" y="65"/>
                    <a:pt x="70" y="66"/>
                  </a:cubicBezTo>
                  <a:cubicBezTo>
                    <a:pt x="69" y="65"/>
                    <a:pt x="70" y="65"/>
                    <a:pt x="69" y="65"/>
                  </a:cubicBezTo>
                  <a:cubicBezTo>
                    <a:pt x="69" y="66"/>
                    <a:pt x="70" y="68"/>
                    <a:pt x="70" y="70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1"/>
                    <a:pt x="69" y="71"/>
                    <a:pt x="69" y="72"/>
                  </a:cubicBezTo>
                  <a:cubicBezTo>
                    <a:pt x="70" y="73"/>
                    <a:pt x="69" y="75"/>
                    <a:pt x="70" y="75"/>
                  </a:cubicBezTo>
                  <a:cubicBezTo>
                    <a:pt x="70" y="70"/>
                    <a:pt x="71" y="66"/>
                    <a:pt x="71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1" y="61"/>
                    <a:pt x="71" y="62"/>
                    <a:pt x="71" y="61"/>
                  </a:cubicBezTo>
                  <a:cubicBezTo>
                    <a:pt x="71" y="61"/>
                    <a:pt x="70" y="61"/>
                    <a:pt x="70" y="61"/>
                  </a:cubicBezTo>
                  <a:close/>
                  <a:moveTo>
                    <a:pt x="61" y="63"/>
                  </a:moveTo>
                  <a:cubicBezTo>
                    <a:pt x="61" y="64"/>
                    <a:pt x="61" y="65"/>
                    <a:pt x="62" y="66"/>
                  </a:cubicBezTo>
                  <a:cubicBezTo>
                    <a:pt x="62" y="64"/>
                    <a:pt x="62" y="62"/>
                    <a:pt x="62" y="61"/>
                  </a:cubicBezTo>
                  <a:cubicBezTo>
                    <a:pt x="62" y="62"/>
                    <a:pt x="61" y="62"/>
                    <a:pt x="61" y="63"/>
                  </a:cubicBezTo>
                  <a:close/>
                  <a:moveTo>
                    <a:pt x="25" y="65"/>
                  </a:moveTo>
                  <a:cubicBezTo>
                    <a:pt x="26" y="64"/>
                    <a:pt x="27" y="63"/>
                    <a:pt x="27" y="62"/>
                  </a:cubicBezTo>
                  <a:cubicBezTo>
                    <a:pt x="26" y="63"/>
                    <a:pt x="26" y="64"/>
                    <a:pt x="25" y="65"/>
                  </a:cubicBezTo>
                  <a:close/>
                  <a:moveTo>
                    <a:pt x="31" y="63"/>
                  </a:moveTo>
                  <a:cubicBezTo>
                    <a:pt x="31" y="63"/>
                    <a:pt x="32" y="63"/>
                    <a:pt x="32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3"/>
                    <a:pt x="31" y="64"/>
                    <a:pt x="31" y="63"/>
                  </a:cubicBezTo>
                  <a:cubicBezTo>
                    <a:pt x="31" y="63"/>
                    <a:pt x="32" y="63"/>
                    <a:pt x="32" y="62"/>
                  </a:cubicBezTo>
                  <a:cubicBezTo>
                    <a:pt x="31" y="62"/>
                    <a:pt x="31" y="63"/>
                    <a:pt x="31" y="63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5"/>
                    <a:pt x="31" y="65"/>
                    <a:pt x="32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1" y="63"/>
                    <a:pt x="32" y="63"/>
                    <a:pt x="31" y="63"/>
                  </a:cubicBezTo>
                  <a:close/>
                  <a:moveTo>
                    <a:pt x="42" y="64"/>
                  </a:moveTo>
                  <a:cubicBezTo>
                    <a:pt x="41" y="64"/>
                    <a:pt x="41" y="65"/>
                    <a:pt x="41" y="65"/>
                  </a:cubicBezTo>
                  <a:cubicBezTo>
                    <a:pt x="41" y="64"/>
                    <a:pt x="41" y="65"/>
                    <a:pt x="41" y="65"/>
                  </a:cubicBezTo>
                  <a:cubicBezTo>
                    <a:pt x="42" y="64"/>
                    <a:pt x="44" y="63"/>
                    <a:pt x="43" y="62"/>
                  </a:cubicBezTo>
                  <a:cubicBezTo>
                    <a:pt x="42" y="63"/>
                    <a:pt x="42" y="64"/>
                    <a:pt x="41" y="65"/>
                  </a:cubicBezTo>
                  <a:cubicBezTo>
                    <a:pt x="41" y="64"/>
                    <a:pt x="42" y="64"/>
                    <a:pt x="42" y="64"/>
                  </a:cubicBezTo>
                  <a:close/>
                  <a:moveTo>
                    <a:pt x="35" y="65"/>
                  </a:moveTo>
                  <a:cubicBezTo>
                    <a:pt x="35" y="65"/>
                    <a:pt x="36" y="64"/>
                    <a:pt x="36" y="63"/>
                  </a:cubicBezTo>
                  <a:cubicBezTo>
                    <a:pt x="36" y="63"/>
                    <a:pt x="36" y="62"/>
                    <a:pt x="36" y="62"/>
                  </a:cubicBezTo>
                  <a:cubicBezTo>
                    <a:pt x="35" y="63"/>
                    <a:pt x="35" y="64"/>
                    <a:pt x="35" y="65"/>
                  </a:cubicBezTo>
                  <a:close/>
                  <a:moveTo>
                    <a:pt x="37" y="64"/>
                  </a:move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9" y="63"/>
                    <a:pt x="39" y="63"/>
                  </a:cubicBezTo>
                  <a:cubicBezTo>
                    <a:pt x="39" y="63"/>
                    <a:pt x="39" y="62"/>
                    <a:pt x="38" y="62"/>
                  </a:cubicBezTo>
                  <a:cubicBezTo>
                    <a:pt x="38" y="63"/>
                    <a:pt x="37" y="63"/>
                    <a:pt x="37" y="64"/>
                  </a:cubicBezTo>
                  <a:close/>
                  <a:moveTo>
                    <a:pt x="57" y="64"/>
                  </a:moveTo>
                  <a:cubicBezTo>
                    <a:pt x="57" y="64"/>
                    <a:pt x="57" y="64"/>
                    <a:pt x="58" y="64"/>
                  </a:cubicBezTo>
                  <a:cubicBezTo>
                    <a:pt x="58" y="64"/>
                    <a:pt x="59" y="63"/>
                    <a:pt x="59" y="63"/>
                  </a:cubicBezTo>
                  <a:cubicBezTo>
                    <a:pt x="58" y="63"/>
                    <a:pt x="58" y="63"/>
                    <a:pt x="57" y="64"/>
                  </a:cubicBezTo>
                  <a:close/>
                  <a:moveTo>
                    <a:pt x="63" y="64"/>
                  </a:moveTo>
                  <a:cubicBezTo>
                    <a:pt x="63" y="64"/>
                    <a:pt x="63" y="64"/>
                    <a:pt x="64" y="64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63"/>
                    <a:pt x="63" y="64"/>
                    <a:pt x="63" y="64"/>
                  </a:cubicBezTo>
                  <a:close/>
                  <a:moveTo>
                    <a:pt x="50" y="65"/>
                  </a:moveTo>
                  <a:cubicBezTo>
                    <a:pt x="50" y="66"/>
                    <a:pt x="50" y="66"/>
                    <a:pt x="51" y="67"/>
                  </a:cubicBezTo>
                  <a:cubicBezTo>
                    <a:pt x="52" y="67"/>
                    <a:pt x="52" y="66"/>
                    <a:pt x="52" y="65"/>
                  </a:cubicBezTo>
                  <a:cubicBezTo>
                    <a:pt x="52" y="64"/>
                    <a:pt x="52" y="63"/>
                    <a:pt x="51" y="63"/>
                  </a:cubicBezTo>
                  <a:cubicBezTo>
                    <a:pt x="51" y="64"/>
                    <a:pt x="50" y="64"/>
                    <a:pt x="50" y="65"/>
                  </a:cubicBezTo>
                  <a:close/>
                  <a:moveTo>
                    <a:pt x="46" y="65"/>
                  </a:moveTo>
                  <a:cubicBezTo>
                    <a:pt x="47" y="65"/>
                    <a:pt x="47" y="66"/>
                    <a:pt x="47" y="66"/>
                  </a:cubicBezTo>
                  <a:cubicBezTo>
                    <a:pt x="47" y="66"/>
                    <a:pt x="47" y="66"/>
                    <a:pt x="48" y="6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6"/>
                    <a:pt x="48" y="66"/>
                    <a:pt x="48" y="65"/>
                  </a:cubicBezTo>
                  <a:cubicBezTo>
                    <a:pt x="48" y="65"/>
                    <a:pt x="48" y="64"/>
                    <a:pt x="47" y="63"/>
                  </a:cubicBezTo>
                  <a:cubicBezTo>
                    <a:pt x="47" y="64"/>
                    <a:pt x="46" y="64"/>
                    <a:pt x="46" y="65"/>
                  </a:cubicBezTo>
                  <a:close/>
                  <a:moveTo>
                    <a:pt x="54" y="64"/>
                  </a:moveTo>
                  <a:cubicBezTo>
                    <a:pt x="54" y="65"/>
                    <a:pt x="54" y="65"/>
                    <a:pt x="54" y="65"/>
                  </a:cubicBezTo>
                  <a:cubicBezTo>
                    <a:pt x="54" y="65"/>
                    <a:pt x="55" y="65"/>
                    <a:pt x="54" y="64"/>
                  </a:cubicBezTo>
                  <a:close/>
                  <a:moveTo>
                    <a:pt x="54" y="66"/>
                  </a:moveTo>
                  <a:cubicBezTo>
                    <a:pt x="55" y="66"/>
                    <a:pt x="57" y="64"/>
                    <a:pt x="56" y="63"/>
                  </a:cubicBezTo>
                  <a:cubicBezTo>
                    <a:pt x="55" y="64"/>
                    <a:pt x="54" y="65"/>
                    <a:pt x="54" y="66"/>
                  </a:cubicBezTo>
                  <a:close/>
                  <a:moveTo>
                    <a:pt x="42" y="66"/>
                  </a:moveTo>
                  <a:cubicBezTo>
                    <a:pt x="42" y="65"/>
                    <a:pt x="43" y="65"/>
                    <a:pt x="43" y="65"/>
                  </a:cubicBezTo>
                  <a:cubicBezTo>
                    <a:pt x="43" y="66"/>
                    <a:pt x="42" y="66"/>
                    <a:pt x="42" y="66"/>
                  </a:cubicBezTo>
                  <a:cubicBezTo>
                    <a:pt x="42" y="67"/>
                    <a:pt x="42" y="67"/>
                    <a:pt x="43" y="67"/>
                  </a:cubicBezTo>
                  <a:cubicBezTo>
                    <a:pt x="44" y="66"/>
                    <a:pt x="44" y="66"/>
                    <a:pt x="45" y="65"/>
                  </a:cubicBezTo>
                  <a:cubicBezTo>
                    <a:pt x="45" y="64"/>
                    <a:pt x="45" y="64"/>
                    <a:pt x="44" y="64"/>
                  </a:cubicBezTo>
                  <a:cubicBezTo>
                    <a:pt x="43" y="63"/>
                    <a:pt x="42" y="65"/>
                    <a:pt x="42" y="66"/>
                  </a:cubicBezTo>
                  <a:close/>
                  <a:moveTo>
                    <a:pt x="27" y="67"/>
                  </a:moveTo>
                  <a:cubicBezTo>
                    <a:pt x="27" y="66"/>
                    <a:pt x="28" y="65"/>
                    <a:pt x="28" y="64"/>
                  </a:cubicBezTo>
                  <a:cubicBezTo>
                    <a:pt x="27" y="65"/>
                    <a:pt x="27" y="66"/>
                    <a:pt x="27" y="67"/>
                  </a:cubicBezTo>
                  <a:close/>
                  <a:moveTo>
                    <a:pt x="36" y="67"/>
                  </a:moveTo>
                  <a:cubicBezTo>
                    <a:pt x="36" y="67"/>
                    <a:pt x="37" y="66"/>
                    <a:pt x="37" y="65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6" y="65"/>
                    <a:pt x="35" y="66"/>
                    <a:pt x="36" y="67"/>
                  </a:cubicBezTo>
                  <a:close/>
                  <a:moveTo>
                    <a:pt x="58" y="65"/>
                  </a:moveTo>
                  <a:cubicBezTo>
                    <a:pt x="58" y="65"/>
                    <a:pt x="59" y="64"/>
                    <a:pt x="59" y="64"/>
                  </a:cubicBezTo>
                  <a:cubicBezTo>
                    <a:pt x="58" y="64"/>
                    <a:pt x="58" y="65"/>
                    <a:pt x="58" y="65"/>
                  </a:cubicBezTo>
                  <a:close/>
                  <a:moveTo>
                    <a:pt x="39" y="65"/>
                  </a:move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40" y="65"/>
                    <a:pt x="40" y="65"/>
                  </a:cubicBezTo>
                  <a:cubicBezTo>
                    <a:pt x="40" y="65"/>
                    <a:pt x="40" y="64"/>
                    <a:pt x="40" y="64"/>
                  </a:cubicBezTo>
                  <a:cubicBezTo>
                    <a:pt x="39" y="65"/>
                    <a:pt x="39" y="65"/>
                    <a:pt x="39" y="65"/>
                  </a:cubicBezTo>
                  <a:close/>
                  <a:moveTo>
                    <a:pt x="58" y="66"/>
                  </a:moveTo>
                  <a:cubicBezTo>
                    <a:pt x="59" y="67"/>
                    <a:pt x="59" y="68"/>
                    <a:pt x="59" y="68"/>
                  </a:cubicBezTo>
                  <a:cubicBezTo>
                    <a:pt x="60" y="68"/>
                    <a:pt x="61" y="67"/>
                    <a:pt x="61" y="66"/>
                  </a:cubicBezTo>
                  <a:cubicBezTo>
                    <a:pt x="60" y="67"/>
                    <a:pt x="60" y="65"/>
                    <a:pt x="59" y="64"/>
                  </a:cubicBezTo>
                  <a:cubicBezTo>
                    <a:pt x="59" y="65"/>
                    <a:pt x="58" y="66"/>
                    <a:pt x="58" y="66"/>
                  </a:cubicBezTo>
                  <a:close/>
                  <a:moveTo>
                    <a:pt x="29" y="67"/>
                  </a:moveTo>
                  <a:cubicBezTo>
                    <a:pt x="30" y="66"/>
                    <a:pt x="30" y="66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6"/>
                    <a:pt x="29" y="66"/>
                    <a:pt x="29" y="67"/>
                  </a:cubicBezTo>
                  <a:close/>
                  <a:moveTo>
                    <a:pt x="63" y="65"/>
                  </a:moveTo>
                  <a:cubicBezTo>
                    <a:pt x="63" y="66"/>
                    <a:pt x="62" y="67"/>
                    <a:pt x="63" y="68"/>
                  </a:cubicBezTo>
                  <a:cubicBezTo>
                    <a:pt x="64" y="67"/>
                    <a:pt x="65" y="67"/>
                    <a:pt x="64" y="66"/>
                  </a:cubicBezTo>
                  <a:cubicBezTo>
                    <a:pt x="64" y="66"/>
                    <a:pt x="64" y="65"/>
                    <a:pt x="64" y="65"/>
                  </a:cubicBezTo>
                  <a:cubicBezTo>
                    <a:pt x="64" y="65"/>
                    <a:pt x="63" y="65"/>
                    <a:pt x="63" y="65"/>
                  </a:cubicBezTo>
                  <a:cubicBezTo>
                    <a:pt x="63" y="65"/>
                    <a:pt x="63" y="66"/>
                    <a:pt x="63" y="65"/>
                  </a:cubicBezTo>
                  <a:close/>
                  <a:moveTo>
                    <a:pt x="24" y="69"/>
                  </a:moveTo>
                  <a:cubicBezTo>
                    <a:pt x="25" y="68"/>
                    <a:pt x="26" y="67"/>
                    <a:pt x="26" y="65"/>
                  </a:cubicBezTo>
                  <a:cubicBezTo>
                    <a:pt x="25" y="66"/>
                    <a:pt x="24" y="67"/>
                    <a:pt x="24" y="69"/>
                  </a:cubicBezTo>
                  <a:close/>
                  <a:moveTo>
                    <a:pt x="39" y="67"/>
                  </a:moveTo>
                  <a:cubicBezTo>
                    <a:pt x="40" y="67"/>
                    <a:pt x="40" y="66"/>
                    <a:pt x="41" y="66"/>
                  </a:cubicBezTo>
                  <a:cubicBezTo>
                    <a:pt x="41" y="66"/>
                    <a:pt x="40" y="66"/>
                    <a:pt x="40" y="66"/>
                  </a:cubicBezTo>
                  <a:cubicBezTo>
                    <a:pt x="40" y="66"/>
                    <a:pt x="39" y="66"/>
                    <a:pt x="39" y="67"/>
                  </a:cubicBezTo>
                  <a:close/>
                  <a:moveTo>
                    <a:pt x="43" y="69"/>
                  </a:moveTo>
                  <a:cubicBezTo>
                    <a:pt x="44" y="69"/>
                    <a:pt x="44" y="70"/>
                    <a:pt x="44" y="70"/>
                  </a:cubicBezTo>
                  <a:cubicBezTo>
                    <a:pt x="45" y="69"/>
                    <a:pt x="47" y="67"/>
                    <a:pt x="45" y="66"/>
                  </a:cubicBezTo>
                  <a:cubicBezTo>
                    <a:pt x="45" y="67"/>
                    <a:pt x="43" y="68"/>
                    <a:pt x="43" y="69"/>
                  </a:cubicBezTo>
                  <a:close/>
                  <a:moveTo>
                    <a:pt x="51" y="68"/>
                  </a:moveTo>
                  <a:cubicBezTo>
                    <a:pt x="51" y="68"/>
                    <a:pt x="52" y="69"/>
                    <a:pt x="52" y="69"/>
                  </a:cubicBezTo>
                  <a:cubicBezTo>
                    <a:pt x="53" y="69"/>
                    <a:pt x="53" y="68"/>
                    <a:pt x="54" y="67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2" y="66"/>
                    <a:pt x="52" y="67"/>
                    <a:pt x="51" y="68"/>
                  </a:cubicBezTo>
                  <a:close/>
                  <a:moveTo>
                    <a:pt x="55" y="67"/>
                  </a:moveTo>
                  <a:cubicBezTo>
                    <a:pt x="55" y="67"/>
                    <a:pt x="55" y="68"/>
                    <a:pt x="55" y="68"/>
                  </a:cubicBezTo>
                  <a:cubicBezTo>
                    <a:pt x="56" y="67"/>
                    <a:pt x="56" y="66"/>
                    <a:pt x="56" y="66"/>
                  </a:cubicBezTo>
                  <a:cubicBezTo>
                    <a:pt x="56" y="66"/>
                    <a:pt x="55" y="67"/>
                    <a:pt x="55" y="67"/>
                  </a:cubicBezTo>
                  <a:close/>
                  <a:moveTo>
                    <a:pt x="30" y="67"/>
                  </a:moveTo>
                  <a:cubicBezTo>
                    <a:pt x="31" y="68"/>
                    <a:pt x="31" y="67"/>
                    <a:pt x="31" y="67"/>
                  </a:cubicBezTo>
                  <a:cubicBezTo>
                    <a:pt x="31" y="66"/>
                    <a:pt x="31" y="66"/>
                    <a:pt x="30" y="66"/>
                  </a:cubicBezTo>
                  <a:cubicBezTo>
                    <a:pt x="30" y="66"/>
                    <a:pt x="30" y="67"/>
                    <a:pt x="30" y="67"/>
                  </a:cubicBezTo>
                  <a:close/>
                  <a:moveTo>
                    <a:pt x="32" y="67"/>
                  </a:moveTo>
                  <a:cubicBezTo>
                    <a:pt x="32" y="67"/>
                    <a:pt x="33" y="68"/>
                    <a:pt x="33" y="68"/>
                  </a:cubicBezTo>
                  <a:cubicBezTo>
                    <a:pt x="33" y="67"/>
                    <a:pt x="34" y="67"/>
                    <a:pt x="33" y="66"/>
                  </a:cubicBezTo>
                  <a:cubicBezTo>
                    <a:pt x="33" y="66"/>
                    <a:pt x="33" y="67"/>
                    <a:pt x="32" y="67"/>
                  </a:cubicBezTo>
                  <a:close/>
                  <a:moveTo>
                    <a:pt x="48" y="68"/>
                  </a:moveTo>
                  <a:cubicBezTo>
                    <a:pt x="49" y="68"/>
                    <a:pt x="48" y="69"/>
                    <a:pt x="49" y="69"/>
                  </a:cubicBezTo>
                  <a:cubicBezTo>
                    <a:pt x="49" y="69"/>
                    <a:pt x="50" y="68"/>
                    <a:pt x="50" y="68"/>
                  </a:cubicBezTo>
                  <a:cubicBezTo>
                    <a:pt x="49" y="67"/>
                    <a:pt x="50" y="66"/>
                    <a:pt x="49" y="66"/>
                  </a:cubicBezTo>
                  <a:cubicBezTo>
                    <a:pt x="49" y="67"/>
                    <a:pt x="48" y="67"/>
                    <a:pt x="48" y="68"/>
                  </a:cubicBezTo>
                  <a:close/>
                  <a:moveTo>
                    <a:pt x="36" y="68"/>
                  </a:moveTo>
                  <a:cubicBezTo>
                    <a:pt x="37" y="69"/>
                    <a:pt x="36" y="69"/>
                    <a:pt x="37" y="69"/>
                  </a:cubicBezTo>
                  <a:cubicBezTo>
                    <a:pt x="37" y="68"/>
                    <a:pt x="38" y="68"/>
                    <a:pt x="38" y="67"/>
                  </a:cubicBezTo>
                  <a:cubicBezTo>
                    <a:pt x="38" y="66"/>
                    <a:pt x="37" y="68"/>
                    <a:pt x="36" y="68"/>
                  </a:cubicBezTo>
                  <a:close/>
                  <a:moveTo>
                    <a:pt x="40" y="68"/>
                  </a:moveTo>
                  <a:cubicBezTo>
                    <a:pt x="40" y="68"/>
                    <a:pt x="41" y="68"/>
                    <a:pt x="40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2" y="68"/>
                    <a:pt x="42" y="67"/>
                    <a:pt x="41" y="67"/>
                  </a:cubicBezTo>
                  <a:cubicBezTo>
                    <a:pt x="41" y="67"/>
                    <a:pt x="40" y="67"/>
                    <a:pt x="40" y="68"/>
                  </a:cubicBezTo>
                  <a:close/>
                  <a:moveTo>
                    <a:pt x="66" y="70"/>
                  </a:moveTo>
                  <a:cubicBezTo>
                    <a:pt x="66" y="69"/>
                    <a:pt x="66" y="69"/>
                    <a:pt x="67" y="69"/>
                  </a:cubicBezTo>
                  <a:cubicBezTo>
                    <a:pt x="67" y="68"/>
                    <a:pt x="66" y="67"/>
                    <a:pt x="66" y="67"/>
                  </a:cubicBezTo>
                  <a:cubicBezTo>
                    <a:pt x="66" y="67"/>
                    <a:pt x="66" y="68"/>
                    <a:pt x="66" y="68"/>
                  </a:cubicBezTo>
                  <a:cubicBezTo>
                    <a:pt x="65" y="69"/>
                    <a:pt x="66" y="70"/>
                    <a:pt x="66" y="70"/>
                  </a:cubicBezTo>
                  <a:close/>
                  <a:moveTo>
                    <a:pt x="57" y="68"/>
                  </a:moveTo>
                  <a:cubicBezTo>
                    <a:pt x="56" y="68"/>
                    <a:pt x="56" y="68"/>
                    <a:pt x="56" y="68"/>
                  </a:cubicBezTo>
                  <a:cubicBezTo>
                    <a:pt x="57" y="69"/>
                    <a:pt x="56" y="70"/>
                    <a:pt x="57" y="71"/>
                  </a:cubicBezTo>
                  <a:cubicBezTo>
                    <a:pt x="58" y="70"/>
                    <a:pt x="58" y="70"/>
                    <a:pt x="59" y="69"/>
                  </a:cubicBezTo>
                  <a:cubicBezTo>
                    <a:pt x="58" y="69"/>
                    <a:pt x="58" y="67"/>
                    <a:pt x="57" y="67"/>
                  </a:cubicBezTo>
                  <a:cubicBezTo>
                    <a:pt x="57" y="67"/>
                    <a:pt x="56" y="68"/>
                    <a:pt x="57" y="68"/>
                  </a:cubicBezTo>
                  <a:close/>
                  <a:moveTo>
                    <a:pt x="64" y="69"/>
                  </a:moveTo>
                  <a:cubicBezTo>
                    <a:pt x="64" y="69"/>
                    <a:pt x="64" y="70"/>
                    <a:pt x="65" y="70"/>
                  </a:cubicBezTo>
                  <a:cubicBezTo>
                    <a:pt x="65" y="69"/>
                    <a:pt x="65" y="68"/>
                    <a:pt x="65" y="67"/>
                  </a:cubicBezTo>
                  <a:cubicBezTo>
                    <a:pt x="65" y="68"/>
                    <a:pt x="64" y="68"/>
                    <a:pt x="64" y="69"/>
                  </a:cubicBezTo>
                  <a:close/>
                  <a:moveTo>
                    <a:pt x="34" y="68"/>
                  </a:moveTo>
                  <a:cubicBezTo>
                    <a:pt x="35" y="68"/>
                    <a:pt x="35" y="68"/>
                    <a:pt x="35" y="68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4" y="67"/>
                    <a:pt x="35" y="68"/>
                    <a:pt x="34" y="68"/>
                  </a:cubicBezTo>
                  <a:close/>
                  <a:moveTo>
                    <a:pt x="37" y="70"/>
                  </a:moveTo>
                  <a:cubicBezTo>
                    <a:pt x="38" y="69"/>
                    <a:pt x="38" y="68"/>
                    <a:pt x="39" y="68"/>
                  </a:cubicBezTo>
                  <a:cubicBezTo>
                    <a:pt x="38" y="68"/>
                    <a:pt x="38" y="69"/>
                    <a:pt x="37" y="70"/>
                  </a:cubicBezTo>
                  <a:close/>
                  <a:moveTo>
                    <a:pt x="27" y="72"/>
                  </a:moveTo>
                  <a:cubicBezTo>
                    <a:pt x="27" y="72"/>
                    <a:pt x="28" y="71"/>
                    <a:pt x="28" y="70"/>
                  </a:cubicBezTo>
                  <a:cubicBezTo>
                    <a:pt x="27" y="70"/>
                    <a:pt x="29" y="68"/>
                    <a:pt x="28" y="68"/>
                  </a:cubicBezTo>
                  <a:cubicBezTo>
                    <a:pt x="27" y="69"/>
                    <a:pt x="26" y="71"/>
                    <a:pt x="27" y="72"/>
                  </a:cubicBezTo>
                  <a:close/>
                  <a:moveTo>
                    <a:pt x="61" y="70"/>
                  </a:moveTo>
                  <a:cubicBezTo>
                    <a:pt x="61" y="70"/>
                    <a:pt x="61" y="70"/>
                    <a:pt x="62" y="69"/>
                  </a:cubicBezTo>
                  <a:cubicBezTo>
                    <a:pt x="61" y="69"/>
                    <a:pt x="62" y="69"/>
                    <a:pt x="61" y="68"/>
                  </a:cubicBezTo>
                  <a:cubicBezTo>
                    <a:pt x="60" y="68"/>
                    <a:pt x="60" y="70"/>
                    <a:pt x="61" y="70"/>
                  </a:cubicBezTo>
                  <a:close/>
                  <a:moveTo>
                    <a:pt x="53" y="71"/>
                  </a:moveTo>
                  <a:cubicBezTo>
                    <a:pt x="53" y="70"/>
                    <a:pt x="54" y="70"/>
                    <a:pt x="55" y="69"/>
                  </a:cubicBezTo>
                  <a:cubicBezTo>
                    <a:pt x="54" y="67"/>
                    <a:pt x="52" y="70"/>
                    <a:pt x="53" y="71"/>
                  </a:cubicBezTo>
                  <a:close/>
                  <a:moveTo>
                    <a:pt x="33" y="69"/>
                  </a:moveTo>
                  <a:cubicBezTo>
                    <a:pt x="33" y="69"/>
                    <a:pt x="34" y="69"/>
                    <a:pt x="34" y="68"/>
                  </a:cubicBezTo>
                  <a:cubicBezTo>
                    <a:pt x="33" y="68"/>
                    <a:pt x="33" y="69"/>
                    <a:pt x="33" y="69"/>
                  </a:cubicBezTo>
                  <a:close/>
                  <a:moveTo>
                    <a:pt x="38" y="71"/>
                  </a:moveTo>
                  <a:cubicBezTo>
                    <a:pt x="39" y="70"/>
                    <a:pt x="39" y="69"/>
                    <a:pt x="40" y="69"/>
                  </a:cubicBezTo>
                  <a:cubicBezTo>
                    <a:pt x="40" y="69"/>
                    <a:pt x="40" y="69"/>
                    <a:pt x="39" y="69"/>
                  </a:cubicBezTo>
                  <a:cubicBezTo>
                    <a:pt x="39" y="69"/>
                    <a:pt x="38" y="70"/>
                    <a:pt x="38" y="71"/>
                  </a:cubicBezTo>
                  <a:close/>
                  <a:moveTo>
                    <a:pt x="45" y="71"/>
                  </a:moveTo>
                  <a:cubicBezTo>
                    <a:pt x="46" y="71"/>
                    <a:pt x="46" y="72"/>
                    <a:pt x="46" y="72"/>
                  </a:cubicBezTo>
                  <a:cubicBezTo>
                    <a:pt x="47" y="71"/>
                    <a:pt x="48" y="71"/>
                    <a:pt x="48" y="70"/>
                  </a:cubicBezTo>
                  <a:cubicBezTo>
                    <a:pt x="48" y="70"/>
                    <a:pt x="48" y="69"/>
                    <a:pt x="47" y="69"/>
                  </a:cubicBezTo>
                  <a:cubicBezTo>
                    <a:pt x="46" y="69"/>
                    <a:pt x="46" y="70"/>
                    <a:pt x="45" y="71"/>
                  </a:cubicBezTo>
                  <a:close/>
                  <a:moveTo>
                    <a:pt x="41" y="70"/>
                  </a:moveTo>
                  <a:cubicBezTo>
                    <a:pt x="42" y="71"/>
                    <a:pt x="42" y="71"/>
                    <a:pt x="43" y="72"/>
                  </a:cubicBezTo>
                  <a:cubicBezTo>
                    <a:pt x="43" y="71"/>
                    <a:pt x="43" y="71"/>
                    <a:pt x="44" y="71"/>
                  </a:cubicBezTo>
                  <a:cubicBezTo>
                    <a:pt x="43" y="70"/>
                    <a:pt x="43" y="69"/>
                    <a:pt x="42" y="69"/>
                  </a:cubicBezTo>
                  <a:cubicBezTo>
                    <a:pt x="42" y="69"/>
                    <a:pt x="42" y="70"/>
                    <a:pt x="41" y="70"/>
                  </a:cubicBezTo>
                  <a:close/>
                  <a:moveTo>
                    <a:pt x="49" y="70"/>
                  </a:moveTo>
                  <a:cubicBezTo>
                    <a:pt x="50" y="70"/>
                    <a:pt x="50" y="71"/>
                    <a:pt x="50" y="71"/>
                  </a:cubicBezTo>
                  <a:cubicBezTo>
                    <a:pt x="51" y="71"/>
                    <a:pt x="51" y="71"/>
                    <a:pt x="51" y="70"/>
                  </a:cubicBezTo>
                  <a:cubicBezTo>
                    <a:pt x="51" y="69"/>
                    <a:pt x="50" y="69"/>
                    <a:pt x="49" y="70"/>
                  </a:cubicBezTo>
                  <a:close/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6" y="70"/>
                    <a:pt x="36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70"/>
                    <a:pt x="35" y="70"/>
                    <a:pt x="35" y="71"/>
                  </a:cubicBezTo>
                  <a:close/>
                  <a:moveTo>
                    <a:pt x="39" y="71"/>
                  </a:moveTo>
                  <a:cubicBezTo>
                    <a:pt x="38" y="71"/>
                    <a:pt x="38" y="71"/>
                    <a:pt x="38" y="71"/>
                  </a:cubicBezTo>
                  <a:cubicBezTo>
                    <a:pt x="38" y="72"/>
                    <a:pt x="39" y="71"/>
                    <a:pt x="39" y="72"/>
                  </a:cubicBezTo>
                  <a:cubicBezTo>
                    <a:pt x="39" y="71"/>
                    <a:pt x="40" y="71"/>
                    <a:pt x="40" y="70"/>
                  </a:cubicBezTo>
                  <a:cubicBezTo>
                    <a:pt x="40" y="70"/>
                    <a:pt x="40" y="69"/>
                    <a:pt x="40" y="69"/>
                  </a:cubicBezTo>
                  <a:cubicBezTo>
                    <a:pt x="40" y="70"/>
                    <a:pt x="38" y="70"/>
                    <a:pt x="39" y="71"/>
                  </a:cubicBezTo>
                  <a:close/>
                  <a:moveTo>
                    <a:pt x="54" y="71"/>
                  </a:moveTo>
                  <a:cubicBezTo>
                    <a:pt x="54" y="72"/>
                    <a:pt x="54" y="73"/>
                    <a:pt x="55" y="73"/>
                  </a:cubicBezTo>
                  <a:cubicBezTo>
                    <a:pt x="56" y="73"/>
                    <a:pt x="56" y="70"/>
                    <a:pt x="55" y="70"/>
                  </a:cubicBezTo>
                  <a:cubicBezTo>
                    <a:pt x="55" y="70"/>
                    <a:pt x="54" y="71"/>
                    <a:pt x="54" y="71"/>
                  </a:cubicBezTo>
                  <a:close/>
                  <a:moveTo>
                    <a:pt x="32" y="71"/>
                  </a:moveTo>
                  <a:cubicBezTo>
                    <a:pt x="33" y="71"/>
                    <a:pt x="33" y="70"/>
                    <a:pt x="33" y="70"/>
                  </a:cubicBezTo>
                  <a:cubicBezTo>
                    <a:pt x="33" y="70"/>
                    <a:pt x="32" y="70"/>
                    <a:pt x="32" y="71"/>
                  </a:cubicBezTo>
                  <a:close/>
                  <a:moveTo>
                    <a:pt x="64" y="72"/>
                  </a:moveTo>
                  <a:cubicBezTo>
                    <a:pt x="64" y="72"/>
                    <a:pt x="64" y="72"/>
                    <a:pt x="64" y="72"/>
                  </a:cubicBezTo>
                  <a:cubicBezTo>
                    <a:pt x="64" y="71"/>
                    <a:pt x="63" y="70"/>
                    <a:pt x="63" y="70"/>
                  </a:cubicBezTo>
                  <a:cubicBezTo>
                    <a:pt x="63" y="71"/>
                    <a:pt x="63" y="72"/>
                    <a:pt x="64" y="72"/>
                  </a:cubicBezTo>
                  <a:close/>
                  <a:moveTo>
                    <a:pt x="36" y="72"/>
                  </a:moveTo>
                  <a:cubicBezTo>
                    <a:pt x="36" y="71"/>
                    <a:pt x="37" y="71"/>
                    <a:pt x="36" y="70"/>
                  </a:cubicBezTo>
                  <a:cubicBezTo>
                    <a:pt x="36" y="71"/>
                    <a:pt x="35" y="71"/>
                    <a:pt x="36" y="72"/>
                  </a:cubicBezTo>
                  <a:close/>
                  <a:moveTo>
                    <a:pt x="29" y="73"/>
                  </a:moveTo>
                  <a:cubicBezTo>
                    <a:pt x="30" y="72"/>
                    <a:pt x="30" y="72"/>
                    <a:pt x="31" y="71"/>
                  </a:cubicBezTo>
                  <a:cubicBezTo>
                    <a:pt x="30" y="71"/>
                    <a:pt x="31" y="70"/>
                    <a:pt x="30" y="70"/>
                  </a:cubicBezTo>
                  <a:cubicBezTo>
                    <a:pt x="30" y="71"/>
                    <a:pt x="29" y="71"/>
                    <a:pt x="29" y="73"/>
                  </a:cubicBezTo>
                  <a:close/>
                  <a:moveTo>
                    <a:pt x="58" y="72"/>
                  </a:moveTo>
                  <a:cubicBezTo>
                    <a:pt x="58" y="72"/>
                    <a:pt x="58" y="71"/>
                    <a:pt x="58" y="71"/>
                  </a:cubicBezTo>
                  <a:cubicBezTo>
                    <a:pt x="59" y="71"/>
                    <a:pt x="59" y="72"/>
                    <a:pt x="59" y="72"/>
                  </a:cubicBezTo>
                  <a:cubicBezTo>
                    <a:pt x="60" y="72"/>
                    <a:pt x="59" y="71"/>
                    <a:pt x="59" y="70"/>
                  </a:cubicBezTo>
                  <a:cubicBezTo>
                    <a:pt x="59" y="71"/>
                    <a:pt x="57" y="71"/>
                    <a:pt x="58" y="72"/>
                  </a:cubicBezTo>
                  <a:close/>
                  <a:moveTo>
                    <a:pt x="62" y="72"/>
                  </a:moveTo>
                  <a:cubicBezTo>
                    <a:pt x="61" y="71"/>
                    <a:pt x="62" y="71"/>
                    <a:pt x="62" y="71"/>
                  </a:cubicBezTo>
                  <a:cubicBezTo>
                    <a:pt x="61" y="71"/>
                    <a:pt x="61" y="72"/>
                    <a:pt x="62" y="72"/>
                  </a:cubicBezTo>
                  <a:close/>
                  <a:moveTo>
                    <a:pt x="21" y="79"/>
                  </a:moveTo>
                  <a:cubicBezTo>
                    <a:pt x="22" y="77"/>
                    <a:pt x="24" y="74"/>
                    <a:pt x="24" y="72"/>
                  </a:cubicBezTo>
                  <a:cubicBezTo>
                    <a:pt x="24" y="72"/>
                    <a:pt x="24" y="71"/>
                    <a:pt x="23" y="71"/>
                  </a:cubicBezTo>
                  <a:cubicBezTo>
                    <a:pt x="23" y="74"/>
                    <a:pt x="22" y="76"/>
                    <a:pt x="21" y="79"/>
                  </a:cubicBezTo>
                  <a:close/>
                  <a:moveTo>
                    <a:pt x="66" y="72"/>
                  </a:moveTo>
                  <a:cubicBezTo>
                    <a:pt x="66" y="72"/>
                    <a:pt x="66" y="72"/>
                    <a:pt x="66" y="72"/>
                  </a:cubicBezTo>
                  <a:cubicBezTo>
                    <a:pt x="66" y="72"/>
                    <a:pt x="67" y="71"/>
                    <a:pt x="66" y="71"/>
                  </a:cubicBezTo>
                  <a:cubicBezTo>
                    <a:pt x="66" y="71"/>
                    <a:pt x="66" y="71"/>
                    <a:pt x="66" y="72"/>
                  </a:cubicBezTo>
                  <a:close/>
                  <a:moveTo>
                    <a:pt x="25" y="73"/>
                  </a:moveTo>
                  <a:cubicBezTo>
                    <a:pt x="25" y="73"/>
                    <a:pt x="26" y="72"/>
                    <a:pt x="26" y="71"/>
                  </a:cubicBezTo>
                  <a:cubicBezTo>
                    <a:pt x="26" y="72"/>
                    <a:pt x="25" y="73"/>
                    <a:pt x="25" y="73"/>
                  </a:cubicBezTo>
                  <a:close/>
                  <a:moveTo>
                    <a:pt x="39" y="73"/>
                  </a:moveTo>
                  <a:cubicBezTo>
                    <a:pt x="40" y="73"/>
                    <a:pt x="40" y="74"/>
                    <a:pt x="40" y="74"/>
                  </a:cubicBezTo>
                  <a:cubicBezTo>
                    <a:pt x="41" y="74"/>
                    <a:pt x="42" y="73"/>
                    <a:pt x="42" y="73"/>
                  </a:cubicBezTo>
                  <a:cubicBezTo>
                    <a:pt x="42" y="72"/>
                    <a:pt x="41" y="71"/>
                    <a:pt x="41" y="71"/>
                  </a:cubicBezTo>
                  <a:cubicBezTo>
                    <a:pt x="40" y="71"/>
                    <a:pt x="40" y="72"/>
                    <a:pt x="39" y="73"/>
                  </a:cubicBezTo>
                  <a:close/>
                  <a:moveTo>
                    <a:pt x="51" y="73"/>
                  </a:moveTo>
                  <a:cubicBezTo>
                    <a:pt x="52" y="73"/>
                    <a:pt x="52" y="72"/>
                    <a:pt x="52" y="72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1" y="71"/>
                    <a:pt x="51" y="72"/>
                    <a:pt x="51" y="73"/>
                  </a:cubicBezTo>
                  <a:close/>
                  <a:moveTo>
                    <a:pt x="47" y="73"/>
                  </a:moveTo>
                  <a:cubicBezTo>
                    <a:pt x="47" y="74"/>
                    <a:pt x="47" y="74"/>
                    <a:pt x="48" y="74"/>
                  </a:cubicBezTo>
                  <a:cubicBezTo>
                    <a:pt x="48" y="74"/>
                    <a:pt x="49" y="73"/>
                    <a:pt x="50" y="72"/>
                  </a:cubicBezTo>
                  <a:cubicBezTo>
                    <a:pt x="49" y="70"/>
                    <a:pt x="47" y="72"/>
                    <a:pt x="47" y="73"/>
                  </a:cubicBezTo>
                  <a:close/>
                  <a:moveTo>
                    <a:pt x="37" y="72"/>
                  </a:moveTo>
                  <a:cubicBezTo>
                    <a:pt x="37" y="72"/>
                    <a:pt x="38" y="72"/>
                    <a:pt x="37" y="71"/>
                  </a:cubicBezTo>
                  <a:cubicBezTo>
                    <a:pt x="37" y="71"/>
                    <a:pt x="36" y="72"/>
                    <a:pt x="37" y="72"/>
                  </a:cubicBezTo>
                  <a:close/>
                  <a:moveTo>
                    <a:pt x="63" y="73"/>
                  </a:moveTo>
                  <a:cubicBezTo>
                    <a:pt x="63" y="73"/>
                    <a:pt x="63" y="73"/>
                    <a:pt x="63" y="72"/>
                  </a:cubicBezTo>
                  <a:cubicBezTo>
                    <a:pt x="63" y="72"/>
                    <a:pt x="63" y="71"/>
                    <a:pt x="62" y="72"/>
                  </a:cubicBezTo>
                  <a:cubicBezTo>
                    <a:pt x="63" y="72"/>
                    <a:pt x="62" y="73"/>
                    <a:pt x="63" y="73"/>
                  </a:cubicBezTo>
                  <a:close/>
                  <a:moveTo>
                    <a:pt x="43" y="73"/>
                  </a:moveTo>
                  <a:cubicBezTo>
                    <a:pt x="44" y="73"/>
                    <a:pt x="44" y="74"/>
                    <a:pt x="44" y="74"/>
                  </a:cubicBezTo>
                  <a:cubicBezTo>
                    <a:pt x="45" y="74"/>
                    <a:pt x="45" y="73"/>
                    <a:pt x="45" y="73"/>
                  </a:cubicBezTo>
                  <a:cubicBezTo>
                    <a:pt x="45" y="73"/>
                    <a:pt x="45" y="72"/>
                    <a:pt x="44" y="72"/>
                  </a:cubicBezTo>
                  <a:cubicBezTo>
                    <a:pt x="44" y="72"/>
                    <a:pt x="43" y="72"/>
                    <a:pt x="43" y="73"/>
                  </a:cubicBezTo>
                  <a:close/>
                  <a:moveTo>
                    <a:pt x="36" y="74"/>
                  </a:moveTo>
                  <a:cubicBezTo>
                    <a:pt x="37" y="74"/>
                    <a:pt x="37" y="74"/>
                    <a:pt x="37" y="74"/>
                  </a:cubicBezTo>
                  <a:cubicBezTo>
                    <a:pt x="37" y="74"/>
                    <a:pt x="38" y="73"/>
                    <a:pt x="38" y="72"/>
                  </a:cubicBezTo>
                  <a:cubicBezTo>
                    <a:pt x="37" y="72"/>
                    <a:pt x="37" y="73"/>
                    <a:pt x="36" y="74"/>
                  </a:cubicBezTo>
                  <a:close/>
                  <a:moveTo>
                    <a:pt x="33" y="73"/>
                  </a:moveTo>
                  <a:cubicBezTo>
                    <a:pt x="34" y="73"/>
                    <a:pt x="34" y="73"/>
                    <a:pt x="34" y="72"/>
                  </a:cubicBezTo>
                  <a:cubicBezTo>
                    <a:pt x="33" y="72"/>
                    <a:pt x="33" y="73"/>
                    <a:pt x="33" y="73"/>
                  </a:cubicBezTo>
                  <a:close/>
                  <a:moveTo>
                    <a:pt x="67" y="73"/>
                  </a:moveTo>
                  <a:cubicBezTo>
                    <a:pt x="67" y="73"/>
                    <a:pt x="67" y="73"/>
                    <a:pt x="67" y="72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67" y="73"/>
                    <a:pt x="67" y="73"/>
                    <a:pt x="67" y="73"/>
                  </a:cubicBezTo>
                  <a:close/>
                  <a:moveTo>
                    <a:pt x="53" y="73"/>
                  </a:moveTo>
                  <a:cubicBezTo>
                    <a:pt x="53" y="74"/>
                    <a:pt x="52" y="75"/>
                    <a:pt x="53" y="75"/>
                  </a:cubicBezTo>
                  <a:cubicBezTo>
                    <a:pt x="54" y="75"/>
                    <a:pt x="54" y="75"/>
                    <a:pt x="54" y="74"/>
                  </a:cubicBezTo>
                  <a:cubicBezTo>
                    <a:pt x="54" y="74"/>
                    <a:pt x="53" y="73"/>
                    <a:pt x="53" y="73"/>
                  </a:cubicBezTo>
                  <a:close/>
                  <a:moveTo>
                    <a:pt x="53" y="73"/>
                  </a:moveTo>
                  <a:cubicBezTo>
                    <a:pt x="53" y="73"/>
                    <a:pt x="53" y="72"/>
                    <a:pt x="53" y="73"/>
                  </a:cubicBezTo>
                  <a:cubicBezTo>
                    <a:pt x="53" y="73"/>
                    <a:pt x="52" y="73"/>
                    <a:pt x="53" y="73"/>
                  </a:cubicBezTo>
                  <a:cubicBezTo>
                    <a:pt x="53" y="73"/>
                    <a:pt x="53" y="73"/>
                    <a:pt x="53" y="73"/>
                  </a:cubicBezTo>
                  <a:close/>
                  <a:moveTo>
                    <a:pt x="34" y="74"/>
                  </a:moveTo>
                  <a:cubicBezTo>
                    <a:pt x="35" y="73"/>
                    <a:pt x="35" y="73"/>
                    <a:pt x="35" y="73"/>
                  </a:cubicBezTo>
                  <a:cubicBezTo>
                    <a:pt x="35" y="73"/>
                    <a:pt x="34" y="73"/>
                    <a:pt x="34" y="74"/>
                  </a:cubicBezTo>
                  <a:close/>
                  <a:moveTo>
                    <a:pt x="59" y="74"/>
                  </a:moveTo>
                  <a:cubicBezTo>
                    <a:pt x="59" y="75"/>
                    <a:pt x="60" y="75"/>
                    <a:pt x="60" y="76"/>
                  </a:cubicBezTo>
                  <a:cubicBezTo>
                    <a:pt x="62" y="75"/>
                    <a:pt x="60" y="73"/>
                    <a:pt x="60" y="73"/>
                  </a:cubicBezTo>
                  <a:cubicBezTo>
                    <a:pt x="60" y="73"/>
                    <a:pt x="59" y="73"/>
                    <a:pt x="59" y="74"/>
                  </a:cubicBezTo>
                  <a:close/>
                  <a:moveTo>
                    <a:pt x="64" y="73"/>
                  </a:moveTo>
                  <a:cubicBezTo>
                    <a:pt x="64" y="73"/>
                    <a:pt x="65" y="73"/>
                    <a:pt x="65" y="73"/>
                  </a:cubicBezTo>
                  <a:cubicBezTo>
                    <a:pt x="65" y="73"/>
                    <a:pt x="64" y="73"/>
                    <a:pt x="64" y="73"/>
                  </a:cubicBezTo>
                  <a:cubicBezTo>
                    <a:pt x="64" y="73"/>
                    <a:pt x="64" y="74"/>
                    <a:pt x="64" y="73"/>
                  </a:cubicBezTo>
                  <a:close/>
                  <a:moveTo>
                    <a:pt x="19" y="74"/>
                  </a:moveTo>
                  <a:cubicBezTo>
                    <a:pt x="19" y="74"/>
                    <a:pt x="20" y="73"/>
                    <a:pt x="19" y="73"/>
                  </a:cubicBezTo>
                  <a:cubicBezTo>
                    <a:pt x="19" y="73"/>
                    <a:pt x="19" y="73"/>
                    <a:pt x="19" y="74"/>
                  </a:cubicBezTo>
                  <a:close/>
                  <a:moveTo>
                    <a:pt x="29" y="74"/>
                  </a:moveTo>
                  <a:cubicBezTo>
                    <a:pt x="30" y="74"/>
                    <a:pt x="30" y="73"/>
                    <a:pt x="30" y="73"/>
                  </a:cubicBezTo>
                  <a:cubicBezTo>
                    <a:pt x="30" y="74"/>
                    <a:pt x="29" y="74"/>
                    <a:pt x="29" y="74"/>
                  </a:cubicBezTo>
                  <a:close/>
                  <a:moveTo>
                    <a:pt x="49" y="74"/>
                  </a:moveTo>
                  <a:cubicBezTo>
                    <a:pt x="49" y="74"/>
                    <a:pt x="48" y="75"/>
                    <a:pt x="48" y="75"/>
                  </a:cubicBezTo>
                  <a:cubicBezTo>
                    <a:pt x="48" y="76"/>
                    <a:pt x="48" y="76"/>
                    <a:pt x="49" y="76"/>
                  </a:cubicBezTo>
                  <a:cubicBezTo>
                    <a:pt x="49" y="75"/>
                    <a:pt x="50" y="74"/>
                    <a:pt x="51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3"/>
                    <a:pt x="49" y="74"/>
                    <a:pt x="49" y="74"/>
                  </a:cubicBezTo>
                  <a:close/>
                  <a:moveTo>
                    <a:pt x="56" y="76"/>
                  </a:moveTo>
                  <a:cubicBezTo>
                    <a:pt x="57" y="75"/>
                    <a:pt x="57" y="75"/>
                    <a:pt x="57" y="75"/>
                  </a:cubicBezTo>
                  <a:cubicBezTo>
                    <a:pt x="57" y="74"/>
                    <a:pt x="57" y="73"/>
                    <a:pt x="56" y="73"/>
                  </a:cubicBezTo>
                  <a:cubicBezTo>
                    <a:pt x="56" y="74"/>
                    <a:pt x="56" y="75"/>
                    <a:pt x="56" y="76"/>
                  </a:cubicBezTo>
                  <a:close/>
                  <a:moveTo>
                    <a:pt x="43" y="74"/>
                  </a:moveTo>
                  <a:cubicBezTo>
                    <a:pt x="42" y="74"/>
                    <a:pt x="42" y="75"/>
                    <a:pt x="41" y="76"/>
                  </a:cubicBezTo>
                  <a:cubicBezTo>
                    <a:pt x="41" y="76"/>
                    <a:pt x="42" y="76"/>
                    <a:pt x="42" y="77"/>
                  </a:cubicBezTo>
                  <a:cubicBezTo>
                    <a:pt x="43" y="76"/>
                    <a:pt x="43" y="76"/>
                    <a:pt x="44" y="75"/>
                  </a:cubicBezTo>
                  <a:cubicBezTo>
                    <a:pt x="43" y="75"/>
                    <a:pt x="43" y="74"/>
                    <a:pt x="43" y="74"/>
                  </a:cubicBezTo>
                  <a:close/>
                  <a:moveTo>
                    <a:pt x="64" y="75"/>
                  </a:moveTo>
                  <a:cubicBezTo>
                    <a:pt x="64" y="75"/>
                    <a:pt x="64" y="75"/>
                    <a:pt x="64" y="75"/>
                  </a:cubicBezTo>
                  <a:cubicBezTo>
                    <a:pt x="64" y="75"/>
                    <a:pt x="64" y="74"/>
                    <a:pt x="64" y="74"/>
                  </a:cubicBezTo>
                  <a:cubicBezTo>
                    <a:pt x="64" y="74"/>
                    <a:pt x="64" y="74"/>
                    <a:pt x="63" y="74"/>
                  </a:cubicBezTo>
                  <a:cubicBezTo>
                    <a:pt x="63" y="74"/>
                    <a:pt x="64" y="76"/>
                    <a:pt x="64" y="75"/>
                  </a:cubicBezTo>
                  <a:close/>
                  <a:moveTo>
                    <a:pt x="27" y="76"/>
                  </a:moveTo>
                  <a:cubicBezTo>
                    <a:pt x="28" y="75"/>
                    <a:pt x="28" y="74"/>
                    <a:pt x="27" y="74"/>
                  </a:cubicBezTo>
                  <a:cubicBezTo>
                    <a:pt x="27" y="74"/>
                    <a:pt x="27" y="75"/>
                    <a:pt x="27" y="76"/>
                  </a:cubicBezTo>
                  <a:close/>
                  <a:moveTo>
                    <a:pt x="46" y="76"/>
                  </a:moveTo>
                  <a:cubicBezTo>
                    <a:pt x="46" y="76"/>
                    <a:pt x="47" y="76"/>
                    <a:pt x="47" y="75"/>
                  </a:cubicBezTo>
                  <a:cubicBezTo>
                    <a:pt x="47" y="75"/>
                    <a:pt x="46" y="74"/>
                    <a:pt x="46" y="74"/>
                  </a:cubicBezTo>
                  <a:cubicBezTo>
                    <a:pt x="45" y="74"/>
                    <a:pt x="45" y="75"/>
                    <a:pt x="45" y="75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45" y="76"/>
                    <a:pt x="46" y="76"/>
                    <a:pt x="46" y="76"/>
                  </a:cubicBezTo>
                  <a:close/>
                  <a:moveTo>
                    <a:pt x="39" y="77"/>
                  </a:moveTo>
                  <a:cubicBezTo>
                    <a:pt x="40" y="76"/>
                    <a:pt x="40" y="74"/>
                    <a:pt x="39" y="74"/>
                  </a:cubicBezTo>
                  <a:cubicBezTo>
                    <a:pt x="38" y="75"/>
                    <a:pt x="38" y="76"/>
                    <a:pt x="39" y="77"/>
                  </a:cubicBezTo>
                  <a:close/>
                  <a:moveTo>
                    <a:pt x="19" y="75"/>
                  </a:moveTo>
                  <a:cubicBezTo>
                    <a:pt x="19" y="75"/>
                    <a:pt x="19" y="74"/>
                    <a:pt x="19" y="74"/>
                  </a:cubicBezTo>
                  <a:cubicBezTo>
                    <a:pt x="19" y="75"/>
                    <a:pt x="18" y="75"/>
                    <a:pt x="19" y="75"/>
                  </a:cubicBezTo>
                  <a:close/>
                  <a:moveTo>
                    <a:pt x="35" y="76"/>
                  </a:moveTo>
                  <a:cubicBezTo>
                    <a:pt x="35" y="76"/>
                    <a:pt x="36" y="75"/>
                    <a:pt x="36" y="74"/>
                  </a:cubicBezTo>
                  <a:cubicBezTo>
                    <a:pt x="35" y="74"/>
                    <a:pt x="35" y="75"/>
                    <a:pt x="35" y="76"/>
                  </a:cubicBezTo>
                  <a:close/>
                  <a:moveTo>
                    <a:pt x="49" y="77"/>
                  </a:moveTo>
                  <a:cubicBezTo>
                    <a:pt x="50" y="77"/>
                    <a:pt x="50" y="78"/>
                    <a:pt x="50" y="78"/>
                  </a:cubicBezTo>
                  <a:cubicBezTo>
                    <a:pt x="52" y="78"/>
                    <a:pt x="52" y="75"/>
                    <a:pt x="51" y="74"/>
                  </a:cubicBezTo>
                  <a:cubicBezTo>
                    <a:pt x="50" y="75"/>
                    <a:pt x="50" y="76"/>
                    <a:pt x="49" y="77"/>
                  </a:cubicBezTo>
                  <a:close/>
                  <a:moveTo>
                    <a:pt x="19" y="84"/>
                  </a:moveTo>
                  <a:cubicBezTo>
                    <a:pt x="19" y="81"/>
                    <a:pt x="21" y="77"/>
                    <a:pt x="22" y="75"/>
                  </a:cubicBezTo>
                  <a:cubicBezTo>
                    <a:pt x="22" y="75"/>
                    <a:pt x="22" y="74"/>
                    <a:pt x="22" y="75"/>
                  </a:cubicBezTo>
                  <a:cubicBezTo>
                    <a:pt x="21" y="78"/>
                    <a:pt x="19" y="81"/>
                    <a:pt x="19" y="84"/>
                  </a:cubicBezTo>
                  <a:close/>
                  <a:moveTo>
                    <a:pt x="30" y="76"/>
                  </a:moveTo>
                  <a:cubicBezTo>
                    <a:pt x="30" y="75"/>
                    <a:pt x="31" y="75"/>
                    <a:pt x="30" y="75"/>
                  </a:cubicBezTo>
                  <a:cubicBezTo>
                    <a:pt x="30" y="75"/>
                    <a:pt x="29" y="75"/>
                    <a:pt x="30" y="76"/>
                  </a:cubicBezTo>
                  <a:close/>
                  <a:moveTo>
                    <a:pt x="25" y="75"/>
                  </a:moveTo>
                  <a:cubicBezTo>
                    <a:pt x="26" y="82"/>
                    <a:pt x="27" y="89"/>
                    <a:pt x="28" y="95"/>
                  </a:cubicBezTo>
                  <a:cubicBezTo>
                    <a:pt x="28" y="95"/>
                    <a:pt x="27" y="95"/>
                    <a:pt x="27" y="95"/>
                  </a:cubicBezTo>
                  <a:cubicBezTo>
                    <a:pt x="28" y="98"/>
                    <a:pt x="28" y="102"/>
                    <a:pt x="29" y="104"/>
                  </a:cubicBezTo>
                  <a:cubicBezTo>
                    <a:pt x="29" y="104"/>
                    <a:pt x="28" y="104"/>
                    <a:pt x="28" y="105"/>
                  </a:cubicBezTo>
                  <a:cubicBezTo>
                    <a:pt x="29" y="106"/>
                    <a:pt x="29" y="107"/>
                    <a:pt x="29" y="108"/>
                  </a:cubicBezTo>
                  <a:cubicBezTo>
                    <a:pt x="30" y="115"/>
                    <a:pt x="30" y="121"/>
                    <a:pt x="30" y="126"/>
                  </a:cubicBezTo>
                  <a:cubicBezTo>
                    <a:pt x="31" y="130"/>
                    <a:pt x="31" y="135"/>
                    <a:pt x="32" y="139"/>
                  </a:cubicBezTo>
                  <a:cubicBezTo>
                    <a:pt x="31" y="128"/>
                    <a:pt x="30" y="119"/>
                    <a:pt x="30" y="109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29" y="97"/>
                    <a:pt x="27" y="84"/>
                    <a:pt x="26" y="75"/>
                  </a:cubicBezTo>
                  <a:cubicBezTo>
                    <a:pt x="26" y="75"/>
                    <a:pt x="25" y="75"/>
                    <a:pt x="25" y="75"/>
                  </a:cubicBezTo>
                  <a:close/>
                  <a:moveTo>
                    <a:pt x="32" y="76"/>
                  </a:moveTo>
                  <a:cubicBezTo>
                    <a:pt x="32" y="76"/>
                    <a:pt x="33" y="75"/>
                    <a:pt x="33" y="75"/>
                  </a:cubicBezTo>
                  <a:cubicBezTo>
                    <a:pt x="33" y="75"/>
                    <a:pt x="32" y="76"/>
                    <a:pt x="32" y="76"/>
                  </a:cubicBezTo>
                  <a:close/>
                  <a:moveTo>
                    <a:pt x="55" y="77"/>
                  </a:moveTo>
                  <a:cubicBezTo>
                    <a:pt x="55" y="76"/>
                    <a:pt x="55" y="75"/>
                    <a:pt x="55" y="75"/>
                  </a:cubicBezTo>
                  <a:cubicBezTo>
                    <a:pt x="54" y="76"/>
                    <a:pt x="55" y="76"/>
                    <a:pt x="55" y="77"/>
                  </a:cubicBezTo>
                  <a:close/>
                  <a:moveTo>
                    <a:pt x="67" y="77"/>
                  </a:moveTo>
                  <a:cubicBezTo>
                    <a:pt x="67" y="76"/>
                    <a:pt x="67" y="75"/>
                    <a:pt x="67" y="75"/>
                  </a:cubicBezTo>
                  <a:cubicBezTo>
                    <a:pt x="67" y="76"/>
                    <a:pt x="66" y="77"/>
                    <a:pt x="67" y="77"/>
                  </a:cubicBezTo>
                  <a:close/>
                  <a:moveTo>
                    <a:pt x="22" y="81"/>
                  </a:moveTo>
                  <a:cubicBezTo>
                    <a:pt x="22" y="81"/>
                    <a:pt x="23" y="80"/>
                    <a:pt x="23" y="80"/>
                  </a:cubicBezTo>
                  <a:cubicBezTo>
                    <a:pt x="23" y="80"/>
                    <a:pt x="23" y="79"/>
                    <a:pt x="23" y="79"/>
                  </a:cubicBezTo>
                  <a:cubicBezTo>
                    <a:pt x="23" y="78"/>
                    <a:pt x="25" y="77"/>
                    <a:pt x="24" y="75"/>
                  </a:cubicBezTo>
                  <a:cubicBezTo>
                    <a:pt x="23" y="77"/>
                    <a:pt x="23" y="79"/>
                    <a:pt x="22" y="81"/>
                  </a:cubicBezTo>
                  <a:close/>
                  <a:moveTo>
                    <a:pt x="15" y="93"/>
                  </a:moveTo>
                  <a:cubicBezTo>
                    <a:pt x="17" y="87"/>
                    <a:pt x="19" y="81"/>
                    <a:pt x="20" y="75"/>
                  </a:cubicBezTo>
                  <a:cubicBezTo>
                    <a:pt x="18" y="81"/>
                    <a:pt x="16" y="87"/>
                    <a:pt x="15" y="93"/>
                  </a:cubicBezTo>
                  <a:close/>
                  <a:moveTo>
                    <a:pt x="35" y="77"/>
                  </a:moveTo>
                  <a:cubicBezTo>
                    <a:pt x="36" y="77"/>
                    <a:pt x="37" y="76"/>
                    <a:pt x="37" y="75"/>
                  </a:cubicBezTo>
                  <a:cubicBezTo>
                    <a:pt x="36" y="76"/>
                    <a:pt x="35" y="76"/>
                    <a:pt x="35" y="77"/>
                  </a:cubicBezTo>
                  <a:close/>
                  <a:moveTo>
                    <a:pt x="59" y="77"/>
                  </a:moveTo>
                  <a:cubicBezTo>
                    <a:pt x="60" y="77"/>
                    <a:pt x="59" y="76"/>
                    <a:pt x="59" y="75"/>
                  </a:cubicBezTo>
                  <a:cubicBezTo>
                    <a:pt x="58" y="76"/>
                    <a:pt x="59" y="77"/>
                    <a:pt x="59" y="77"/>
                  </a:cubicBezTo>
                  <a:close/>
                  <a:moveTo>
                    <a:pt x="65" y="76"/>
                  </a:moveTo>
                  <a:cubicBezTo>
                    <a:pt x="65" y="76"/>
                    <a:pt x="65" y="76"/>
                    <a:pt x="66" y="77"/>
                  </a:cubicBezTo>
                  <a:cubicBezTo>
                    <a:pt x="65" y="77"/>
                    <a:pt x="66" y="77"/>
                    <a:pt x="66" y="77"/>
                  </a:cubicBezTo>
                  <a:cubicBezTo>
                    <a:pt x="66" y="76"/>
                    <a:pt x="66" y="75"/>
                    <a:pt x="65" y="75"/>
                  </a:cubicBezTo>
                  <a:cubicBezTo>
                    <a:pt x="65" y="76"/>
                    <a:pt x="66" y="76"/>
                    <a:pt x="65" y="76"/>
                  </a:cubicBezTo>
                  <a:close/>
                  <a:moveTo>
                    <a:pt x="54" y="76"/>
                  </a:moveTo>
                  <a:cubicBezTo>
                    <a:pt x="54" y="77"/>
                    <a:pt x="54" y="77"/>
                    <a:pt x="54" y="78"/>
                  </a:cubicBezTo>
                  <a:cubicBezTo>
                    <a:pt x="55" y="78"/>
                    <a:pt x="55" y="77"/>
                    <a:pt x="55" y="77"/>
                  </a:cubicBezTo>
                  <a:cubicBezTo>
                    <a:pt x="55" y="77"/>
                    <a:pt x="54" y="76"/>
                    <a:pt x="54" y="75"/>
                  </a:cubicBezTo>
                  <a:cubicBezTo>
                    <a:pt x="54" y="76"/>
                    <a:pt x="54" y="76"/>
                    <a:pt x="54" y="76"/>
                  </a:cubicBezTo>
                  <a:close/>
                  <a:moveTo>
                    <a:pt x="43" y="78"/>
                  </a:moveTo>
                  <a:cubicBezTo>
                    <a:pt x="43" y="78"/>
                    <a:pt x="43" y="79"/>
                    <a:pt x="44" y="79"/>
                  </a:cubicBezTo>
                  <a:cubicBezTo>
                    <a:pt x="45" y="78"/>
                    <a:pt x="46" y="77"/>
                    <a:pt x="44" y="76"/>
                  </a:cubicBezTo>
                  <a:cubicBezTo>
                    <a:pt x="44" y="77"/>
                    <a:pt x="43" y="77"/>
                    <a:pt x="43" y="78"/>
                  </a:cubicBezTo>
                  <a:close/>
                  <a:moveTo>
                    <a:pt x="57" y="77"/>
                  </a:moveTo>
                  <a:cubicBezTo>
                    <a:pt x="58" y="77"/>
                    <a:pt x="57" y="76"/>
                    <a:pt x="58" y="76"/>
                  </a:cubicBezTo>
                  <a:cubicBezTo>
                    <a:pt x="57" y="76"/>
                    <a:pt x="57" y="77"/>
                    <a:pt x="57" y="77"/>
                  </a:cubicBezTo>
                  <a:close/>
                  <a:moveTo>
                    <a:pt x="61" y="77"/>
                  </a:moveTo>
                  <a:cubicBezTo>
                    <a:pt x="61" y="77"/>
                    <a:pt x="61" y="77"/>
                    <a:pt x="61" y="77"/>
                  </a:cubicBezTo>
                  <a:cubicBezTo>
                    <a:pt x="61" y="76"/>
                    <a:pt x="62" y="76"/>
                    <a:pt x="61" y="76"/>
                  </a:cubicBezTo>
                  <a:cubicBezTo>
                    <a:pt x="61" y="76"/>
                    <a:pt x="61" y="76"/>
                    <a:pt x="61" y="77"/>
                  </a:cubicBezTo>
                  <a:close/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7"/>
                    <a:pt x="48" y="77"/>
                    <a:pt x="48" y="76"/>
                  </a:cubicBezTo>
                  <a:cubicBezTo>
                    <a:pt x="48" y="76"/>
                    <a:pt x="48" y="76"/>
                    <a:pt x="47" y="76"/>
                  </a:cubicBezTo>
                  <a:cubicBezTo>
                    <a:pt x="47" y="77"/>
                    <a:pt x="46" y="77"/>
                    <a:pt x="47" y="78"/>
                  </a:cubicBezTo>
                  <a:close/>
                  <a:moveTo>
                    <a:pt x="33" y="77"/>
                  </a:moveTo>
                  <a:cubicBezTo>
                    <a:pt x="33" y="77"/>
                    <a:pt x="34" y="76"/>
                    <a:pt x="33" y="76"/>
                  </a:cubicBezTo>
                  <a:cubicBezTo>
                    <a:pt x="33" y="76"/>
                    <a:pt x="33" y="77"/>
                    <a:pt x="33" y="77"/>
                  </a:cubicBezTo>
                  <a:close/>
                  <a:moveTo>
                    <a:pt x="36" y="78"/>
                  </a:move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8"/>
                    <a:pt x="38" y="77"/>
                  </a:cubicBezTo>
                  <a:cubicBezTo>
                    <a:pt x="38" y="77"/>
                    <a:pt x="38" y="76"/>
                    <a:pt x="37" y="76"/>
                  </a:cubicBezTo>
                  <a:cubicBezTo>
                    <a:pt x="37" y="77"/>
                    <a:pt x="36" y="77"/>
                    <a:pt x="36" y="78"/>
                  </a:cubicBezTo>
                  <a:close/>
                  <a:moveTo>
                    <a:pt x="63" y="77"/>
                  </a:moveTo>
                  <a:cubicBezTo>
                    <a:pt x="63" y="77"/>
                    <a:pt x="63" y="76"/>
                    <a:pt x="63" y="76"/>
                  </a:cubicBezTo>
                  <a:cubicBezTo>
                    <a:pt x="63" y="76"/>
                    <a:pt x="63" y="77"/>
                    <a:pt x="63" y="77"/>
                  </a:cubicBezTo>
                  <a:close/>
                  <a:moveTo>
                    <a:pt x="31" y="77"/>
                  </a:moveTo>
                  <a:cubicBezTo>
                    <a:pt x="31" y="77"/>
                    <a:pt x="31" y="76"/>
                    <a:pt x="30" y="76"/>
                  </a:cubicBezTo>
                  <a:cubicBezTo>
                    <a:pt x="30" y="77"/>
                    <a:pt x="30" y="77"/>
                    <a:pt x="31" y="77"/>
                  </a:cubicBezTo>
                  <a:close/>
                  <a:moveTo>
                    <a:pt x="40" y="78"/>
                  </a:moveTo>
                  <a:cubicBezTo>
                    <a:pt x="40" y="78"/>
                    <a:pt x="40" y="78"/>
                    <a:pt x="41" y="79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6"/>
                    <a:pt x="40" y="76"/>
                    <a:pt x="40" y="78"/>
                  </a:cubicBezTo>
                  <a:close/>
                  <a:moveTo>
                    <a:pt x="69" y="78"/>
                  </a:moveTo>
                  <a:cubicBezTo>
                    <a:pt x="69" y="77"/>
                    <a:pt x="69" y="76"/>
                    <a:pt x="68" y="76"/>
                  </a:cubicBezTo>
                  <a:cubicBezTo>
                    <a:pt x="69" y="77"/>
                    <a:pt x="69" y="78"/>
                    <a:pt x="69" y="78"/>
                  </a:cubicBezTo>
                  <a:close/>
                  <a:moveTo>
                    <a:pt x="33" y="78"/>
                  </a:moveTo>
                  <a:cubicBezTo>
                    <a:pt x="33" y="78"/>
                    <a:pt x="33" y="78"/>
                    <a:pt x="33" y="78"/>
                  </a:cubicBezTo>
                  <a:cubicBezTo>
                    <a:pt x="34" y="78"/>
                    <a:pt x="34" y="78"/>
                    <a:pt x="34" y="77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77"/>
                    <a:pt x="33" y="77"/>
                    <a:pt x="33" y="78"/>
                  </a:cubicBezTo>
                  <a:close/>
                  <a:moveTo>
                    <a:pt x="57" y="80"/>
                  </a:moveTo>
                  <a:cubicBezTo>
                    <a:pt x="57" y="80"/>
                    <a:pt x="57" y="79"/>
                    <a:pt x="57" y="79"/>
                  </a:cubicBezTo>
                  <a:cubicBezTo>
                    <a:pt x="57" y="78"/>
                    <a:pt x="57" y="78"/>
                    <a:pt x="56" y="77"/>
                  </a:cubicBezTo>
                  <a:cubicBezTo>
                    <a:pt x="56" y="78"/>
                    <a:pt x="57" y="79"/>
                    <a:pt x="57" y="80"/>
                  </a:cubicBezTo>
                  <a:close/>
                  <a:moveTo>
                    <a:pt x="27" y="77"/>
                  </a:moveTo>
                  <a:cubicBezTo>
                    <a:pt x="28" y="78"/>
                    <a:pt x="27" y="79"/>
                    <a:pt x="28" y="79"/>
                  </a:cubicBezTo>
                  <a:cubicBezTo>
                    <a:pt x="28" y="78"/>
                    <a:pt x="28" y="78"/>
                    <a:pt x="29" y="77"/>
                  </a:cubicBezTo>
                  <a:cubicBezTo>
                    <a:pt x="28" y="77"/>
                    <a:pt x="28" y="77"/>
                    <a:pt x="27" y="77"/>
                  </a:cubicBezTo>
                  <a:close/>
                  <a:moveTo>
                    <a:pt x="31" y="78"/>
                  </a:moveTo>
                  <a:cubicBezTo>
                    <a:pt x="31" y="78"/>
                    <a:pt x="31" y="77"/>
                    <a:pt x="31" y="77"/>
                  </a:cubicBezTo>
                  <a:cubicBezTo>
                    <a:pt x="31" y="77"/>
                    <a:pt x="30" y="78"/>
                    <a:pt x="31" y="78"/>
                  </a:cubicBezTo>
                  <a:close/>
                  <a:moveTo>
                    <a:pt x="47" y="79"/>
                  </a:moveTo>
                  <a:cubicBezTo>
                    <a:pt x="48" y="79"/>
                    <a:pt x="48" y="80"/>
                    <a:pt x="49" y="80"/>
                  </a:cubicBezTo>
                  <a:cubicBezTo>
                    <a:pt x="49" y="80"/>
                    <a:pt x="49" y="80"/>
                    <a:pt x="50" y="79"/>
                  </a:cubicBezTo>
                  <a:cubicBezTo>
                    <a:pt x="49" y="79"/>
                    <a:pt x="49" y="78"/>
                    <a:pt x="48" y="77"/>
                  </a:cubicBezTo>
                  <a:cubicBezTo>
                    <a:pt x="48" y="78"/>
                    <a:pt x="47" y="78"/>
                    <a:pt x="47" y="79"/>
                  </a:cubicBezTo>
                  <a:close/>
                  <a:moveTo>
                    <a:pt x="53" y="80"/>
                  </a:moveTo>
                  <a:cubicBezTo>
                    <a:pt x="53" y="79"/>
                    <a:pt x="54" y="79"/>
                    <a:pt x="54" y="78"/>
                  </a:cubicBezTo>
                  <a:cubicBezTo>
                    <a:pt x="53" y="76"/>
                    <a:pt x="52" y="79"/>
                    <a:pt x="53" y="80"/>
                  </a:cubicBezTo>
                  <a:close/>
                  <a:moveTo>
                    <a:pt x="64" y="78"/>
                  </a:moveTo>
                  <a:cubicBezTo>
                    <a:pt x="64" y="78"/>
                    <a:pt x="64" y="77"/>
                    <a:pt x="64" y="77"/>
                  </a:cubicBezTo>
                  <a:cubicBezTo>
                    <a:pt x="64" y="77"/>
                    <a:pt x="63" y="78"/>
                    <a:pt x="63" y="78"/>
                  </a:cubicBezTo>
                  <a:cubicBezTo>
                    <a:pt x="64" y="78"/>
                    <a:pt x="64" y="78"/>
                    <a:pt x="64" y="78"/>
                  </a:cubicBezTo>
                  <a:close/>
                  <a:moveTo>
                    <a:pt x="60" y="78"/>
                  </a:moveTo>
                  <a:cubicBezTo>
                    <a:pt x="60" y="79"/>
                    <a:pt x="60" y="79"/>
                    <a:pt x="61" y="80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8"/>
                    <a:pt x="60" y="77"/>
                  </a:cubicBezTo>
                  <a:cubicBezTo>
                    <a:pt x="60" y="78"/>
                    <a:pt x="59" y="78"/>
                    <a:pt x="60" y="78"/>
                  </a:cubicBezTo>
                  <a:close/>
                  <a:moveTo>
                    <a:pt x="68" y="78"/>
                  </a:moveTo>
                  <a:cubicBezTo>
                    <a:pt x="68" y="78"/>
                    <a:pt x="68" y="79"/>
                    <a:pt x="68" y="80"/>
                  </a:cubicBezTo>
                  <a:cubicBezTo>
                    <a:pt x="68" y="80"/>
                    <a:pt x="69" y="80"/>
                    <a:pt x="69" y="80"/>
                  </a:cubicBezTo>
                  <a:cubicBezTo>
                    <a:pt x="67" y="81"/>
                    <a:pt x="68" y="85"/>
                    <a:pt x="68" y="87"/>
                  </a:cubicBezTo>
                  <a:cubicBezTo>
                    <a:pt x="68" y="87"/>
                    <a:pt x="68" y="87"/>
                    <a:pt x="67" y="87"/>
                  </a:cubicBezTo>
                  <a:cubicBezTo>
                    <a:pt x="67" y="89"/>
                    <a:pt x="67" y="91"/>
                    <a:pt x="68" y="93"/>
                  </a:cubicBezTo>
                  <a:cubicBezTo>
                    <a:pt x="69" y="88"/>
                    <a:pt x="70" y="83"/>
                    <a:pt x="69" y="79"/>
                  </a:cubicBezTo>
                  <a:cubicBezTo>
                    <a:pt x="69" y="79"/>
                    <a:pt x="69" y="78"/>
                    <a:pt x="68" y="78"/>
                  </a:cubicBezTo>
                  <a:close/>
                  <a:moveTo>
                    <a:pt x="34" y="80"/>
                  </a:moveTo>
                  <a:cubicBezTo>
                    <a:pt x="34" y="79"/>
                    <a:pt x="35" y="79"/>
                    <a:pt x="35" y="78"/>
                  </a:cubicBezTo>
                  <a:cubicBezTo>
                    <a:pt x="34" y="78"/>
                    <a:pt x="33" y="79"/>
                    <a:pt x="34" y="80"/>
                  </a:cubicBezTo>
                  <a:close/>
                  <a:moveTo>
                    <a:pt x="37" y="80"/>
                  </a:moveTo>
                  <a:cubicBezTo>
                    <a:pt x="38" y="80"/>
                    <a:pt x="38" y="81"/>
                    <a:pt x="38" y="81"/>
                  </a:cubicBezTo>
                  <a:cubicBezTo>
                    <a:pt x="39" y="81"/>
                    <a:pt x="41" y="79"/>
                    <a:pt x="39" y="78"/>
                  </a:cubicBezTo>
                  <a:cubicBezTo>
                    <a:pt x="38" y="79"/>
                    <a:pt x="38" y="79"/>
                    <a:pt x="37" y="80"/>
                  </a:cubicBezTo>
                  <a:close/>
                  <a:moveTo>
                    <a:pt x="46" y="79"/>
                  </a:moveTo>
                  <a:cubicBezTo>
                    <a:pt x="46" y="79"/>
                    <a:pt x="46" y="79"/>
                    <a:pt x="46" y="78"/>
                  </a:cubicBezTo>
                  <a:cubicBezTo>
                    <a:pt x="46" y="78"/>
                    <a:pt x="46" y="78"/>
                    <a:pt x="45" y="78"/>
                  </a:cubicBezTo>
                  <a:cubicBezTo>
                    <a:pt x="45" y="79"/>
                    <a:pt x="44" y="79"/>
                    <a:pt x="44" y="80"/>
                  </a:cubicBezTo>
                  <a:cubicBezTo>
                    <a:pt x="45" y="80"/>
                    <a:pt x="45" y="79"/>
                    <a:pt x="46" y="79"/>
                  </a:cubicBezTo>
                  <a:close/>
                  <a:moveTo>
                    <a:pt x="51" y="79"/>
                  </a:moveTo>
                  <a:cubicBezTo>
                    <a:pt x="51" y="79"/>
                    <a:pt x="51" y="80"/>
                    <a:pt x="52" y="80"/>
                  </a:cubicBezTo>
                  <a:cubicBezTo>
                    <a:pt x="52" y="79"/>
                    <a:pt x="52" y="79"/>
                    <a:pt x="52" y="78"/>
                  </a:cubicBezTo>
                  <a:cubicBezTo>
                    <a:pt x="51" y="78"/>
                    <a:pt x="51" y="79"/>
                    <a:pt x="51" y="79"/>
                  </a:cubicBezTo>
                  <a:close/>
                  <a:moveTo>
                    <a:pt x="41" y="80"/>
                  </a:moveTo>
                  <a:cubicBezTo>
                    <a:pt x="41" y="80"/>
                    <a:pt x="42" y="81"/>
                    <a:pt x="42" y="81"/>
                  </a:cubicBezTo>
                  <a:cubicBezTo>
                    <a:pt x="42" y="80"/>
                    <a:pt x="43" y="80"/>
                    <a:pt x="43" y="80"/>
                  </a:cubicBezTo>
                  <a:cubicBezTo>
                    <a:pt x="43" y="79"/>
                    <a:pt x="43" y="79"/>
                    <a:pt x="42" y="79"/>
                  </a:cubicBezTo>
                  <a:cubicBezTo>
                    <a:pt x="42" y="79"/>
                    <a:pt x="41" y="79"/>
                    <a:pt x="41" y="80"/>
                  </a:cubicBezTo>
                  <a:close/>
                  <a:moveTo>
                    <a:pt x="59" y="79"/>
                  </a:moveTo>
                  <a:cubicBezTo>
                    <a:pt x="59" y="79"/>
                    <a:pt x="60" y="80"/>
                    <a:pt x="60" y="80"/>
                  </a:cubicBezTo>
                  <a:cubicBezTo>
                    <a:pt x="60" y="80"/>
                    <a:pt x="60" y="79"/>
                    <a:pt x="59" y="79"/>
                  </a:cubicBezTo>
                  <a:cubicBezTo>
                    <a:pt x="59" y="79"/>
                    <a:pt x="59" y="79"/>
                    <a:pt x="59" y="79"/>
                  </a:cubicBezTo>
                  <a:close/>
                  <a:moveTo>
                    <a:pt x="34" y="80"/>
                  </a:moveTo>
                  <a:cubicBezTo>
                    <a:pt x="34" y="81"/>
                    <a:pt x="35" y="81"/>
                    <a:pt x="35" y="82"/>
                  </a:cubicBezTo>
                  <a:cubicBezTo>
                    <a:pt x="35" y="81"/>
                    <a:pt x="36" y="81"/>
                    <a:pt x="36" y="80"/>
                  </a:cubicBezTo>
                  <a:cubicBezTo>
                    <a:pt x="36" y="79"/>
                    <a:pt x="36" y="79"/>
                    <a:pt x="35" y="79"/>
                  </a:cubicBezTo>
                  <a:cubicBezTo>
                    <a:pt x="35" y="79"/>
                    <a:pt x="34" y="80"/>
                    <a:pt x="34" y="80"/>
                  </a:cubicBezTo>
                  <a:close/>
                  <a:moveTo>
                    <a:pt x="32" y="80"/>
                  </a:moveTo>
                  <a:cubicBezTo>
                    <a:pt x="32" y="80"/>
                    <a:pt x="33" y="79"/>
                    <a:pt x="32" y="79"/>
                  </a:cubicBezTo>
                  <a:cubicBezTo>
                    <a:pt x="32" y="79"/>
                    <a:pt x="32" y="80"/>
                    <a:pt x="32" y="80"/>
                  </a:cubicBezTo>
                  <a:close/>
                  <a:moveTo>
                    <a:pt x="47" y="83"/>
                  </a:moveTo>
                  <a:cubicBezTo>
                    <a:pt x="47" y="83"/>
                    <a:pt x="47" y="82"/>
                    <a:pt x="48" y="81"/>
                  </a:cubicBezTo>
                  <a:cubicBezTo>
                    <a:pt x="48" y="81"/>
                    <a:pt x="47" y="80"/>
                    <a:pt x="47" y="79"/>
                  </a:cubicBezTo>
                  <a:cubicBezTo>
                    <a:pt x="45" y="80"/>
                    <a:pt x="45" y="82"/>
                    <a:pt x="47" y="83"/>
                  </a:cubicBezTo>
                  <a:close/>
                  <a:moveTo>
                    <a:pt x="54" y="80"/>
                  </a:moveTo>
                  <a:cubicBezTo>
                    <a:pt x="53" y="81"/>
                    <a:pt x="54" y="81"/>
                    <a:pt x="54" y="81"/>
                  </a:cubicBezTo>
                  <a:cubicBezTo>
                    <a:pt x="54" y="82"/>
                    <a:pt x="54" y="81"/>
                    <a:pt x="54" y="82"/>
                  </a:cubicBezTo>
                  <a:cubicBezTo>
                    <a:pt x="55" y="82"/>
                    <a:pt x="54" y="82"/>
                    <a:pt x="54" y="82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6" y="82"/>
                    <a:pt x="55" y="80"/>
                    <a:pt x="54" y="79"/>
                  </a:cubicBezTo>
                  <a:cubicBezTo>
                    <a:pt x="54" y="80"/>
                    <a:pt x="54" y="80"/>
                    <a:pt x="54" y="80"/>
                  </a:cubicBezTo>
                  <a:close/>
                  <a:moveTo>
                    <a:pt x="57" y="80"/>
                  </a:moveTo>
                  <a:cubicBezTo>
                    <a:pt x="56" y="80"/>
                    <a:pt x="56" y="79"/>
                    <a:pt x="56" y="79"/>
                  </a:cubicBezTo>
                  <a:cubicBezTo>
                    <a:pt x="56" y="80"/>
                    <a:pt x="56" y="80"/>
                    <a:pt x="57" y="80"/>
                  </a:cubicBezTo>
                  <a:close/>
                  <a:moveTo>
                    <a:pt x="27" y="81"/>
                  </a:moveTo>
                  <a:cubicBezTo>
                    <a:pt x="28" y="81"/>
                    <a:pt x="28" y="80"/>
                    <a:pt x="28" y="80"/>
                  </a:cubicBezTo>
                  <a:cubicBezTo>
                    <a:pt x="28" y="80"/>
                    <a:pt x="28" y="79"/>
                    <a:pt x="27" y="80"/>
                  </a:cubicBezTo>
                  <a:cubicBezTo>
                    <a:pt x="28" y="80"/>
                    <a:pt x="28" y="80"/>
                    <a:pt x="27" y="81"/>
                  </a:cubicBezTo>
                  <a:close/>
                  <a:moveTo>
                    <a:pt x="49" y="81"/>
                  </a:moveTo>
                  <a:cubicBezTo>
                    <a:pt x="50" y="82"/>
                    <a:pt x="50" y="81"/>
                    <a:pt x="50" y="81"/>
                  </a:cubicBezTo>
                  <a:cubicBezTo>
                    <a:pt x="50" y="82"/>
                    <a:pt x="51" y="82"/>
                    <a:pt x="50" y="82"/>
                  </a:cubicBezTo>
                  <a:cubicBezTo>
                    <a:pt x="51" y="82"/>
                    <a:pt x="51" y="82"/>
                    <a:pt x="51" y="81"/>
                  </a:cubicBezTo>
                  <a:cubicBezTo>
                    <a:pt x="51" y="81"/>
                    <a:pt x="51" y="80"/>
                    <a:pt x="50" y="80"/>
                  </a:cubicBezTo>
                  <a:cubicBezTo>
                    <a:pt x="50" y="81"/>
                    <a:pt x="49" y="81"/>
                    <a:pt x="49" y="81"/>
                  </a:cubicBezTo>
                  <a:close/>
                  <a:moveTo>
                    <a:pt x="32" y="81"/>
                  </a:moveTo>
                  <a:cubicBezTo>
                    <a:pt x="33" y="81"/>
                    <a:pt x="33" y="80"/>
                    <a:pt x="33" y="80"/>
                  </a:cubicBezTo>
                  <a:cubicBezTo>
                    <a:pt x="33" y="81"/>
                    <a:pt x="32" y="81"/>
                    <a:pt x="32" y="81"/>
                  </a:cubicBezTo>
                  <a:close/>
                  <a:moveTo>
                    <a:pt x="65" y="81"/>
                  </a:moveTo>
                  <a:cubicBezTo>
                    <a:pt x="65" y="81"/>
                    <a:pt x="66" y="81"/>
                    <a:pt x="65" y="80"/>
                  </a:cubicBezTo>
                  <a:cubicBezTo>
                    <a:pt x="65" y="81"/>
                    <a:pt x="65" y="81"/>
                    <a:pt x="65" y="81"/>
                  </a:cubicBezTo>
                  <a:close/>
                  <a:moveTo>
                    <a:pt x="43" y="82"/>
                  </a:moveTo>
                  <a:cubicBezTo>
                    <a:pt x="43" y="82"/>
                    <a:pt x="44" y="81"/>
                    <a:pt x="43" y="80"/>
                  </a:cubicBezTo>
                  <a:cubicBezTo>
                    <a:pt x="43" y="81"/>
                    <a:pt x="42" y="81"/>
                    <a:pt x="43" y="82"/>
                  </a:cubicBezTo>
                  <a:close/>
                  <a:moveTo>
                    <a:pt x="59" y="82"/>
                  </a:moveTo>
                  <a:cubicBezTo>
                    <a:pt x="60" y="82"/>
                    <a:pt x="60" y="81"/>
                    <a:pt x="59" y="81"/>
                  </a:cubicBezTo>
                  <a:cubicBezTo>
                    <a:pt x="59" y="81"/>
                    <a:pt x="58" y="82"/>
                    <a:pt x="59" y="82"/>
                  </a:cubicBezTo>
                  <a:close/>
                  <a:moveTo>
                    <a:pt x="66" y="81"/>
                  </a:moveTo>
                  <a:cubicBezTo>
                    <a:pt x="66" y="81"/>
                    <a:pt x="66" y="81"/>
                    <a:pt x="66" y="81"/>
                  </a:cubicBezTo>
                  <a:cubicBezTo>
                    <a:pt x="66" y="81"/>
                    <a:pt x="67" y="81"/>
                    <a:pt x="66" y="81"/>
                  </a:cubicBezTo>
                  <a:cubicBezTo>
                    <a:pt x="66" y="81"/>
                    <a:pt x="66" y="81"/>
                    <a:pt x="66" y="81"/>
                  </a:cubicBezTo>
                  <a:close/>
                  <a:moveTo>
                    <a:pt x="36" y="84"/>
                  </a:moveTo>
                  <a:cubicBezTo>
                    <a:pt x="37" y="83"/>
                    <a:pt x="37" y="83"/>
                    <a:pt x="37" y="82"/>
                  </a:cubicBezTo>
                  <a:cubicBezTo>
                    <a:pt x="37" y="82"/>
                    <a:pt x="37" y="81"/>
                    <a:pt x="36" y="81"/>
                  </a:cubicBezTo>
                  <a:cubicBezTo>
                    <a:pt x="36" y="82"/>
                    <a:pt x="35" y="83"/>
                    <a:pt x="36" y="84"/>
                  </a:cubicBezTo>
                  <a:close/>
                  <a:moveTo>
                    <a:pt x="39" y="83"/>
                  </a:moveTo>
                  <a:cubicBezTo>
                    <a:pt x="39" y="83"/>
                    <a:pt x="39" y="84"/>
                    <a:pt x="40" y="84"/>
                  </a:cubicBezTo>
                  <a:cubicBezTo>
                    <a:pt x="40" y="83"/>
                    <a:pt x="41" y="83"/>
                    <a:pt x="41" y="82"/>
                  </a:cubicBezTo>
                  <a:cubicBezTo>
                    <a:pt x="41" y="80"/>
                    <a:pt x="39" y="82"/>
                    <a:pt x="39" y="83"/>
                  </a:cubicBezTo>
                  <a:close/>
                  <a:moveTo>
                    <a:pt x="62" y="82"/>
                  </a:moveTo>
                  <a:cubicBezTo>
                    <a:pt x="63" y="82"/>
                    <a:pt x="63" y="82"/>
                    <a:pt x="63" y="82"/>
                  </a:cubicBezTo>
                  <a:cubicBezTo>
                    <a:pt x="63" y="81"/>
                    <a:pt x="63" y="81"/>
                    <a:pt x="62" y="81"/>
                  </a:cubicBezTo>
                  <a:cubicBezTo>
                    <a:pt x="62" y="81"/>
                    <a:pt x="62" y="82"/>
                    <a:pt x="62" y="82"/>
                  </a:cubicBezTo>
                  <a:close/>
                  <a:moveTo>
                    <a:pt x="30" y="81"/>
                  </a:moveTo>
                  <a:cubicBezTo>
                    <a:pt x="31" y="81"/>
                    <a:pt x="30" y="82"/>
                    <a:pt x="30" y="82"/>
                  </a:cubicBezTo>
                  <a:cubicBezTo>
                    <a:pt x="30" y="82"/>
                    <a:pt x="30" y="83"/>
                    <a:pt x="30" y="83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31" y="81"/>
                    <a:pt x="31" y="81"/>
                    <a:pt x="30" y="81"/>
                  </a:cubicBezTo>
                  <a:close/>
                  <a:moveTo>
                    <a:pt x="39" y="82"/>
                  </a:moveTo>
                  <a:cubicBezTo>
                    <a:pt x="39" y="82"/>
                    <a:pt x="39" y="82"/>
                    <a:pt x="40" y="81"/>
                  </a:cubicBezTo>
                  <a:cubicBezTo>
                    <a:pt x="39" y="81"/>
                    <a:pt x="39" y="82"/>
                    <a:pt x="39" y="82"/>
                  </a:cubicBezTo>
                  <a:close/>
                  <a:moveTo>
                    <a:pt x="43" y="83"/>
                  </a:moveTo>
                  <a:cubicBezTo>
                    <a:pt x="44" y="84"/>
                    <a:pt x="45" y="84"/>
                    <a:pt x="45" y="85"/>
                  </a:cubicBezTo>
                  <a:cubicBezTo>
                    <a:pt x="45" y="84"/>
                    <a:pt x="46" y="84"/>
                    <a:pt x="46" y="84"/>
                  </a:cubicBezTo>
                  <a:cubicBezTo>
                    <a:pt x="45" y="83"/>
                    <a:pt x="45" y="82"/>
                    <a:pt x="44" y="82"/>
                  </a:cubicBezTo>
                  <a:cubicBezTo>
                    <a:pt x="44" y="82"/>
                    <a:pt x="44" y="82"/>
                    <a:pt x="43" y="83"/>
                  </a:cubicBezTo>
                  <a:close/>
                  <a:moveTo>
                    <a:pt x="34" y="83"/>
                  </a:moveTo>
                  <a:cubicBezTo>
                    <a:pt x="34" y="83"/>
                    <a:pt x="34" y="82"/>
                    <a:pt x="34" y="82"/>
                  </a:cubicBezTo>
                  <a:cubicBezTo>
                    <a:pt x="34" y="82"/>
                    <a:pt x="34" y="82"/>
                    <a:pt x="34" y="83"/>
                  </a:cubicBezTo>
                  <a:close/>
                  <a:moveTo>
                    <a:pt x="47" y="84"/>
                  </a:moveTo>
                  <a:cubicBezTo>
                    <a:pt x="48" y="84"/>
                    <a:pt x="48" y="85"/>
                    <a:pt x="48" y="85"/>
                  </a:cubicBezTo>
                  <a:cubicBezTo>
                    <a:pt x="49" y="85"/>
                    <a:pt x="49" y="84"/>
                    <a:pt x="50" y="83"/>
                  </a:cubicBezTo>
                  <a:cubicBezTo>
                    <a:pt x="49" y="81"/>
                    <a:pt x="48" y="82"/>
                    <a:pt x="47" y="84"/>
                  </a:cubicBezTo>
                  <a:close/>
                  <a:moveTo>
                    <a:pt x="56" y="86"/>
                  </a:moveTo>
                  <a:cubicBezTo>
                    <a:pt x="57" y="85"/>
                    <a:pt x="57" y="85"/>
                    <a:pt x="57" y="84"/>
                  </a:cubicBezTo>
                  <a:cubicBezTo>
                    <a:pt x="57" y="83"/>
                    <a:pt x="57" y="82"/>
                    <a:pt x="56" y="82"/>
                  </a:cubicBezTo>
                  <a:cubicBezTo>
                    <a:pt x="56" y="83"/>
                    <a:pt x="56" y="84"/>
                    <a:pt x="56" y="86"/>
                  </a:cubicBezTo>
                  <a:close/>
                  <a:moveTo>
                    <a:pt x="60" y="82"/>
                  </a:moveTo>
                  <a:cubicBezTo>
                    <a:pt x="60" y="83"/>
                    <a:pt x="60" y="84"/>
                    <a:pt x="60" y="84"/>
                  </a:cubicBezTo>
                  <a:cubicBezTo>
                    <a:pt x="60" y="84"/>
                    <a:pt x="60" y="84"/>
                    <a:pt x="61" y="83"/>
                  </a:cubicBezTo>
                  <a:cubicBezTo>
                    <a:pt x="61" y="83"/>
                    <a:pt x="60" y="83"/>
                    <a:pt x="60" y="82"/>
                  </a:cubicBezTo>
                  <a:close/>
                  <a:moveTo>
                    <a:pt x="29" y="86"/>
                  </a:moveTo>
                  <a:cubicBezTo>
                    <a:pt x="28" y="88"/>
                    <a:pt x="29" y="91"/>
                    <a:pt x="29" y="93"/>
                  </a:cubicBezTo>
                  <a:cubicBezTo>
                    <a:pt x="29" y="94"/>
                    <a:pt x="29" y="94"/>
                    <a:pt x="29" y="95"/>
                  </a:cubicBezTo>
                  <a:cubicBezTo>
                    <a:pt x="30" y="95"/>
                    <a:pt x="29" y="95"/>
                    <a:pt x="29" y="96"/>
                  </a:cubicBezTo>
                  <a:cubicBezTo>
                    <a:pt x="29" y="96"/>
                    <a:pt x="30" y="96"/>
                    <a:pt x="30" y="96"/>
                  </a:cubicBezTo>
                  <a:cubicBezTo>
                    <a:pt x="30" y="96"/>
                    <a:pt x="29" y="97"/>
                    <a:pt x="29" y="97"/>
                  </a:cubicBezTo>
                  <a:cubicBezTo>
                    <a:pt x="29" y="98"/>
                    <a:pt x="30" y="100"/>
                    <a:pt x="31" y="102"/>
                  </a:cubicBezTo>
                  <a:cubicBezTo>
                    <a:pt x="31" y="98"/>
                    <a:pt x="30" y="94"/>
                    <a:pt x="30" y="90"/>
                  </a:cubicBezTo>
                  <a:cubicBezTo>
                    <a:pt x="30" y="89"/>
                    <a:pt x="29" y="89"/>
                    <a:pt x="29" y="88"/>
                  </a:cubicBezTo>
                  <a:cubicBezTo>
                    <a:pt x="29" y="88"/>
                    <a:pt x="30" y="88"/>
                    <a:pt x="30" y="87"/>
                  </a:cubicBezTo>
                  <a:cubicBezTo>
                    <a:pt x="30" y="86"/>
                    <a:pt x="29" y="86"/>
                    <a:pt x="29" y="86"/>
                  </a:cubicBezTo>
                  <a:cubicBezTo>
                    <a:pt x="29" y="85"/>
                    <a:pt x="30" y="84"/>
                    <a:pt x="29" y="82"/>
                  </a:cubicBezTo>
                  <a:cubicBezTo>
                    <a:pt x="29" y="83"/>
                    <a:pt x="29" y="82"/>
                    <a:pt x="28" y="82"/>
                  </a:cubicBezTo>
                  <a:cubicBezTo>
                    <a:pt x="28" y="84"/>
                    <a:pt x="28" y="85"/>
                    <a:pt x="29" y="86"/>
                  </a:cubicBezTo>
                  <a:close/>
                  <a:moveTo>
                    <a:pt x="66" y="83"/>
                  </a:moveTo>
                  <a:cubicBezTo>
                    <a:pt x="66" y="83"/>
                    <a:pt x="66" y="84"/>
                    <a:pt x="67" y="84"/>
                  </a:cubicBezTo>
                  <a:cubicBezTo>
                    <a:pt x="67" y="83"/>
                    <a:pt x="67" y="82"/>
                    <a:pt x="66" y="82"/>
                  </a:cubicBezTo>
                  <a:cubicBezTo>
                    <a:pt x="66" y="83"/>
                    <a:pt x="66" y="83"/>
                    <a:pt x="66" y="83"/>
                  </a:cubicBezTo>
                  <a:close/>
                  <a:moveTo>
                    <a:pt x="40" y="85"/>
                  </a:moveTo>
                  <a:cubicBezTo>
                    <a:pt x="41" y="85"/>
                    <a:pt x="42" y="83"/>
                    <a:pt x="42" y="82"/>
                  </a:cubicBezTo>
                  <a:cubicBezTo>
                    <a:pt x="41" y="83"/>
                    <a:pt x="40" y="84"/>
                    <a:pt x="40" y="85"/>
                  </a:cubicBezTo>
                  <a:close/>
                  <a:moveTo>
                    <a:pt x="63" y="84"/>
                  </a:moveTo>
                  <a:cubicBezTo>
                    <a:pt x="63" y="84"/>
                    <a:pt x="64" y="83"/>
                    <a:pt x="64" y="82"/>
                  </a:cubicBezTo>
                  <a:cubicBezTo>
                    <a:pt x="63" y="83"/>
                    <a:pt x="63" y="83"/>
                    <a:pt x="63" y="84"/>
                  </a:cubicBezTo>
                  <a:close/>
                  <a:moveTo>
                    <a:pt x="52" y="85"/>
                  </a:moveTo>
                  <a:cubicBezTo>
                    <a:pt x="51" y="84"/>
                    <a:pt x="52" y="83"/>
                    <a:pt x="51" y="83"/>
                  </a:cubicBezTo>
                  <a:cubicBezTo>
                    <a:pt x="51" y="83"/>
                    <a:pt x="51" y="85"/>
                    <a:pt x="52" y="85"/>
                  </a:cubicBezTo>
                  <a:close/>
                  <a:moveTo>
                    <a:pt x="21" y="84"/>
                  </a:moveTo>
                  <a:cubicBezTo>
                    <a:pt x="21" y="84"/>
                    <a:pt x="22" y="83"/>
                    <a:pt x="21" y="83"/>
                  </a:cubicBezTo>
                  <a:cubicBezTo>
                    <a:pt x="21" y="83"/>
                    <a:pt x="21" y="84"/>
                    <a:pt x="21" y="84"/>
                  </a:cubicBezTo>
                  <a:close/>
                  <a:moveTo>
                    <a:pt x="35" y="86"/>
                  </a:moveTo>
                  <a:cubicBezTo>
                    <a:pt x="35" y="85"/>
                    <a:pt x="35" y="84"/>
                    <a:pt x="34" y="83"/>
                  </a:cubicBezTo>
                  <a:cubicBezTo>
                    <a:pt x="34" y="84"/>
                    <a:pt x="34" y="85"/>
                    <a:pt x="35" y="86"/>
                  </a:cubicBezTo>
                  <a:close/>
                  <a:moveTo>
                    <a:pt x="38" y="86"/>
                  </a:moveTo>
                  <a:cubicBezTo>
                    <a:pt x="38" y="86"/>
                    <a:pt x="38" y="86"/>
                    <a:pt x="38" y="86"/>
                  </a:cubicBezTo>
                  <a:cubicBezTo>
                    <a:pt x="38" y="86"/>
                    <a:pt x="39" y="85"/>
                    <a:pt x="39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8" y="84"/>
                    <a:pt x="36" y="85"/>
                    <a:pt x="38" y="86"/>
                  </a:cubicBezTo>
                  <a:close/>
                  <a:moveTo>
                    <a:pt x="41" y="86"/>
                  </a:moveTo>
                  <a:cubicBezTo>
                    <a:pt x="41" y="86"/>
                    <a:pt x="42" y="87"/>
                    <a:pt x="42" y="88"/>
                  </a:cubicBezTo>
                  <a:cubicBezTo>
                    <a:pt x="43" y="87"/>
                    <a:pt x="44" y="86"/>
                    <a:pt x="44" y="86"/>
                  </a:cubicBezTo>
                  <a:cubicBezTo>
                    <a:pt x="44" y="85"/>
                    <a:pt x="43" y="84"/>
                    <a:pt x="43" y="84"/>
                  </a:cubicBezTo>
                  <a:cubicBezTo>
                    <a:pt x="42" y="84"/>
                    <a:pt x="41" y="85"/>
                    <a:pt x="41" y="86"/>
                  </a:cubicBezTo>
                  <a:close/>
                  <a:moveTo>
                    <a:pt x="35" y="85"/>
                  </a:moveTo>
                  <a:cubicBezTo>
                    <a:pt x="35" y="85"/>
                    <a:pt x="35" y="85"/>
                    <a:pt x="36" y="85"/>
                  </a:cubicBezTo>
                  <a:cubicBezTo>
                    <a:pt x="36" y="84"/>
                    <a:pt x="35" y="84"/>
                    <a:pt x="35" y="84"/>
                  </a:cubicBezTo>
                  <a:cubicBezTo>
                    <a:pt x="35" y="84"/>
                    <a:pt x="35" y="84"/>
                    <a:pt x="35" y="85"/>
                  </a:cubicBezTo>
                  <a:close/>
                  <a:moveTo>
                    <a:pt x="53" y="85"/>
                  </a:moveTo>
                  <a:cubicBezTo>
                    <a:pt x="53" y="85"/>
                    <a:pt x="53" y="84"/>
                    <a:pt x="53" y="84"/>
                  </a:cubicBezTo>
                  <a:cubicBezTo>
                    <a:pt x="53" y="84"/>
                    <a:pt x="53" y="84"/>
                    <a:pt x="53" y="85"/>
                  </a:cubicBezTo>
                  <a:close/>
                  <a:moveTo>
                    <a:pt x="30" y="87"/>
                  </a:moveTo>
                  <a:cubicBezTo>
                    <a:pt x="31" y="86"/>
                    <a:pt x="32" y="85"/>
                    <a:pt x="31" y="84"/>
                  </a:cubicBezTo>
                  <a:cubicBezTo>
                    <a:pt x="31" y="85"/>
                    <a:pt x="30" y="86"/>
                    <a:pt x="30" y="87"/>
                  </a:cubicBezTo>
                  <a:close/>
                  <a:moveTo>
                    <a:pt x="65" y="86"/>
                  </a:moveTo>
                  <a:cubicBezTo>
                    <a:pt x="65" y="85"/>
                    <a:pt x="65" y="84"/>
                    <a:pt x="65" y="84"/>
                  </a:cubicBezTo>
                  <a:cubicBezTo>
                    <a:pt x="65" y="85"/>
                    <a:pt x="64" y="86"/>
                    <a:pt x="65" y="86"/>
                  </a:cubicBezTo>
                  <a:close/>
                  <a:moveTo>
                    <a:pt x="66" y="85"/>
                  </a:moveTo>
                  <a:cubicBezTo>
                    <a:pt x="66" y="85"/>
                    <a:pt x="67" y="84"/>
                    <a:pt x="66" y="84"/>
                  </a:cubicBezTo>
                  <a:cubicBezTo>
                    <a:pt x="66" y="85"/>
                    <a:pt x="66" y="84"/>
                    <a:pt x="66" y="84"/>
                  </a:cubicBezTo>
                  <a:cubicBezTo>
                    <a:pt x="66" y="84"/>
                    <a:pt x="66" y="85"/>
                    <a:pt x="66" y="85"/>
                  </a:cubicBezTo>
                  <a:close/>
                  <a:moveTo>
                    <a:pt x="45" y="86"/>
                  </a:moveTo>
                  <a:cubicBezTo>
                    <a:pt x="46" y="86"/>
                    <a:pt x="46" y="87"/>
                    <a:pt x="47" y="87"/>
                  </a:cubicBezTo>
                  <a:cubicBezTo>
                    <a:pt x="47" y="87"/>
                    <a:pt x="47" y="87"/>
                    <a:pt x="48" y="86"/>
                  </a:cubicBezTo>
                  <a:cubicBezTo>
                    <a:pt x="47" y="86"/>
                    <a:pt x="47" y="85"/>
                    <a:pt x="46" y="84"/>
                  </a:cubicBezTo>
                  <a:cubicBezTo>
                    <a:pt x="46" y="85"/>
                    <a:pt x="46" y="85"/>
                    <a:pt x="45" y="86"/>
                  </a:cubicBezTo>
                  <a:close/>
                  <a:moveTo>
                    <a:pt x="49" y="86"/>
                  </a:moveTo>
                  <a:cubicBezTo>
                    <a:pt x="49" y="87"/>
                    <a:pt x="50" y="87"/>
                    <a:pt x="50" y="88"/>
                  </a:cubicBezTo>
                  <a:cubicBezTo>
                    <a:pt x="50" y="87"/>
                    <a:pt x="50" y="85"/>
                    <a:pt x="50" y="85"/>
                  </a:cubicBezTo>
                  <a:cubicBezTo>
                    <a:pt x="49" y="85"/>
                    <a:pt x="49" y="85"/>
                    <a:pt x="49" y="86"/>
                  </a:cubicBezTo>
                  <a:close/>
                  <a:moveTo>
                    <a:pt x="60" y="86"/>
                  </a:moveTo>
                  <a:cubicBezTo>
                    <a:pt x="61" y="86"/>
                    <a:pt x="61" y="87"/>
                    <a:pt x="61" y="87"/>
                  </a:cubicBezTo>
                  <a:cubicBezTo>
                    <a:pt x="61" y="86"/>
                    <a:pt x="61" y="86"/>
                    <a:pt x="61" y="85"/>
                  </a:cubicBezTo>
                  <a:cubicBezTo>
                    <a:pt x="60" y="86"/>
                    <a:pt x="61" y="86"/>
                    <a:pt x="60" y="86"/>
                  </a:cubicBezTo>
                  <a:close/>
                  <a:moveTo>
                    <a:pt x="36" y="87"/>
                  </a:moveTo>
                  <a:cubicBezTo>
                    <a:pt x="37" y="87"/>
                    <a:pt x="37" y="87"/>
                    <a:pt x="37" y="87"/>
                  </a:cubicBezTo>
                  <a:cubicBezTo>
                    <a:pt x="37" y="87"/>
                    <a:pt x="37" y="86"/>
                    <a:pt x="36" y="86"/>
                  </a:cubicBezTo>
                  <a:cubicBezTo>
                    <a:pt x="36" y="86"/>
                    <a:pt x="36" y="87"/>
                    <a:pt x="36" y="87"/>
                  </a:cubicBezTo>
                  <a:close/>
                  <a:moveTo>
                    <a:pt x="36" y="86"/>
                  </a:moveTo>
                  <a:cubicBezTo>
                    <a:pt x="36" y="85"/>
                    <a:pt x="36" y="85"/>
                    <a:pt x="36" y="85"/>
                  </a:cubicBezTo>
                  <a:cubicBezTo>
                    <a:pt x="36" y="86"/>
                    <a:pt x="36" y="86"/>
                    <a:pt x="36" y="86"/>
                  </a:cubicBezTo>
                  <a:close/>
                  <a:moveTo>
                    <a:pt x="38" y="86"/>
                  </a:moveTo>
                  <a:cubicBezTo>
                    <a:pt x="38" y="87"/>
                    <a:pt x="38" y="87"/>
                    <a:pt x="38" y="87"/>
                  </a:cubicBezTo>
                  <a:cubicBezTo>
                    <a:pt x="39" y="87"/>
                    <a:pt x="39" y="86"/>
                    <a:pt x="40" y="86"/>
                  </a:cubicBezTo>
                  <a:cubicBezTo>
                    <a:pt x="40" y="85"/>
                    <a:pt x="40" y="85"/>
                    <a:pt x="39" y="85"/>
                  </a:cubicBezTo>
                  <a:cubicBezTo>
                    <a:pt x="39" y="86"/>
                    <a:pt x="39" y="86"/>
                    <a:pt x="38" y="86"/>
                  </a:cubicBezTo>
                  <a:close/>
                  <a:moveTo>
                    <a:pt x="57" y="87"/>
                  </a:moveTo>
                  <a:cubicBezTo>
                    <a:pt x="57" y="88"/>
                    <a:pt x="57" y="88"/>
                    <a:pt x="57" y="88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7" y="87"/>
                    <a:pt x="57" y="87"/>
                    <a:pt x="57" y="87"/>
                  </a:cubicBezTo>
                  <a:close/>
                  <a:moveTo>
                    <a:pt x="58" y="87"/>
                  </a:moveTo>
                  <a:cubicBezTo>
                    <a:pt x="58" y="86"/>
                    <a:pt x="58" y="86"/>
                    <a:pt x="58" y="85"/>
                  </a:cubicBezTo>
                  <a:cubicBezTo>
                    <a:pt x="57" y="86"/>
                    <a:pt x="56" y="86"/>
                    <a:pt x="57" y="87"/>
                  </a:cubicBezTo>
                  <a:cubicBezTo>
                    <a:pt x="57" y="87"/>
                    <a:pt x="57" y="87"/>
                    <a:pt x="58" y="87"/>
                  </a:cubicBezTo>
                  <a:close/>
                  <a:moveTo>
                    <a:pt x="51" y="87"/>
                  </a:moveTo>
                  <a:cubicBezTo>
                    <a:pt x="51" y="87"/>
                    <a:pt x="52" y="86"/>
                    <a:pt x="51" y="86"/>
                  </a:cubicBezTo>
                  <a:cubicBezTo>
                    <a:pt x="51" y="87"/>
                    <a:pt x="51" y="87"/>
                    <a:pt x="51" y="87"/>
                  </a:cubicBezTo>
                  <a:close/>
                  <a:moveTo>
                    <a:pt x="35" y="87"/>
                  </a:moveTo>
                  <a:cubicBezTo>
                    <a:pt x="36" y="87"/>
                    <a:pt x="36" y="88"/>
                    <a:pt x="36" y="88"/>
                  </a:cubicBezTo>
                  <a:cubicBezTo>
                    <a:pt x="36" y="87"/>
                    <a:pt x="36" y="86"/>
                    <a:pt x="35" y="86"/>
                  </a:cubicBezTo>
                  <a:cubicBezTo>
                    <a:pt x="35" y="86"/>
                    <a:pt x="35" y="86"/>
                    <a:pt x="35" y="87"/>
                  </a:cubicBezTo>
                  <a:close/>
                  <a:moveTo>
                    <a:pt x="55" y="87"/>
                  </a:moveTo>
                  <a:cubicBezTo>
                    <a:pt x="55" y="87"/>
                    <a:pt x="55" y="87"/>
                    <a:pt x="55" y="87"/>
                  </a:cubicBezTo>
                  <a:cubicBezTo>
                    <a:pt x="55" y="87"/>
                    <a:pt x="55" y="86"/>
                    <a:pt x="55" y="86"/>
                  </a:cubicBezTo>
                  <a:cubicBezTo>
                    <a:pt x="54" y="87"/>
                    <a:pt x="54" y="87"/>
                    <a:pt x="55" y="87"/>
                  </a:cubicBezTo>
                  <a:close/>
                  <a:moveTo>
                    <a:pt x="39" y="88"/>
                  </a:moveTo>
                  <a:cubicBezTo>
                    <a:pt x="40" y="89"/>
                    <a:pt x="40" y="89"/>
                    <a:pt x="40" y="90"/>
                  </a:cubicBezTo>
                  <a:cubicBezTo>
                    <a:pt x="41" y="89"/>
                    <a:pt x="41" y="89"/>
                    <a:pt x="42" y="88"/>
                  </a:cubicBezTo>
                  <a:cubicBezTo>
                    <a:pt x="41" y="88"/>
                    <a:pt x="41" y="87"/>
                    <a:pt x="40" y="86"/>
                  </a:cubicBezTo>
                  <a:cubicBezTo>
                    <a:pt x="40" y="87"/>
                    <a:pt x="39" y="88"/>
                    <a:pt x="39" y="88"/>
                  </a:cubicBezTo>
                  <a:close/>
                  <a:moveTo>
                    <a:pt x="43" y="89"/>
                  </a:moveTo>
                  <a:cubicBezTo>
                    <a:pt x="43" y="89"/>
                    <a:pt x="44" y="90"/>
                    <a:pt x="44" y="90"/>
                  </a:cubicBezTo>
                  <a:cubicBezTo>
                    <a:pt x="45" y="89"/>
                    <a:pt x="45" y="89"/>
                    <a:pt x="46" y="88"/>
                  </a:cubicBezTo>
                  <a:cubicBezTo>
                    <a:pt x="46" y="87"/>
                    <a:pt x="45" y="87"/>
                    <a:pt x="45" y="86"/>
                  </a:cubicBezTo>
                  <a:cubicBezTo>
                    <a:pt x="44" y="87"/>
                    <a:pt x="43" y="88"/>
                    <a:pt x="43" y="89"/>
                  </a:cubicBezTo>
                  <a:close/>
                  <a:moveTo>
                    <a:pt x="31" y="88"/>
                  </a:moveTo>
                  <a:cubicBezTo>
                    <a:pt x="31" y="89"/>
                    <a:pt x="31" y="89"/>
                    <a:pt x="32" y="89"/>
                  </a:cubicBezTo>
                  <a:cubicBezTo>
                    <a:pt x="32" y="89"/>
                    <a:pt x="32" y="87"/>
                    <a:pt x="32" y="87"/>
                  </a:cubicBezTo>
                  <a:cubicBezTo>
                    <a:pt x="32" y="87"/>
                    <a:pt x="31" y="88"/>
                    <a:pt x="31" y="88"/>
                  </a:cubicBezTo>
                  <a:close/>
                  <a:moveTo>
                    <a:pt x="47" y="88"/>
                  </a:moveTo>
                  <a:cubicBezTo>
                    <a:pt x="48" y="89"/>
                    <a:pt x="48" y="89"/>
                    <a:pt x="48" y="90"/>
                  </a:cubicBezTo>
                  <a:cubicBezTo>
                    <a:pt x="49" y="90"/>
                    <a:pt x="49" y="89"/>
                    <a:pt x="50" y="89"/>
                  </a:cubicBezTo>
                  <a:cubicBezTo>
                    <a:pt x="49" y="88"/>
                    <a:pt x="49" y="87"/>
                    <a:pt x="48" y="87"/>
                  </a:cubicBezTo>
                  <a:cubicBezTo>
                    <a:pt x="48" y="87"/>
                    <a:pt x="47" y="87"/>
                    <a:pt x="47" y="88"/>
                  </a:cubicBezTo>
                  <a:close/>
                  <a:moveTo>
                    <a:pt x="59" y="90"/>
                  </a:moveTo>
                  <a:cubicBezTo>
                    <a:pt x="59" y="89"/>
                    <a:pt x="60" y="89"/>
                    <a:pt x="60" y="88"/>
                  </a:cubicBezTo>
                  <a:cubicBezTo>
                    <a:pt x="59" y="85"/>
                    <a:pt x="58" y="89"/>
                    <a:pt x="59" y="90"/>
                  </a:cubicBezTo>
                  <a:close/>
                  <a:moveTo>
                    <a:pt x="34" y="88"/>
                  </a:moveTo>
                  <a:cubicBezTo>
                    <a:pt x="35" y="88"/>
                    <a:pt x="35" y="89"/>
                    <a:pt x="35" y="89"/>
                  </a:cubicBezTo>
                  <a:cubicBezTo>
                    <a:pt x="36" y="88"/>
                    <a:pt x="35" y="88"/>
                    <a:pt x="34" y="87"/>
                  </a:cubicBezTo>
                  <a:cubicBezTo>
                    <a:pt x="35" y="88"/>
                    <a:pt x="34" y="88"/>
                    <a:pt x="34" y="88"/>
                  </a:cubicBezTo>
                  <a:close/>
                  <a:moveTo>
                    <a:pt x="64" y="88"/>
                  </a:moveTo>
                  <a:cubicBezTo>
                    <a:pt x="63" y="88"/>
                    <a:pt x="64" y="87"/>
                    <a:pt x="64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9"/>
                    <a:pt x="63" y="89"/>
                    <a:pt x="63" y="89"/>
                  </a:cubicBezTo>
                  <a:cubicBezTo>
                    <a:pt x="63" y="89"/>
                    <a:pt x="63" y="88"/>
                    <a:pt x="64" y="88"/>
                  </a:cubicBezTo>
                  <a:cubicBezTo>
                    <a:pt x="64" y="88"/>
                    <a:pt x="64" y="88"/>
                    <a:pt x="64" y="88"/>
                  </a:cubicBezTo>
                  <a:close/>
                  <a:moveTo>
                    <a:pt x="37" y="89"/>
                  </a:moveTo>
                  <a:cubicBezTo>
                    <a:pt x="37" y="88"/>
                    <a:pt x="38" y="88"/>
                    <a:pt x="38" y="88"/>
                  </a:cubicBezTo>
                  <a:cubicBezTo>
                    <a:pt x="38" y="88"/>
                    <a:pt x="38" y="87"/>
                    <a:pt x="37" y="87"/>
                  </a:cubicBezTo>
                  <a:cubicBezTo>
                    <a:pt x="37" y="88"/>
                    <a:pt x="37" y="88"/>
                    <a:pt x="37" y="89"/>
                  </a:cubicBezTo>
                  <a:close/>
                  <a:moveTo>
                    <a:pt x="66" y="90"/>
                  </a:moveTo>
                  <a:cubicBezTo>
                    <a:pt x="67" y="89"/>
                    <a:pt x="66" y="88"/>
                    <a:pt x="66" y="87"/>
                  </a:cubicBezTo>
                  <a:cubicBezTo>
                    <a:pt x="65" y="88"/>
                    <a:pt x="66" y="89"/>
                    <a:pt x="66" y="90"/>
                  </a:cubicBezTo>
                  <a:close/>
                  <a:moveTo>
                    <a:pt x="53" y="90"/>
                  </a:moveTo>
                  <a:cubicBezTo>
                    <a:pt x="53" y="90"/>
                    <a:pt x="53" y="88"/>
                    <a:pt x="52" y="88"/>
                  </a:cubicBezTo>
                  <a:cubicBezTo>
                    <a:pt x="52" y="89"/>
                    <a:pt x="52" y="89"/>
                    <a:pt x="53" y="90"/>
                  </a:cubicBezTo>
                  <a:close/>
                  <a:moveTo>
                    <a:pt x="55" y="89"/>
                  </a:moveTo>
                  <a:cubicBezTo>
                    <a:pt x="55" y="89"/>
                    <a:pt x="55" y="90"/>
                    <a:pt x="55" y="90"/>
                  </a:cubicBezTo>
                  <a:cubicBezTo>
                    <a:pt x="55" y="89"/>
                    <a:pt x="55" y="89"/>
                    <a:pt x="55" y="88"/>
                  </a:cubicBezTo>
                  <a:cubicBezTo>
                    <a:pt x="55" y="89"/>
                    <a:pt x="55" y="88"/>
                    <a:pt x="55" y="89"/>
                  </a:cubicBezTo>
                  <a:close/>
                  <a:moveTo>
                    <a:pt x="56" y="89"/>
                  </a:moveTo>
                  <a:cubicBezTo>
                    <a:pt x="57" y="89"/>
                    <a:pt x="56" y="88"/>
                    <a:pt x="56" y="88"/>
                  </a:cubicBezTo>
                  <a:cubicBezTo>
                    <a:pt x="56" y="89"/>
                    <a:pt x="56" y="89"/>
                    <a:pt x="56" y="89"/>
                  </a:cubicBezTo>
                  <a:close/>
                  <a:moveTo>
                    <a:pt x="51" y="90"/>
                  </a:moveTo>
                  <a:cubicBezTo>
                    <a:pt x="51" y="89"/>
                    <a:pt x="52" y="89"/>
                    <a:pt x="51" y="88"/>
                  </a:cubicBezTo>
                  <a:cubicBezTo>
                    <a:pt x="51" y="89"/>
                    <a:pt x="51" y="89"/>
                    <a:pt x="51" y="90"/>
                  </a:cubicBezTo>
                  <a:close/>
                  <a:moveTo>
                    <a:pt x="33" y="91"/>
                  </a:moveTo>
                  <a:cubicBezTo>
                    <a:pt x="34" y="91"/>
                    <a:pt x="35" y="89"/>
                    <a:pt x="34" y="88"/>
                  </a:cubicBezTo>
                  <a:cubicBezTo>
                    <a:pt x="33" y="89"/>
                    <a:pt x="33" y="90"/>
                    <a:pt x="33" y="91"/>
                  </a:cubicBezTo>
                  <a:close/>
                  <a:moveTo>
                    <a:pt x="37" y="89"/>
                  </a:moveTo>
                  <a:cubicBezTo>
                    <a:pt x="37" y="89"/>
                    <a:pt x="37" y="88"/>
                    <a:pt x="36" y="88"/>
                  </a:cubicBezTo>
                  <a:cubicBezTo>
                    <a:pt x="37" y="89"/>
                    <a:pt x="37" y="89"/>
                    <a:pt x="37" y="89"/>
                  </a:cubicBezTo>
                  <a:close/>
                  <a:moveTo>
                    <a:pt x="59" y="91"/>
                  </a:moveTo>
                  <a:cubicBezTo>
                    <a:pt x="60" y="91"/>
                    <a:pt x="60" y="92"/>
                    <a:pt x="61" y="93"/>
                  </a:cubicBezTo>
                  <a:cubicBezTo>
                    <a:pt x="61" y="92"/>
                    <a:pt x="61" y="90"/>
                    <a:pt x="61" y="89"/>
                  </a:cubicBezTo>
                  <a:cubicBezTo>
                    <a:pt x="60" y="89"/>
                    <a:pt x="60" y="90"/>
                    <a:pt x="59" y="91"/>
                  </a:cubicBezTo>
                  <a:close/>
                  <a:moveTo>
                    <a:pt x="38" y="90"/>
                  </a:moveTo>
                  <a:cubicBezTo>
                    <a:pt x="38" y="90"/>
                    <a:pt x="38" y="91"/>
                    <a:pt x="39" y="91"/>
                  </a:cubicBezTo>
                  <a:cubicBezTo>
                    <a:pt x="39" y="91"/>
                    <a:pt x="39" y="91"/>
                    <a:pt x="40" y="91"/>
                  </a:cubicBezTo>
                  <a:cubicBezTo>
                    <a:pt x="39" y="90"/>
                    <a:pt x="38" y="88"/>
                    <a:pt x="38" y="90"/>
                  </a:cubicBezTo>
                  <a:close/>
                  <a:moveTo>
                    <a:pt x="46" y="90"/>
                  </a:moveTo>
                  <a:cubicBezTo>
                    <a:pt x="46" y="91"/>
                    <a:pt x="45" y="93"/>
                    <a:pt x="46" y="94"/>
                  </a:cubicBezTo>
                  <a:cubicBezTo>
                    <a:pt x="47" y="93"/>
                    <a:pt x="47" y="92"/>
                    <a:pt x="48" y="91"/>
                  </a:cubicBezTo>
                  <a:cubicBezTo>
                    <a:pt x="47" y="90"/>
                    <a:pt x="47" y="89"/>
                    <a:pt x="46" y="89"/>
                  </a:cubicBezTo>
                  <a:cubicBezTo>
                    <a:pt x="46" y="89"/>
                    <a:pt x="46" y="90"/>
                    <a:pt x="46" y="90"/>
                  </a:cubicBezTo>
                  <a:close/>
                  <a:moveTo>
                    <a:pt x="36" y="90"/>
                  </a:moveTo>
                  <a:cubicBezTo>
                    <a:pt x="36" y="90"/>
                    <a:pt x="36" y="89"/>
                    <a:pt x="36" y="89"/>
                  </a:cubicBezTo>
                  <a:cubicBezTo>
                    <a:pt x="36" y="90"/>
                    <a:pt x="36" y="90"/>
                    <a:pt x="36" y="90"/>
                  </a:cubicBezTo>
                  <a:close/>
                  <a:moveTo>
                    <a:pt x="56" y="91"/>
                  </a:moveTo>
                  <a:cubicBezTo>
                    <a:pt x="56" y="91"/>
                    <a:pt x="56" y="92"/>
                    <a:pt x="57" y="92"/>
                  </a:cubicBezTo>
                  <a:cubicBezTo>
                    <a:pt x="57" y="92"/>
                    <a:pt x="58" y="90"/>
                    <a:pt x="57" y="90"/>
                  </a:cubicBezTo>
                  <a:cubicBezTo>
                    <a:pt x="57" y="90"/>
                    <a:pt x="56" y="91"/>
                    <a:pt x="56" y="91"/>
                  </a:cubicBezTo>
                  <a:close/>
                  <a:moveTo>
                    <a:pt x="41" y="91"/>
                  </a:moveTo>
                  <a:cubicBezTo>
                    <a:pt x="41" y="92"/>
                    <a:pt x="42" y="92"/>
                    <a:pt x="42" y="92"/>
                  </a:cubicBezTo>
                  <a:cubicBezTo>
                    <a:pt x="42" y="91"/>
                    <a:pt x="42" y="92"/>
                    <a:pt x="42" y="91"/>
                  </a:cubicBezTo>
                  <a:cubicBezTo>
                    <a:pt x="42" y="91"/>
                    <a:pt x="42" y="92"/>
                    <a:pt x="43" y="92"/>
                  </a:cubicBezTo>
                  <a:cubicBezTo>
                    <a:pt x="44" y="91"/>
                    <a:pt x="43" y="90"/>
                    <a:pt x="42" y="90"/>
                  </a:cubicBezTo>
                  <a:cubicBezTo>
                    <a:pt x="42" y="90"/>
                    <a:pt x="42" y="91"/>
                    <a:pt x="41" y="91"/>
                  </a:cubicBezTo>
                  <a:close/>
                  <a:moveTo>
                    <a:pt x="50" y="93"/>
                  </a:moveTo>
                  <a:cubicBezTo>
                    <a:pt x="50" y="91"/>
                    <a:pt x="51" y="90"/>
                    <a:pt x="50" y="90"/>
                  </a:cubicBezTo>
                  <a:cubicBezTo>
                    <a:pt x="49" y="91"/>
                    <a:pt x="49" y="92"/>
                    <a:pt x="50" y="93"/>
                  </a:cubicBezTo>
                  <a:close/>
                  <a:moveTo>
                    <a:pt x="66" y="93"/>
                  </a:moveTo>
                  <a:cubicBezTo>
                    <a:pt x="66" y="91"/>
                    <a:pt x="66" y="90"/>
                    <a:pt x="65" y="90"/>
                  </a:cubicBezTo>
                  <a:cubicBezTo>
                    <a:pt x="65" y="91"/>
                    <a:pt x="66" y="92"/>
                    <a:pt x="66" y="93"/>
                  </a:cubicBezTo>
                  <a:close/>
                  <a:moveTo>
                    <a:pt x="36" y="91"/>
                  </a:moveTo>
                  <a:cubicBezTo>
                    <a:pt x="37" y="92"/>
                    <a:pt x="37" y="93"/>
                    <a:pt x="37" y="93"/>
                  </a:cubicBezTo>
                  <a:cubicBezTo>
                    <a:pt x="38" y="93"/>
                    <a:pt x="37" y="91"/>
                    <a:pt x="37" y="91"/>
                  </a:cubicBezTo>
                  <a:cubicBezTo>
                    <a:pt x="36" y="91"/>
                    <a:pt x="36" y="91"/>
                    <a:pt x="36" y="91"/>
                  </a:cubicBezTo>
                  <a:close/>
                  <a:moveTo>
                    <a:pt x="45" y="91"/>
                  </a:moveTo>
                  <a:cubicBezTo>
                    <a:pt x="45" y="91"/>
                    <a:pt x="45" y="91"/>
                    <a:pt x="45" y="91"/>
                  </a:cubicBezTo>
                  <a:cubicBezTo>
                    <a:pt x="44" y="91"/>
                    <a:pt x="45" y="91"/>
                    <a:pt x="45" y="91"/>
                  </a:cubicBezTo>
                  <a:close/>
                  <a:moveTo>
                    <a:pt x="63" y="93"/>
                  </a:moveTo>
                  <a:cubicBezTo>
                    <a:pt x="63" y="93"/>
                    <a:pt x="63" y="92"/>
                    <a:pt x="63" y="91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3" y="92"/>
                    <a:pt x="62" y="93"/>
                    <a:pt x="63" y="93"/>
                  </a:cubicBezTo>
                  <a:close/>
                  <a:moveTo>
                    <a:pt x="34" y="93"/>
                  </a:moveTo>
                  <a:cubicBezTo>
                    <a:pt x="34" y="92"/>
                    <a:pt x="35" y="92"/>
                    <a:pt x="34" y="92"/>
                  </a:cubicBezTo>
                  <a:cubicBezTo>
                    <a:pt x="34" y="92"/>
                    <a:pt x="34" y="92"/>
                    <a:pt x="34" y="93"/>
                  </a:cubicBezTo>
                  <a:close/>
                  <a:moveTo>
                    <a:pt x="43" y="93"/>
                  </a:moveTo>
                  <a:cubicBezTo>
                    <a:pt x="43" y="93"/>
                    <a:pt x="43" y="94"/>
                    <a:pt x="43" y="94"/>
                  </a:cubicBezTo>
                  <a:cubicBezTo>
                    <a:pt x="43" y="93"/>
                    <a:pt x="44" y="93"/>
                    <a:pt x="44" y="92"/>
                  </a:cubicBezTo>
                  <a:cubicBezTo>
                    <a:pt x="43" y="92"/>
                    <a:pt x="43" y="93"/>
                    <a:pt x="43" y="93"/>
                  </a:cubicBezTo>
                  <a:close/>
                  <a:moveTo>
                    <a:pt x="40" y="94"/>
                  </a:moveTo>
                  <a:cubicBezTo>
                    <a:pt x="41" y="94"/>
                    <a:pt x="41" y="94"/>
                    <a:pt x="41" y="93"/>
                  </a:cubicBezTo>
                  <a:cubicBezTo>
                    <a:pt x="41" y="93"/>
                    <a:pt x="41" y="92"/>
                    <a:pt x="40" y="92"/>
                  </a:cubicBezTo>
                  <a:cubicBezTo>
                    <a:pt x="40" y="92"/>
                    <a:pt x="39" y="93"/>
                    <a:pt x="40" y="93"/>
                  </a:cubicBezTo>
                  <a:cubicBezTo>
                    <a:pt x="40" y="93"/>
                    <a:pt x="39" y="93"/>
                    <a:pt x="39" y="94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0" y="94"/>
                    <a:pt x="40" y="94"/>
                    <a:pt x="40" y="94"/>
                  </a:cubicBezTo>
                  <a:close/>
                  <a:moveTo>
                    <a:pt x="47" y="94"/>
                  </a:moveTo>
                  <a:cubicBezTo>
                    <a:pt x="47" y="95"/>
                    <a:pt x="47" y="95"/>
                    <a:pt x="48" y="96"/>
                  </a:cubicBezTo>
                  <a:cubicBezTo>
                    <a:pt x="48" y="95"/>
                    <a:pt x="48" y="94"/>
                    <a:pt x="49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50" y="94"/>
                    <a:pt x="49" y="93"/>
                    <a:pt x="49" y="93"/>
                  </a:cubicBezTo>
                  <a:cubicBezTo>
                    <a:pt x="48" y="93"/>
                    <a:pt x="49" y="92"/>
                    <a:pt x="48" y="92"/>
                  </a:cubicBezTo>
                  <a:cubicBezTo>
                    <a:pt x="48" y="93"/>
                    <a:pt x="47" y="93"/>
                    <a:pt x="47" y="94"/>
                  </a:cubicBezTo>
                  <a:close/>
                  <a:moveTo>
                    <a:pt x="31" y="94"/>
                  </a:moveTo>
                  <a:cubicBezTo>
                    <a:pt x="32" y="94"/>
                    <a:pt x="32" y="93"/>
                    <a:pt x="32" y="93"/>
                  </a:cubicBezTo>
                  <a:cubicBezTo>
                    <a:pt x="32" y="93"/>
                    <a:pt x="32" y="92"/>
                    <a:pt x="31" y="92"/>
                  </a:cubicBezTo>
                  <a:cubicBezTo>
                    <a:pt x="31" y="93"/>
                    <a:pt x="31" y="93"/>
                    <a:pt x="31" y="94"/>
                  </a:cubicBezTo>
                  <a:close/>
                  <a:moveTo>
                    <a:pt x="34" y="94"/>
                  </a:moveTo>
                  <a:cubicBezTo>
                    <a:pt x="34" y="94"/>
                    <a:pt x="35" y="95"/>
                    <a:pt x="36" y="95"/>
                  </a:cubicBezTo>
                  <a:cubicBezTo>
                    <a:pt x="36" y="95"/>
                    <a:pt x="36" y="94"/>
                    <a:pt x="37" y="94"/>
                  </a:cubicBezTo>
                  <a:cubicBezTo>
                    <a:pt x="36" y="93"/>
                    <a:pt x="36" y="92"/>
                    <a:pt x="36" y="92"/>
                  </a:cubicBezTo>
                  <a:cubicBezTo>
                    <a:pt x="35" y="93"/>
                    <a:pt x="35" y="93"/>
                    <a:pt x="34" y="94"/>
                  </a:cubicBezTo>
                  <a:close/>
                  <a:moveTo>
                    <a:pt x="54" y="93"/>
                  </a:moveTo>
                  <a:cubicBezTo>
                    <a:pt x="54" y="94"/>
                    <a:pt x="54" y="94"/>
                    <a:pt x="55" y="95"/>
                  </a:cubicBezTo>
                  <a:cubicBezTo>
                    <a:pt x="55" y="94"/>
                    <a:pt x="55" y="93"/>
                    <a:pt x="55" y="92"/>
                  </a:cubicBezTo>
                  <a:cubicBezTo>
                    <a:pt x="55" y="93"/>
                    <a:pt x="55" y="93"/>
                    <a:pt x="54" y="93"/>
                  </a:cubicBezTo>
                  <a:close/>
                  <a:moveTo>
                    <a:pt x="59" y="94"/>
                  </a:moveTo>
                  <a:cubicBezTo>
                    <a:pt x="60" y="94"/>
                    <a:pt x="60" y="94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9" y="93"/>
                    <a:pt x="59" y="94"/>
                    <a:pt x="59" y="94"/>
                  </a:cubicBezTo>
                  <a:close/>
                  <a:moveTo>
                    <a:pt x="52" y="94"/>
                  </a:moveTo>
                  <a:cubicBezTo>
                    <a:pt x="52" y="94"/>
                    <a:pt x="53" y="94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52" y="94"/>
                    <a:pt x="52" y="94"/>
                  </a:cubicBezTo>
                  <a:close/>
                  <a:moveTo>
                    <a:pt x="44" y="94"/>
                  </a:moveTo>
                  <a:cubicBezTo>
                    <a:pt x="44" y="94"/>
                    <a:pt x="44" y="95"/>
                    <a:pt x="45" y="95"/>
                  </a:cubicBezTo>
                  <a:cubicBezTo>
                    <a:pt x="45" y="94"/>
                    <a:pt x="44" y="92"/>
                    <a:pt x="44" y="94"/>
                  </a:cubicBezTo>
                  <a:close/>
                  <a:moveTo>
                    <a:pt x="38" y="94"/>
                  </a:move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lose/>
                  <a:moveTo>
                    <a:pt x="65" y="96"/>
                  </a:moveTo>
                  <a:cubicBezTo>
                    <a:pt x="65" y="96"/>
                    <a:pt x="65" y="95"/>
                    <a:pt x="66" y="95"/>
                  </a:cubicBezTo>
                  <a:cubicBezTo>
                    <a:pt x="65" y="95"/>
                    <a:pt x="66" y="94"/>
                    <a:pt x="65" y="94"/>
                  </a:cubicBezTo>
                  <a:cubicBezTo>
                    <a:pt x="65" y="94"/>
                    <a:pt x="65" y="94"/>
                    <a:pt x="65" y="96"/>
                  </a:cubicBezTo>
                  <a:close/>
                  <a:moveTo>
                    <a:pt x="57" y="97"/>
                  </a:moveTo>
                  <a:cubicBezTo>
                    <a:pt x="57" y="96"/>
                    <a:pt x="58" y="94"/>
                    <a:pt x="56" y="94"/>
                  </a:cubicBezTo>
                  <a:cubicBezTo>
                    <a:pt x="55" y="95"/>
                    <a:pt x="56" y="97"/>
                    <a:pt x="57" y="97"/>
                  </a:cubicBezTo>
                  <a:close/>
                  <a:moveTo>
                    <a:pt x="68" y="99"/>
                  </a:moveTo>
                  <a:cubicBezTo>
                    <a:pt x="68" y="97"/>
                    <a:pt x="68" y="96"/>
                    <a:pt x="68" y="94"/>
                  </a:cubicBezTo>
                  <a:cubicBezTo>
                    <a:pt x="68" y="94"/>
                    <a:pt x="67" y="94"/>
                    <a:pt x="67" y="94"/>
                  </a:cubicBezTo>
                  <a:cubicBezTo>
                    <a:pt x="67" y="95"/>
                    <a:pt x="67" y="98"/>
                    <a:pt x="68" y="99"/>
                  </a:cubicBezTo>
                  <a:close/>
                  <a:moveTo>
                    <a:pt x="38" y="95"/>
                  </a:moveTo>
                  <a:cubicBezTo>
                    <a:pt x="39" y="95"/>
                    <a:pt x="39" y="96"/>
                    <a:pt x="39" y="96"/>
                  </a:cubicBezTo>
                  <a:cubicBezTo>
                    <a:pt x="40" y="95"/>
                    <a:pt x="39" y="94"/>
                    <a:pt x="39" y="94"/>
                  </a:cubicBezTo>
                  <a:cubicBezTo>
                    <a:pt x="39" y="94"/>
                    <a:pt x="38" y="95"/>
                    <a:pt x="38" y="95"/>
                  </a:cubicBezTo>
                  <a:close/>
                  <a:moveTo>
                    <a:pt x="41" y="96"/>
                  </a:moveTo>
                  <a:cubicBezTo>
                    <a:pt x="42" y="95"/>
                    <a:pt x="43" y="95"/>
                    <a:pt x="42" y="94"/>
                  </a:cubicBezTo>
                  <a:cubicBezTo>
                    <a:pt x="41" y="94"/>
                    <a:pt x="41" y="95"/>
                    <a:pt x="41" y="95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5"/>
                    <a:pt x="41" y="95"/>
                  </a:cubicBezTo>
                  <a:cubicBezTo>
                    <a:pt x="41" y="95"/>
                    <a:pt x="41" y="96"/>
                    <a:pt x="41" y="96"/>
                  </a:cubicBezTo>
                  <a:close/>
                  <a:moveTo>
                    <a:pt x="44" y="95"/>
                  </a:moveTo>
                  <a:cubicBezTo>
                    <a:pt x="44" y="94"/>
                    <a:pt x="44" y="94"/>
                    <a:pt x="43" y="94"/>
                  </a:cubicBezTo>
                  <a:cubicBezTo>
                    <a:pt x="43" y="94"/>
                    <a:pt x="43" y="95"/>
                    <a:pt x="44" y="95"/>
                  </a:cubicBezTo>
                  <a:close/>
                  <a:moveTo>
                    <a:pt x="59" y="96"/>
                  </a:moveTo>
                  <a:cubicBezTo>
                    <a:pt x="60" y="96"/>
                    <a:pt x="60" y="97"/>
                    <a:pt x="60" y="98"/>
                  </a:cubicBezTo>
                  <a:cubicBezTo>
                    <a:pt x="61" y="97"/>
                    <a:pt x="61" y="96"/>
                    <a:pt x="60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95"/>
                    <a:pt x="61" y="95"/>
                    <a:pt x="61" y="95"/>
                  </a:cubicBezTo>
                  <a:cubicBezTo>
                    <a:pt x="60" y="95"/>
                    <a:pt x="61" y="94"/>
                    <a:pt x="60" y="94"/>
                  </a:cubicBezTo>
                  <a:cubicBezTo>
                    <a:pt x="60" y="95"/>
                    <a:pt x="59" y="95"/>
                    <a:pt x="59" y="96"/>
                  </a:cubicBezTo>
                  <a:close/>
                  <a:moveTo>
                    <a:pt x="15" y="99"/>
                  </a:moveTo>
                  <a:cubicBezTo>
                    <a:pt x="16" y="97"/>
                    <a:pt x="17" y="96"/>
                    <a:pt x="17" y="94"/>
                  </a:cubicBezTo>
                  <a:cubicBezTo>
                    <a:pt x="16" y="96"/>
                    <a:pt x="15" y="97"/>
                    <a:pt x="15" y="99"/>
                  </a:cubicBezTo>
                  <a:close/>
                  <a:moveTo>
                    <a:pt x="36" y="96"/>
                  </a:moveTo>
                  <a:cubicBezTo>
                    <a:pt x="36" y="96"/>
                    <a:pt x="37" y="96"/>
                    <a:pt x="37" y="95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7" y="95"/>
                    <a:pt x="36" y="96"/>
                    <a:pt x="36" y="96"/>
                  </a:cubicBezTo>
                  <a:close/>
                  <a:moveTo>
                    <a:pt x="41" y="96"/>
                  </a:moveTo>
                  <a:cubicBezTo>
                    <a:pt x="42" y="97"/>
                    <a:pt x="42" y="97"/>
                    <a:pt x="43" y="98"/>
                  </a:cubicBezTo>
                  <a:cubicBezTo>
                    <a:pt x="43" y="97"/>
                    <a:pt x="43" y="97"/>
                    <a:pt x="44" y="96"/>
                  </a:cubicBezTo>
                  <a:cubicBezTo>
                    <a:pt x="43" y="96"/>
                    <a:pt x="43" y="95"/>
                    <a:pt x="42" y="95"/>
                  </a:cubicBezTo>
                  <a:cubicBezTo>
                    <a:pt x="42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lose/>
                  <a:moveTo>
                    <a:pt x="52" y="95"/>
                  </a:moveTo>
                  <a:cubicBezTo>
                    <a:pt x="52" y="96"/>
                    <a:pt x="52" y="96"/>
                    <a:pt x="52" y="96"/>
                  </a:cubicBezTo>
                  <a:cubicBezTo>
                    <a:pt x="53" y="96"/>
                    <a:pt x="52" y="96"/>
                    <a:pt x="53" y="96"/>
                  </a:cubicBezTo>
                  <a:cubicBezTo>
                    <a:pt x="53" y="96"/>
                    <a:pt x="53" y="95"/>
                    <a:pt x="53" y="95"/>
                  </a:cubicBezTo>
                  <a:cubicBezTo>
                    <a:pt x="53" y="95"/>
                    <a:pt x="52" y="95"/>
                    <a:pt x="52" y="95"/>
                  </a:cubicBezTo>
                  <a:close/>
                  <a:moveTo>
                    <a:pt x="37" y="98"/>
                  </a:moveTo>
                  <a:cubicBezTo>
                    <a:pt x="38" y="98"/>
                    <a:pt x="38" y="97"/>
                    <a:pt x="38" y="97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37" y="96"/>
                    <a:pt x="37" y="97"/>
                    <a:pt x="37" y="98"/>
                  </a:cubicBezTo>
                  <a:close/>
                  <a:moveTo>
                    <a:pt x="47" y="97"/>
                  </a:moveTo>
                  <a:cubicBezTo>
                    <a:pt x="47" y="96"/>
                    <a:pt x="47" y="96"/>
                    <a:pt x="46" y="96"/>
                  </a:cubicBezTo>
                  <a:cubicBezTo>
                    <a:pt x="47" y="96"/>
                    <a:pt x="47" y="97"/>
                    <a:pt x="47" y="97"/>
                  </a:cubicBezTo>
                  <a:close/>
                  <a:moveTo>
                    <a:pt x="39" y="97"/>
                  </a:moveTo>
                  <a:cubicBezTo>
                    <a:pt x="39" y="97"/>
                    <a:pt x="40" y="97"/>
                    <a:pt x="40" y="98"/>
                  </a:cubicBezTo>
                  <a:cubicBezTo>
                    <a:pt x="40" y="97"/>
                    <a:pt x="41" y="97"/>
                    <a:pt x="41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96"/>
                    <a:pt x="40" y="97"/>
                    <a:pt x="39" y="97"/>
                  </a:cubicBezTo>
                  <a:close/>
                  <a:moveTo>
                    <a:pt x="31" y="96"/>
                  </a:moveTo>
                  <a:cubicBezTo>
                    <a:pt x="31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8"/>
                  </a:cubicBezTo>
                  <a:cubicBezTo>
                    <a:pt x="32" y="98"/>
                    <a:pt x="32" y="99"/>
                    <a:pt x="32" y="100"/>
                  </a:cubicBezTo>
                  <a:cubicBezTo>
                    <a:pt x="33" y="99"/>
                    <a:pt x="32" y="98"/>
                    <a:pt x="33" y="96"/>
                  </a:cubicBezTo>
                  <a:cubicBezTo>
                    <a:pt x="32" y="96"/>
                    <a:pt x="32" y="97"/>
                    <a:pt x="31" y="96"/>
                  </a:cubicBezTo>
                  <a:close/>
                  <a:moveTo>
                    <a:pt x="54" y="98"/>
                  </a:moveTo>
                  <a:cubicBezTo>
                    <a:pt x="55" y="99"/>
                    <a:pt x="54" y="100"/>
                    <a:pt x="55" y="100"/>
                  </a:cubicBezTo>
                  <a:cubicBezTo>
                    <a:pt x="55" y="99"/>
                    <a:pt x="55" y="97"/>
                    <a:pt x="55" y="96"/>
                  </a:cubicBezTo>
                  <a:cubicBezTo>
                    <a:pt x="54" y="97"/>
                    <a:pt x="54" y="98"/>
                    <a:pt x="54" y="98"/>
                  </a:cubicBezTo>
                  <a:close/>
                  <a:moveTo>
                    <a:pt x="46" y="98"/>
                  </a:moveTo>
                  <a:cubicBezTo>
                    <a:pt x="46" y="98"/>
                    <a:pt x="46" y="98"/>
                    <a:pt x="47" y="97"/>
                  </a:cubicBezTo>
                  <a:cubicBezTo>
                    <a:pt x="46" y="97"/>
                    <a:pt x="46" y="96"/>
                    <a:pt x="46" y="96"/>
                  </a:cubicBezTo>
                  <a:cubicBezTo>
                    <a:pt x="46" y="97"/>
                    <a:pt x="46" y="97"/>
                    <a:pt x="46" y="98"/>
                  </a:cubicBezTo>
                  <a:close/>
                  <a:moveTo>
                    <a:pt x="58" y="100"/>
                  </a:moveTo>
                  <a:cubicBezTo>
                    <a:pt x="58" y="99"/>
                    <a:pt x="58" y="98"/>
                    <a:pt x="58" y="97"/>
                  </a:cubicBezTo>
                  <a:cubicBezTo>
                    <a:pt x="58" y="98"/>
                    <a:pt x="58" y="99"/>
                    <a:pt x="58" y="100"/>
                  </a:cubicBezTo>
                  <a:close/>
                  <a:moveTo>
                    <a:pt x="65" y="102"/>
                  </a:moveTo>
                  <a:cubicBezTo>
                    <a:pt x="65" y="100"/>
                    <a:pt x="66" y="98"/>
                    <a:pt x="65" y="97"/>
                  </a:cubicBezTo>
                  <a:cubicBezTo>
                    <a:pt x="64" y="98"/>
                    <a:pt x="65" y="100"/>
                    <a:pt x="65" y="102"/>
                  </a:cubicBezTo>
                  <a:close/>
                  <a:moveTo>
                    <a:pt x="40" y="98"/>
                  </a:moveTo>
                  <a:cubicBezTo>
                    <a:pt x="41" y="99"/>
                    <a:pt x="41" y="99"/>
                    <a:pt x="41" y="100"/>
                  </a:cubicBezTo>
                  <a:cubicBezTo>
                    <a:pt x="42" y="100"/>
                    <a:pt x="42" y="99"/>
                    <a:pt x="42" y="99"/>
                  </a:cubicBezTo>
                  <a:cubicBezTo>
                    <a:pt x="41" y="98"/>
                    <a:pt x="41" y="96"/>
                    <a:pt x="40" y="98"/>
                  </a:cubicBezTo>
                  <a:close/>
                  <a:moveTo>
                    <a:pt x="43" y="99"/>
                  </a:moveTo>
                  <a:cubicBezTo>
                    <a:pt x="44" y="99"/>
                    <a:pt x="44" y="100"/>
                    <a:pt x="44" y="100"/>
                  </a:cubicBezTo>
                  <a:cubicBezTo>
                    <a:pt x="45" y="100"/>
                    <a:pt x="45" y="98"/>
                    <a:pt x="44" y="97"/>
                  </a:cubicBezTo>
                  <a:cubicBezTo>
                    <a:pt x="44" y="98"/>
                    <a:pt x="43" y="98"/>
                    <a:pt x="43" y="99"/>
                  </a:cubicBezTo>
                  <a:close/>
                  <a:moveTo>
                    <a:pt x="47" y="98"/>
                  </a:moveTo>
                  <a:cubicBezTo>
                    <a:pt x="48" y="98"/>
                    <a:pt x="48" y="97"/>
                    <a:pt x="47" y="97"/>
                  </a:cubicBezTo>
                  <a:cubicBezTo>
                    <a:pt x="47" y="98"/>
                    <a:pt x="47" y="98"/>
                    <a:pt x="47" y="98"/>
                  </a:cubicBezTo>
                  <a:close/>
                  <a:moveTo>
                    <a:pt x="38" y="99"/>
                  </a:moveTo>
                  <a:cubicBezTo>
                    <a:pt x="38" y="99"/>
                    <a:pt x="38" y="99"/>
                    <a:pt x="38" y="99"/>
                  </a:cubicBezTo>
                  <a:cubicBezTo>
                    <a:pt x="39" y="99"/>
                    <a:pt x="40" y="98"/>
                    <a:pt x="39" y="98"/>
                  </a:cubicBezTo>
                  <a:cubicBezTo>
                    <a:pt x="38" y="98"/>
                    <a:pt x="38" y="98"/>
                    <a:pt x="38" y="99"/>
                  </a:cubicBezTo>
                  <a:close/>
                  <a:moveTo>
                    <a:pt x="48" y="100"/>
                  </a:moveTo>
                  <a:cubicBezTo>
                    <a:pt x="48" y="99"/>
                    <a:pt x="47" y="98"/>
                    <a:pt x="47" y="98"/>
                  </a:cubicBezTo>
                  <a:cubicBezTo>
                    <a:pt x="46" y="98"/>
                    <a:pt x="47" y="100"/>
                    <a:pt x="48" y="100"/>
                  </a:cubicBezTo>
                  <a:close/>
                  <a:moveTo>
                    <a:pt x="36" y="100"/>
                  </a:moveTo>
                  <a:cubicBezTo>
                    <a:pt x="36" y="99"/>
                    <a:pt x="36" y="99"/>
                    <a:pt x="35" y="99"/>
                  </a:cubicBezTo>
                  <a:cubicBezTo>
                    <a:pt x="35" y="99"/>
                    <a:pt x="35" y="100"/>
                    <a:pt x="36" y="100"/>
                  </a:cubicBezTo>
                  <a:close/>
                  <a:moveTo>
                    <a:pt x="39" y="100"/>
                  </a:moveTo>
                  <a:cubicBezTo>
                    <a:pt x="39" y="100"/>
                    <a:pt x="39" y="101"/>
                    <a:pt x="40" y="101"/>
                  </a:cubicBezTo>
                  <a:cubicBezTo>
                    <a:pt x="40" y="101"/>
                    <a:pt x="40" y="101"/>
                    <a:pt x="41" y="100"/>
                  </a:cubicBezTo>
                  <a:cubicBezTo>
                    <a:pt x="40" y="100"/>
                    <a:pt x="40" y="99"/>
                    <a:pt x="40" y="99"/>
                  </a:cubicBezTo>
                  <a:cubicBezTo>
                    <a:pt x="39" y="99"/>
                    <a:pt x="39" y="100"/>
                    <a:pt x="39" y="100"/>
                  </a:cubicBezTo>
                  <a:close/>
                  <a:moveTo>
                    <a:pt x="52" y="103"/>
                  </a:moveTo>
                  <a:cubicBezTo>
                    <a:pt x="53" y="102"/>
                    <a:pt x="53" y="100"/>
                    <a:pt x="52" y="99"/>
                  </a:cubicBezTo>
                  <a:cubicBezTo>
                    <a:pt x="52" y="100"/>
                    <a:pt x="52" y="102"/>
                    <a:pt x="52" y="103"/>
                  </a:cubicBezTo>
                  <a:close/>
                  <a:moveTo>
                    <a:pt x="56" y="103"/>
                  </a:moveTo>
                  <a:cubicBezTo>
                    <a:pt x="57" y="102"/>
                    <a:pt x="57" y="100"/>
                    <a:pt x="57" y="99"/>
                  </a:cubicBezTo>
                  <a:cubicBezTo>
                    <a:pt x="56" y="100"/>
                    <a:pt x="55" y="102"/>
                    <a:pt x="56" y="103"/>
                  </a:cubicBezTo>
                  <a:close/>
                  <a:moveTo>
                    <a:pt x="59" y="100"/>
                  </a:moveTo>
                  <a:cubicBezTo>
                    <a:pt x="59" y="100"/>
                    <a:pt x="60" y="100"/>
                    <a:pt x="59" y="100"/>
                  </a:cubicBezTo>
                  <a:cubicBezTo>
                    <a:pt x="59" y="101"/>
                    <a:pt x="59" y="101"/>
                    <a:pt x="60" y="101"/>
                  </a:cubicBezTo>
                  <a:cubicBezTo>
                    <a:pt x="59" y="101"/>
                    <a:pt x="60" y="102"/>
                    <a:pt x="60" y="102"/>
                  </a:cubicBezTo>
                  <a:cubicBezTo>
                    <a:pt x="61" y="102"/>
                    <a:pt x="60" y="101"/>
                    <a:pt x="60" y="100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1" y="100"/>
                    <a:pt x="60" y="99"/>
                  </a:cubicBezTo>
                  <a:cubicBezTo>
                    <a:pt x="60" y="100"/>
                    <a:pt x="60" y="99"/>
                    <a:pt x="59" y="100"/>
                  </a:cubicBezTo>
                  <a:close/>
                  <a:moveTo>
                    <a:pt x="13" y="101"/>
                  </a:moveTo>
                  <a:cubicBezTo>
                    <a:pt x="13" y="100"/>
                    <a:pt x="14" y="100"/>
                    <a:pt x="13" y="100"/>
                  </a:cubicBezTo>
                  <a:cubicBezTo>
                    <a:pt x="13" y="100"/>
                    <a:pt x="13" y="101"/>
                    <a:pt x="13" y="101"/>
                  </a:cubicBezTo>
                  <a:close/>
                  <a:moveTo>
                    <a:pt x="42" y="101"/>
                  </a:moveTo>
                  <a:cubicBezTo>
                    <a:pt x="42" y="101"/>
                    <a:pt x="42" y="102"/>
                    <a:pt x="43" y="102"/>
                  </a:cubicBezTo>
                  <a:cubicBezTo>
                    <a:pt x="43" y="102"/>
                    <a:pt x="43" y="102"/>
                    <a:pt x="43" y="101"/>
                  </a:cubicBezTo>
                  <a:cubicBezTo>
                    <a:pt x="43" y="101"/>
                    <a:pt x="43" y="100"/>
                    <a:pt x="42" y="100"/>
                  </a:cubicBezTo>
                  <a:cubicBezTo>
                    <a:pt x="42" y="100"/>
                    <a:pt x="42" y="100"/>
                    <a:pt x="42" y="101"/>
                  </a:cubicBezTo>
                  <a:close/>
                  <a:moveTo>
                    <a:pt x="34" y="102"/>
                  </a:moveTo>
                  <a:cubicBezTo>
                    <a:pt x="34" y="102"/>
                    <a:pt x="35" y="101"/>
                    <a:pt x="35" y="101"/>
                  </a:cubicBezTo>
                  <a:cubicBezTo>
                    <a:pt x="35" y="99"/>
                    <a:pt x="33" y="101"/>
                    <a:pt x="34" y="102"/>
                  </a:cubicBezTo>
                  <a:close/>
                  <a:moveTo>
                    <a:pt x="46" y="102"/>
                  </a:moveTo>
                  <a:cubicBezTo>
                    <a:pt x="46" y="101"/>
                    <a:pt x="47" y="101"/>
                    <a:pt x="47" y="101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6" y="101"/>
                    <a:pt x="46" y="101"/>
                    <a:pt x="46" y="102"/>
                  </a:cubicBezTo>
                  <a:close/>
                  <a:moveTo>
                    <a:pt x="37" y="102"/>
                  </a:moveTo>
                  <a:cubicBezTo>
                    <a:pt x="37" y="101"/>
                    <a:pt x="37" y="100"/>
                    <a:pt x="36" y="100"/>
                  </a:cubicBezTo>
                  <a:cubicBezTo>
                    <a:pt x="36" y="100"/>
                    <a:pt x="36" y="101"/>
                    <a:pt x="37" y="102"/>
                  </a:cubicBezTo>
                  <a:close/>
                  <a:moveTo>
                    <a:pt x="39" y="103"/>
                  </a:moveTo>
                  <a:cubicBezTo>
                    <a:pt x="39" y="102"/>
                    <a:pt x="38" y="101"/>
                    <a:pt x="38" y="101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1"/>
                    <a:pt x="38" y="102"/>
                    <a:pt x="39" y="103"/>
                  </a:cubicBezTo>
                  <a:close/>
                  <a:moveTo>
                    <a:pt x="45" y="101"/>
                  </a:moveTo>
                  <a:cubicBezTo>
                    <a:pt x="45" y="102"/>
                    <a:pt x="45" y="102"/>
                    <a:pt x="45" y="102"/>
                  </a:cubicBezTo>
                  <a:cubicBezTo>
                    <a:pt x="45" y="102"/>
                    <a:pt x="45" y="101"/>
                    <a:pt x="45" y="101"/>
                  </a:cubicBezTo>
                  <a:cubicBezTo>
                    <a:pt x="45" y="101"/>
                    <a:pt x="44" y="101"/>
                    <a:pt x="45" y="101"/>
                  </a:cubicBezTo>
                  <a:close/>
                  <a:moveTo>
                    <a:pt x="62" y="104"/>
                  </a:moveTo>
                  <a:cubicBezTo>
                    <a:pt x="62" y="103"/>
                    <a:pt x="63" y="102"/>
                    <a:pt x="62" y="101"/>
                  </a:cubicBezTo>
                  <a:cubicBezTo>
                    <a:pt x="62" y="102"/>
                    <a:pt x="62" y="103"/>
                    <a:pt x="62" y="104"/>
                  </a:cubicBezTo>
                  <a:close/>
                  <a:moveTo>
                    <a:pt x="66" y="108"/>
                  </a:moveTo>
                  <a:cubicBezTo>
                    <a:pt x="66" y="106"/>
                    <a:pt x="68" y="103"/>
                    <a:pt x="66" y="101"/>
                  </a:cubicBezTo>
                  <a:cubicBezTo>
                    <a:pt x="67" y="104"/>
                    <a:pt x="66" y="106"/>
                    <a:pt x="66" y="108"/>
                  </a:cubicBezTo>
                  <a:close/>
                  <a:moveTo>
                    <a:pt x="40" y="103"/>
                  </a:moveTo>
                  <a:cubicBezTo>
                    <a:pt x="41" y="103"/>
                    <a:pt x="41" y="104"/>
                    <a:pt x="41" y="104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102"/>
                    <a:pt x="42" y="102"/>
                    <a:pt x="41" y="101"/>
                  </a:cubicBezTo>
                  <a:cubicBezTo>
                    <a:pt x="41" y="102"/>
                    <a:pt x="40" y="102"/>
                    <a:pt x="40" y="103"/>
                  </a:cubicBezTo>
                  <a:close/>
                  <a:moveTo>
                    <a:pt x="35" y="104"/>
                  </a:moveTo>
                  <a:cubicBezTo>
                    <a:pt x="35" y="103"/>
                    <a:pt x="36" y="103"/>
                    <a:pt x="36" y="102"/>
                  </a:cubicBezTo>
                  <a:cubicBezTo>
                    <a:pt x="36" y="102"/>
                    <a:pt x="36" y="102"/>
                    <a:pt x="35" y="101"/>
                  </a:cubicBezTo>
                  <a:cubicBezTo>
                    <a:pt x="35" y="102"/>
                    <a:pt x="34" y="103"/>
                    <a:pt x="35" y="104"/>
                  </a:cubicBezTo>
                  <a:close/>
                  <a:moveTo>
                    <a:pt x="32" y="104"/>
                  </a:moveTo>
                  <a:cubicBezTo>
                    <a:pt x="33" y="103"/>
                    <a:pt x="32" y="102"/>
                    <a:pt x="33" y="10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02"/>
                    <a:pt x="32" y="103"/>
                    <a:pt x="32" y="104"/>
                  </a:cubicBezTo>
                  <a:close/>
                  <a:moveTo>
                    <a:pt x="47" y="105"/>
                  </a:moveTo>
                  <a:cubicBezTo>
                    <a:pt x="48" y="104"/>
                    <a:pt x="48" y="102"/>
                    <a:pt x="47" y="102"/>
                  </a:cubicBezTo>
                  <a:cubicBezTo>
                    <a:pt x="46" y="102"/>
                    <a:pt x="45" y="104"/>
                    <a:pt x="47" y="105"/>
                  </a:cubicBezTo>
                  <a:close/>
                  <a:moveTo>
                    <a:pt x="38" y="104"/>
                  </a:moveTo>
                  <a:cubicBezTo>
                    <a:pt x="39" y="103"/>
                    <a:pt x="38" y="102"/>
                    <a:pt x="37" y="102"/>
                  </a:cubicBezTo>
                  <a:cubicBezTo>
                    <a:pt x="37" y="102"/>
                    <a:pt x="38" y="103"/>
                    <a:pt x="38" y="104"/>
                  </a:cubicBezTo>
                  <a:close/>
                  <a:moveTo>
                    <a:pt x="58" y="103"/>
                  </a:moveTo>
                  <a:cubicBezTo>
                    <a:pt x="58" y="102"/>
                    <a:pt x="59" y="102"/>
                    <a:pt x="58" y="102"/>
                  </a:cubicBezTo>
                  <a:cubicBezTo>
                    <a:pt x="58" y="102"/>
                    <a:pt x="58" y="102"/>
                    <a:pt x="58" y="103"/>
                  </a:cubicBezTo>
                  <a:close/>
                  <a:moveTo>
                    <a:pt x="51" y="103"/>
                  </a:moveTo>
                  <a:cubicBezTo>
                    <a:pt x="51" y="102"/>
                    <a:pt x="51" y="102"/>
                    <a:pt x="50" y="102"/>
                  </a:cubicBezTo>
                  <a:cubicBezTo>
                    <a:pt x="50" y="102"/>
                    <a:pt x="50" y="103"/>
                    <a:pt x="51" y="103"/>
                  </a:cubicBezTo>
                  <a:close/>
                  <a:moveTo>
                    <a:pt x="43" y="103"/>
                  </a:moveTo>
                  <a:cubicBezTo>
                    <a:pt x="44" y="103"/>
                    <a:pt x="44" y="104"/>
                    <a:pt x="44" y="104"/>
                  </a:cubicBezTo>
                  <a:cubicBezTo>
                    <a:pt x="44" y="104"/>
                    <a:pt x="45" y="104"/>
                    <a:pt x="45" y="103"/>
                  </a:cubicBezTo>
                  <a:cubicBezTo>
                    <a:pt x="44" y="102"/>
                    <a:pt x="44" y="103"/>
                    <a:pt x="44" y="102"/>
                  </a:cubicBezTo>
                  <a:cubicBezTo>
                    <a:pt x="44" y="103"/>
                    <a:pt x="43" y="103"/>
                    <a:pt x="43" y="103"/>
                  </a:cubicBezTo>
                  <a:close/>
                  <a:moveTo>
                    <a:pt x="54" y="106"/>
                  </a:moveTo>
                  <a:cubicBezTo>
                    <a:pt x="55" y="105"/>
                    <a:pt x="56" y="103"/>
                    <a:pt x="54" y="102"/>
                  </a:cubicBezTo>
                  <a:cubicBezTo>
                    <a:pt x="54" y="103"/>
                    <a:pt x="53" y="105"/>
                    <a:pt x="54" y="106"/>
                  </a:cubicBezTo>
                  <a:close/>
                  <a:moveTo>
                    <a:pt x="58" y="103"/>
                  </a:moveTo>
                  <a:cubicBezTo>
                    <a:pt x="58" y="104"/>
                    <a:pt x="58" y="104"/>
                    <a:pt x="58" y="105"/>
                  </a:cubicBezTo>
                  <a:cubicBezTo>
                    <a:pt x="59" y="105"/>
                    <a:pt x="59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lose/>
                  <a:moveTo>
                    <a:pt x="10" y="114"/>
                  </a:moveTo>
                  <a:cubicBezTo>
                    <a:pt x="10" y="112"/>
                    <a:pt x="10" y="110"/>
                    <a:pt x="11" y="108"/>
                  </a:cubicBezTo>
                  <a:cubicBezTo>
                    <a:pt x="11" y="106"/>
                    <a:pt x="12" y="104"/>
                    <a:pt x="12" y="103"/>
                  </a:cubicBezTo>
                  <a:cubicBezTo>
                    <a:pt x="11" y="106"/>
                    <a:pt x="9" y="111"/>
                    <a:pt x="10" y="114"/>
                  </a:cubicBezTo>
                  <a:close/>
                  <a:moveTo>
                    <a:pt x="35" y="104"/>
                  </a:moveTo>
                  <a:cubicBezTo>
                    <a:pt x="35" y="105"/>
                    <a:pt x="36" y="106"/>
                    <a:pt x="36" y="106"/>
                  </a:cubicBezTo>
                  <a:cubicBezTo>
                    <a:pt x="37" y="106"/>
                    <a:pt x="37" y="105"/>
                    <a:pt x="37" y="104"/>
                  </a:cubicBezTo>
                  <a:cubicBezTo>
                    <a:pt x="37" y="104"/>
                    <a:pt x="37" y="103"/>
                    <a:pt x="36" y="103"/>
                  </a:cubicBezTo>
                  <a:cubicBezTo>
                    <a:pt x="36" y="103"/>
                    <a:pt x="35" y="104"/>
                    <a:pt x="35" y="104"/>
                  </a:cubicBezTo>
                  <a:close/>
                  <a:moveTo>
                    <a:pt x="39" y="104"/>
                  </a:moveTo>
                  <a:cubicBezTo>
                    <a:pt x="40" y="104"/>
                    <a:pt x="40" y="105"/>
                    <a:pt x="40" y="105"/>
                  </a:cubicBezTo>
                  <a:cubicBezTo>
                    <a:pt x="40" y="105"/>
                    <a:pt x="41" y="105"/>
                    <a:pt x="41" y="105"/>
                  </a:cubicBezTo>
                  <a:cubicBezTo>
                    <a:pt x="40" y="104"/>
                    <a:pt x="40" y="103"/>
                    <a:pt x="40" y="103"/>
                  </a:cubicBezTo>
                  <a:cubicBezTo>
                    <a:pt x="40" y="103"/>
                    <a:pt x="40" y="104"/>
                    <a:pt x="39" y="104"/>
                  </a:cubicBezTo>
                  <a:close/>
                  <a:moveTo>
                    <a:pt x="34" y="105"/>
                  </a:moveTo>
                  <a:cubicBezTo>
                    <a:pt x="34" y="105"/>
                    <a:pt x="34" y="105"/>
                    <a:pt x="34" y="105"/>
                  </a:cubicBezTo>
                  <a:cubicBezTo>
                    <a:pt x="34" y="104"/>
                    <a:pt x="34" y="103"/>
                    <a:pt x="34" y="104"/>
                  </a:cubicBezTo>
                  <a:cubicBezTo>
                    <a:pt x="34" y="104"/>
                    <a:pt x="33" y="105"/>
                    <a:pt x="34" y="105"/>
                  </a:cubicBezTo>
                  <a:close/>
                  <a:moveTo>
                    <a:pt x="51" y="105"/>
                  </a:moveTo>
                  <a:cubicBezTo>
                    <a:pt x="51" y="104"/>
                    <a:pt x="51" y="104"/>
                    <a:pt x="50" y="103"/>
                  </a:cubicBezTo>
                  <a:cubicBezTo>
                    <a:pt x="50" y="104"/>
                    <a:pt x="50" y="105"/>
                    <a:pt x="51" y="105"/>
                  </a:cubicBezTo>
                  <a:close/>
                  <a:moveTo>
                    <a:pt x="43" y="104"/>
                  </a:moveTo>
                  <a:cubicBezTo>
                    <a:pt x="42" y="104"/>
                    <a:pt x="42" y="105"/>
                    <a:pt x="42" y="105"/>
                  </a:cubicBezTo>
                  <a:cubicBezTo>
                    <a:pt x="42" y="105"/>
                    <a:pt x="42" y="105"/>
                    <a:pt x="42" y="105"/>
                  </a:cubicBezTo>
                  <a:cubicBezTo>
                    <a:pt x="42" y="105"/>
                    <a:pt x="43" y="105"/>
                    <a:pt x="43" y="106"/>
                  </a:cubicBezTo>
                  <a:cubicBezTo>
                    <a:pt x="43" y="106"/>
                    <a:pt x="43" y="105"/>
                    <a:pt x="43" y="105"/>
                  </a:cubicBezTo>
                  <a:cubicBezTo>
                    <a:pt x="43" y="105"/>
                    <a:pt x="43" y="105"/>
                    <a:pt x="43" y="104"/>
                  </a:cubicBezTo>
                  <a:cubicBezTo>
                    <a:pt x="43" y="104"/>
                    <a:pt x="43" y="105"/>
                    <a:pt x="43" y="104"/>
                  </a:cubicBezTo>
                  <a:cubicBezTo>
                    <a:pt x="43" y="104"/>
                    <a:pt x="43" y="104"/>
                    <a:pt x="43" y="104"/>
                  </a:cubicBezTo>
                  <a:close/>
                  <a:moveTo>
                    <a:pt x="49" y="107"/>
                  </a:moveTo>
                  <a:cubicBezTo>
                    <a:pt x="49" y="107"/>
                    <a:pt x="50" y="104"/>
                    <a:pt x="49" y="104"/>
                  </a:cubicBezTo>
                  <a:cubicBezTo>
                    <a:pt x="48" y="105"/>
                    <a:pt x="49" y="106"/>
                    <a:pt x="49" y="107"/>
                  </a:cubicBezTo>
                  <a:close/>
                  <a:moveTo>
                    <a:pt x="45" y="105"/>
                  </a:moveTo>
                  <a:cubicBezTo>
                    <a:pt x="45" y="105"/>
                    <a:pt x="45" y="106"/>
                    <a:pt x="45" y="106"/>
                  </a:cubicBezTo>
                  <a:cubicBezTo>
                    <a:pt x="45" y="105"/>
                    <a:pt x="46" y="105"/>
                    <a:pt x="45" y="104"/>
                  </a:cubicBezTo>
                  <a:cubicBezTo>
                    <a:pt x="45" y="105"/>
                    <a:pt x="45" y="105"/>
                    <a:pt x="45" y="105"/>
                  </a:cubicBezTo>
                  <a:close/>
                  <a:moveTo>
                    <a:pt x="31" y="105"/>
                  </a:moveTo>
                  <a:cubicBezTo>
                    <a:pt x="31" y="106"/>
                    <a:pt x="32" y="105"/>
                    <a:pt x="31" y="104"/>
                  </a:cubicBezTo>
                  <a:cubicBezTo>
                    <a:pt x="31" y="105"/>
                    <a:pt x="31" y="105"/>
                    <a:pt x="31" y="105"/>
                  </a:cubicBezTo>
                  <a:close/>
                  <a:moveTo>
                    <a:pt x="38" y="105"/>
                  </a:moveTo>
                  <a:cubicBezTo>
                    <a:pt x="39" y="105"/>
                    <a:pt x="39" y="106"/>
                    <a:pt x="39" y="106"/>
                  </a:cubicBezTo>
                  <a:cubicBezTo>
                    <a:pt x="39" y="106"/>
                    <a:pt x="39" y="106"/>
                    <a:pt x="40" y="106"/>
                  </a:cubicBezTo>
                  <a:cubicBezTo>
                    <a:pt x="39" y="105"/>
                    <a:pt x="39" y="105"/>
                    <a:pt x="39" y="104"/>
                  </a:cubicBezTo>
                  <a:cubicBezTo>
                    <a:pt x="39" y="105"/>
                    <a:pt x="38" y="105"/>
                    <a:pt x="38" y="105"/>
                  </a:cubicBezTo>
                  <a:close/>
                  <a:moveTo>
                    <a:pt x="56" y="107"/>
                  </a:moveTo>
                  <a:cubicBezTo>
                    <a:pt x="57" y="107"/>
                    <a:pt x="57" y="105"/>
                    <a:pt x="56" y="105"/>
                  </a:cubicBezTo>
                  <a:cubicBezTo>
                    <a:pt x="56" y="105"/>
                    <a:pt x="56" y="107"/>
                    <a:pt x="56" y="107"/>
                  </a:cubicBezTo>
                  <a:close/>
                  <a:moveTo>
                    <a:pt x="53" y="106"/>
                  </a:moveTo>
                  <a:cubicBezTo>
                    <a:pt x="52" y="106"/>
                    <a:pt x="52" y="105"/>
                    <a:pt x="52" y="105"/>
                  </a:cubicBezTo>
                  <a:cubicBezTo>
                    <a:pt x="52" y="105"/>
                    <a:pt x="52" y="106"/>
                    <a:pt x="53" y="106"/>
                  </a:cubicBezTo>
                  <a:close/>
                  <a:moveTo>
                    <a:pt x="63" y="106"/>
                  </a:moveTo>
                  <a:cubicBezTo>
                    <a:pt x="63" y="106"/>
                    <a:pt x="63" y="106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5"/>
                    <a:pt x="63" y="108"/>
                    <a:pt x="63" y="106"/>
                  </a:cubicBezTo>
                  <a:close/>
                  <a:moveTo>
                    <a:pt x="34" y="106"/>
                  </a:moveTo>
                  <a:cubicBezTo>
                    <a:pt x="34" y="108"/>
                    <a:pt x="35" y="109"/>
                    <a:pt x="36" y="111"/>
                  </a:cubicBezTo>
                  <a:cubicBezTo>
                    <a:pt x="36" y="110"/>
                    <a:pt x="36" y="110"/>
                    <a:pt x="36" y="109"/>
                  </a:cubicBezTo>
                  <a:cubicBezTo>
                    <a:pt x="36" y="109"/>
                    <a:pt x="36" y="110"/>
                    <a:pt x="36" y="110"/>
                  </a:cubicBezTo>
                  <a:cubicBezTo>
                    <a:pt x="37" y="110"/>
                    <a:pt x="36" y="109"/>
                    <a:pt x="37" y="109"/>
                  </a:cubicBezTo>
                  <a:cubicBezTo>
                    <a:pt x="36" y="109"/>
                    <a:pt x="36" y="109"/>
                    <a:pt x="36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8"/>
                    <a:pt x="38" y="107"/>
                    <a:pt x="39" y="107"/>
                  </a:cubicBezTo>
                  <a:cubicBezTo>
                    <a:pt x="38" y="107"/>
                    <a:pt x="38" y="106"/>
                    <a:pt x="38" y="106"/>
                  </a:cubicBezTo>
                  <a:cubicBezTo>
                    <a:pt x="37" y="107"/>
                    <a:pt x="37" y="108"/>
                    <a:pt x="35" y="108"/>
                  </a:cubicBezTo>
                  <a:cubicBezTo>
                    <a:pt x="35" y="107"/>
                    <a:pt x="35" y="106"/>
                    <a:pt x="35" y="105"/>
                  </a:cubicBezTo>
                  <a:cubicBezTo>
                    <a:pt x="34" y="105"/>
                    <a:pt x="34" y="105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lose/>
                  <a:moveTo>
                    <a:pt x="41" y="106"/>
                  </a:moveTo>
                  <a:cubicBezTo>
                    <a:pt x="41" y="106"/>
                    <a:pt x="41" y="107"/>
                    <a:pt x="42" y="107"/>
                  </a:cubicBezTo>
                  <a:cubicBezTo>
                    <a:pt x="42" y="106"/>
                    <a:pt x="42" y="106"/>
                    <a:pt x="41" y="105"/>
                  </a:cubicBezTo>
                  <a:cubicBezTo>
                    <a:pt x="41" y="106"/>
                    <a:pt x="41" y="106"/>
                    <a:pt x="41" y="106"/>
                  </a:cubicBezTo>
                  <a:close/>
                  <a:moveTo>
                    <a:pt x="43" y="107"/>
                  </a:moveTo>
                  <a:cubicBezTo>
                    <a:pt x="44" y="107"/>
                    <a:pt x="44" y="106"/>
                    <a:pt x="44" y="107"/>
                  </a:cubicBezTo>
                  <a:cubicBezTo>
                    <a:pt x="44" y="107"/>
                    <a:pt x="44" y="107"/>
                    <a:pt x="43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4" y="107"/>
                    <a:pt x="44" y="106"/>
                    <a:pt x="43" y="106"/>
                  </a:cubicBezTo>
                  <a:cubicBezTo>
                    <a:pt x="43" y="106"/>
                    <a:pt x="43" y="107"/>
                    <a:pt x="43" y="107"/>
                  </a:cubicBezTo>
                  <a:close/>
                  <a:moveTo>
                    <a:pt x="54" y="106"/>
                  </a:moveTo>
                  <a:cubicBezTo>
                    <a:pt x="55" y="107"/>
                    <a:pt x="55" y="107"/>
                    <a:pt x="55" y="107"/>
                  </a:cubicBezTo>
                  <a:cubicBezTo>
                    <a:pt x="55" y="107"/>
                    <a:pt x="55" y="106"/>
                    <a:pt x="55" y="106"/>
                  </a:cubicBezTo>
                  <a:cubicBezTo>
                    <a:pt x="55" y="106"/>
                    <a:pt x="55" y="106"/>
                    <a:pt x="54" y="106"/>
                  </a:cubicBezTo>
                  <a:close/>
                  <a:moveTo>
                    <a:pt x="47" y="107"/>
                  </a:moveTo>
                  <a:cubicBezTo>
                    <a:pt x="46" y="107"/>
                    <a:pt x="46" y="107"/>
                    <a:pt x="46" y="108"/>
                  </a:cubicBezTo>
                  <a:cubicBezTo>
                    <a:pt x="47" y="108"/>
                    <a:pt x="47" y="109"/>
                    <a:pt x="48" y="109"/>
                  </a:cubicBezTo>
                  <a:cubicBezTo>
                    <a:pt x="48" y="108"/>
                    <a:pt x="47" y="107"/>
                    <a:pt x="47" y="107"/>
                  </a:cubicBezTo>
                  <a:close/>
                  <a:moveTo>
                    <a:pt x="52" y="108"/>
                  </a:moveTo>
                  <a:cubicBezTo>
                    <a:pt x="52" y="107"/>
                    <a:pt x="53" y="106"/>
                    <a:pt x="52" y="107"/>
                  </a:cubicBezTo>
                  <a:cubicBezTo>
                    <a:pt x="52" y="107"/>
                    <a:pt x="52" y="108"/>
                    <a:pt x="52" y="108"/>
                  </a:cubicBezTo>
                  <a:close/>
                  <a:moveTo>
                    <a:pt x="58" y="109"/>
                  </a:moveTo>
                  <a:cubicBezTo>
                    <a:pt x="58" y="108"/>
                    <a:pt x="58" y="108"/>
                    <a:pt x="58" y="108"/>
                  </a:cubicBezTo>
                  <a:cubicBezTo>
                    <a:pt x="58" y="108"/>
                    <a:pt x="58" y="107"/>
                    <a:pt x="57" y="107"/>
                  </a:cubicBezTo>
                  <a:cubicBezTo>
                    <a:pt x="58" y="108"/>
                    <a:pt x="57" y="108"/>
                    <a:pt x="58" y="109"/>
                  </a:cubicBezTo>
                  <a:close/>
                  <a:moveTo>
                    <a:pt x="40" y="108"/>
                  </a:moveTo>
                  <a:cubicBezTo>
                    <a:pt x="40" y="108"/>
                    <a:pt x="40" y="108"/>
                    <a:pt x="41" y="108"/>
                  </a:cubicBezTo>
                  <a:cubicBezTo>
                    <a:pt x="41" y="108"/>
                    <a:pt x="41" y="107"/>
                    <a:pt x="40" y="107"/>
                  </a:cubicBezTo>
                  <a:cubicBezTo>
                    <a:pt x="40" y="107"/>
                    <a:pt x="40" y="108"/>
                    <a:pt x="40" y="108"/>
                  </a:cubicBezTo>
                  <a:close/>
                  <a:moveTo>
                    <a:pt x="51" y="110"/>
                  </a:moveTo>
                  <a:cubicBezTo>
                    <a:pt x="51" y="109"/>
                    <a:pt x="51" y="107"/>
                    <a:pt x="50" y="107"/>
                  </a:cubicBezTo>
                  <a:cubicBezTo>
                    <a:pt x="50" y="108"/>
                    <a:pt x="50" y="109"/>
                    <a:pt x="51" y="110"/>
                  </a:cubicBezTo>
                  <a:close/>
                  <a:moveTo>
                    <a:pt x="42" y="108"/>
                  </a:moveTo>
                  <a:cubicBezTo>
                    <a:pt x="42" y="108"/>
                    <a:pt x="43" y="108"/>
                    <a:pt x="43" y="107"/>
                  </a:cubicBezTo>
                  <a:cubicBezTo>
                    <a:pt x="43" y="107"/>
                    <a:pt x="43" y="107"/>
                    <a:pt x="42" y="107"/>
                  </a:cubicBezTo>
                  <a:cubicBezTo>
                    <a:pt x="42" y="108"/>
                    <a:pt x="42" y="108"/>
                    <a:pt x="42" y="108"/>
                  </a:cubicBezTo>
                  <a:close/>
                  <a:moveTo>
                    <a:pt x="60" y="109"/>
                  </a:moveTo>
                  <a:cubicBezTo>
                    <a:pt x="60" y="108"/>
                    <a:pt x="60" y="108"/>
                    <a:pt x="60" y="107"/>
                  </a:cubicBezTo>
                  <a:cubicBezTo>
                    <a:pt x="59" y="108"/>
                    <a:pt x="60" y="109"/>
                    <a:pt x="60" y="109"/>
                  </a:cubicBezTo>
                  <a:close/>
                  <a:moveTo>
                    <a:pt x="55" y="109"/>
                  </a:moveTo>
                  <a:cubicBezTo>
                    <a:pt x="55" y="109"/>
                    <a:pt x="54" y="108"/>
                    <a:pt x="54" y="108"/>
                  </a:cubicBezTo>
                  <a:cubicBezTo>
                    <a:pt x="54" y="108"/>
                    <a:pt x="54" y="109"/>
                    <a:pt x="55" y="109"/>
                  </a:cubicBezTo>
                  <a:close/>
                  <a:moveTo>
                    <a:pt x="57" y="110"/>
                  </a:moveTo>
                  <a:cubicBezTo>
                    <a:pt x="56" y="109"/>
                    <a:pt x="57" y="108"/>
                    <a:pt x="57" y="108"/>
                  </a:cubicBezTo>
                  <a:cubicBezTo>
                    <a:pt x="56" y="108"/>
                    <a:pt x="56" y="110"/>
                    <a:pt x="57" y="110"/>
                  </a:cubicBezTo>
                  <a:close/>
                  <a:moveTo>
                    <a:pt x="42" y="108"/>
                  </a:moveTo>
                  <a:cubicBezTo>
                    <a:pt x="42" y="109"/>
                    <a:pt x="43" y="109"/>
                    <a:pt x="43" y="109"/>
                  </a:cubicBezTo>
                  <a:cubicBezTo>
                    <a:pt x="43" y="109"/>
                    <a:pt x="43" y="109"/>
                    <a:pt x="44" y="109"/>
                  </a:cubicBezTo>
                  <a:cubicBezTo>
                    <a:pt x="43" y="108"/>
                    <a:pt x="43" y="108"/>
                    <a:pt x="43" y="108"/>
                  </a:cubicBezTo>
                  <a:cubicBezTo>
                    <a:pt x="43" y="108"/>
                    <a:pt x="43" y="108"/>
                    <a:pt x="42" y="108"/>
                  </a:cubicBezTo>
                  <a:close/>
                  <a:moveTo>
                    <a:pt x="32" y="110"/>
                  </a:moveTo>
                  <a:cubicBezTo>
                    <a:pt x="32" y="109"/>
                    <a:pt x="32" y="108"/>
                    <a:pt x="31" y="108"/>
                  </a:cubicBezTo>
                  <a:cubicBezTo>
                    <a:pt x="32" y="109"/>
                    <a:pt x="31" y="110"/>
                    <a:pt x="32" y="110"/>
                  </a:cubicBezTo>
                  <a:close/>
                  <a:moveTo>
                    <a:pt x="40" y="109"/>
                  </a:moveTo>
                  <a:cubicBezTo>
                    <a:pt x="40" y="109"/>
                    <a:pt x="40" y="108"/>
                    <a:pt x="39" y="108"/>
                  </a:cubicBezTo>
                  <a:cubicBezTo>
                    <a:pt x="39" y="109"/>
                    <a:pt x="40" y="109"/>
                    <a:pt x="40" y="109"/>
                  </a:cubicBezTo>
                  <a:close/>
                  <a:moveTo>
                    <a:pt x="34" y="113"/>
                  </a:moveTo>
                  <a:cubicBezTo>
                    <a:pt x="36" y="112"/>
                    <a:pt x="35" y="110"/>
                    <a:pt x="33" y="108"/>
                  </a:cubicBezTo>
                  <a:cubicBezTo>
                    <a:pt x="34" y="110"/>
                    <a:pt x="33" y="112"/>
                    <a:pt x="34" y="113"/>
                  </a:cubicBezTo>
                  <a:close/>
                  <a:moveTo>
                    <a:pt x="41" y="109"/>
                  </a:moveTo>
                  <a:cubicBezTo>
                    <a:pt x="41" y="110"/>
                    <a:pt x="42" y="109"/>
                    <a:pt x="41" y="108"/>
                  </a:cubicBezTo>
                  <a:cubicBezTo>
                    <a:pt x="41" y="109"/>
                    <a:pt x="41" y="109"/>
                    <a:pt x="41" y="109"/>
                  </a:cubicBezTo>
                  <a:close/>
                  <a:moveTo>
                    <a:pt x="45" y="110"/>
                  </a:moveTo>
                  <a:cubicBezTo>
                    <a:pt x="46" y="109"/>
                    <a:pt x="45" y="109"/>
                    <a:pt x="45" y="109"/>
                  </a:cubicBezTo>
                  <a:cubicBezTo>
                    <a:pt x="45" y="109"/>
                    <a:pt x="45" y="110"/>
                    <a:pt x="45" y="110"/>
                  </a:cubicBezTo>
                  <a:close/>
                  <a:moveTo>
                    <a:pt x="58" y="112"/>
                  </a:moveTo>
                  <a:cubicBezTo>
                    <a:pt x="58" y="111"/>
                    <a:pt x="59" y="110"/>
                    <a:pt x="58" y="109"/>
                  </a:cubicBezTo>
                  <a:cubicBezTo>
                    <a:pt x="58" y="110"/>
                    <a:pt x="57" y="111"/>
                    <a:pt x="58" y="112"/>
                  </a:cubicBezTo>
                  <a:close/>
                  <a:moveTo>
                    <a:pt x="38" y="110"/>
                  </a:moveTo>
                  <a:cubicBezTo>
                    <a:pt x="39" y="110"/>
                    <a:pt x="39" y="110"/>
                    <a:pt x="39" y="109"/>
                  </a:cubicBezTo>
                  <a:cubicBezTo>
                    <a:pt x="39" y="109"/>
                    <a:pt x="38" y="110"/>
                    <a:pt x="38" y="110"/>
                  </a:cubicBezTo>
                  <a:close/>
                  <a:moveTo>
                    <a:pt x="41" y="109"/>
                  </a:moveTo>
                  <a:cubicBezTo>
                    <a:pt x="42" y="110"/>
                    <a:pt x="42" y="111"/>
                    <a:pt x="42" y="111"/>
                  </a:cubicBezTo>
                  <a:cubicBezTo>
                    <a:pt x="43" y="110"/>
                    <a:pt x="42" y="109"/>
                    <a:pt x="42" y="109"/>
                  </a:cubicBezTo>
                  <a:cubicBezTo>
                    <a:pt x="42" y="109"/>
                    <a:pt x="42" y="109"/>
                    <a:pt x="41" y="109"/>
                  </a:cubicBezTo>
                  <a:close/>
                  <a:moveTo>
                    <a:pt x="47" y="110"/>
                  </a:moveTo>
                  <a:cubicBezTo>
                    <a:pt x="47" y="110"/>
                    <a:pt x="47" y="110"/>
                    <a:pt x="46" y="109"/>
                  </a:cubicBezTo>
                  <a:cubicBezTo>
                    <a:pt x="46" y="110"/>
                    <a:pt x="46" y="110"/>
                    <a:pt x="47" y="110"/>
                  </a:cubicBezTo>
                  <a:close/>
                  <a:moveTo>
                    <a:pt x="52" y="111"/>
                  </a:moveTo>
                  <a:cubicBezTo>
                    <a:pt x="52" y="111"/>
                    <a:pt x="52" y="110"/>
                    <a:pt x="52" y="110"/>
                  </a:cubicBezTo>
                  <a:cubicBezTo>
                    <a:pt x="52" y="110"/>
                    <a:pt x="52" y="111"/>
                    <a:pt x="52" y="111"/>
                  </a:cubicBezTo>
                  <a:close/>
                  <a:moveTo>
                    <a:pt x="44" y="110"/>
                  </a:moveTo>
                  <a:cubicBezTo>
                    <a:pt x="45" y="111"/>
                    <a:pt x="44" y="112"/>
                    <a:pt x="45" y="112"/>
                  </a:cubicBezTo>
                  <a:cubicBezTo>
                    <a:pt x="46" y="111"/>
                    <a:pt x="45" y="110"/>
                    <a:pt x="44" y="110"/>
                  </a:cubicBezTo>
                  <a:cubicBezTo>
                    <a:pt x="44" y="110"/>
                    <a:pt x="44" y="110"/>
                    <a:pt x="44" y="110"/>
                  </a:cubicBezTo>
                  <a:close/>
                  <a:moveTo>
                    <a:pt x="66" y="110"/>
                  </a:moveTo>
                  <a:cubicBezTo>
                    <a:pt x="66" y="112"/>
                    <a:pt x="66" y="110"/>
                    <a:pt x="66" y="110"/>
                  </a:cubicBezTo>
                  <a:close/>
                  <a:moveTo>
                    <a:pt x="39" y="112"/>
                  </a:moveTo>
                  <a:cubicBezTo>
                    <a:pt x="40" y="112"/>
                    <a:pt x="40" y="111"/>
                    <a:pt x="40" y="110"/>
                  </a:cubicBezTo>
                  <a:cubicBezTo>
                    <a:pt x="39" y="111"/>
                    <a:pt x="39" y="111"/>
                    <a:pt x="39" y="112"/>
                  </a:cubicBezTo>
                  <a:close/>
                  <a:moveTo>
                    <a:pt x="55" y="111"/>
                  </a:moveTo>
                  <a:cubicBezTo>
                    <a:pt x="55" y="111"/>
                    <a:pt x="55" y="111"/>
                    <a:pt x="55" y="110"/>
                  </a:cubicBezTo>
                  <a:cubicBezTo>
                    <a:pt x="54" y="111"/>
                    <a:pt x="55" y="111"/>
                    <a:pt x="55" y="111"/>
                  </a:cubicBezTo>
                  <a:close/>
                  <a:moveTo>
                    <a:pt x="63" y="111"/>
                  </a:move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1"/>
                    <a:pt x="63" y="111"/>
                  </a:cubicBezTo>
                  <a:close/>
                  <a:moveTo>
                    <a:pt x="40" y="112"/>
                  </a:moveTo>
                  <a:cubicBezTo>
                    <a:pt x="41" y="112"/>
                    <a:pt x="41" y="112"/>
                    <a:pt x="41" y="112"/>
                  </a:cubicBezTo>
                  <a:cubicBezTo>
                    <a:pt x="40" y="112"/>
                    <a:pt x="41" y="111"/>
                    <a:pt x="40" y="112"/>
                  </a:cubicBezTo>
                  <a:cubicBezTo>
                    <a:pt x="40" y="112"/>
                    <a:pt x="40" y="112"/>
                    <a:pt x="39" y="113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41" y="113"/>
                    <a:pt x="41" y="112"/>
                    <a:pt x="41" y="112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1"/>
                    <a:pt x="40" y="111"/>
                    <a:pt x="40" y="112"/>
                  </a:cubicBezTo>
                  <a:close/>
                  <a:moveTo>
                    <a:pt x="7" y="127"/>
                  </a:moveTo>
                  <a:cubicBezTo>
                    <a:pt x="7" y="127"/>
                    <a:pt x="7" y="127"/>
                    <a:pt x="8" y="127"/>
                  </a:cubicBezTo>
                  <a:cubicBezTo>
                    <a:pt x="8" y="125"/>
                    <a:pt x="9" y="124"/>
                    <a:pt x="9" y="122"/>
                  </a:cubicBezTo>
                  <a:cubicBezTo>
                    <a:pt x="9" y="120"/>
                    <a:pt x="10" y="118"/>
                    <a:pt x="10" y="116"/>
                  </a:cubicBezTo>
                  <a:cubicBezTo>
                    <a:pt x="11" y="114"/>
                    <a:pt x="12" y="112"/>
                    <a:pt x="11" y="111"/>
                  </a:cubicBezTo>
                  <a:cubicBezTo>
                    <a:pt x="10" y="116"/>
                    <a:pt x="8" y="122"/>
                    <a:pt x="7" y="127"/>
                  </a:cubicBezTo>
                  <a:close/>
                  <a:moveTo>
                    <a:pt x="37" y="112"/>
                  </a:moveTo>
                  <a:cubicBezTo>
                    <a:pt x="37" y="111"/>
                    <a:pt x="37" y="111"/>
                    <a:pt x="38" y="111"/>
                  </a:cubicBezTo>
                  <a:cubicBezTo>
                    <a:pt x="38" y="111"/>
                    <a:pt x="38" y="111"/>
                    <a:pt x="37" y="111"/>
                  </a:cubicBezTo>
                  <a:cubicBezTo>
                    <a:pt x="38" y="111"/>
                    <a:pt x="37" y="111"/>
                    <a:pt x="37" y="112"/>
                  </a:cubicBezTo>
                  <a:close/>
                  <a:moveTo>
                    <a:pt x="48" y="112"/>
                  </a:moveTo>
                  <a:cubicBezTo>
                    <a:pt x="48" y="111"/>
                    <a:pt x="48" y="111"/>
                    <a:pt x="47" y="111"/>
                  </a:cubicBezTo>
                  <a:cubicBezTo>
                    <a:pt x="47" y="111"/>
                    <a:pt x="47" y="112"/>
                    <a:pt x="48" y="112"/>
                  </a:cubicBezTo>
                  <a:close/>
                  <a:moveTo>
                    <a:pt x="44" y="113"/>
                  </a:moveTo>
                  <a:cubicBezTo>
                    <a:pt x="44" y="113"/>
                    <a:pt x="44" y="113"/>
                    <a:pt x="44" y="113"/>
                  </a:cubicBezTo>
                  <a:cubicBezTo>
                    <a:pt x="44" y="112"/>
                    <a:pt x="44" y="111"/>
                    <a:pt x="43" y="111"/>
                  </a:cubicBezTo>
                  <a:cubicBezTo>
                    <a:pt x="42" y="112"/>
                    <a:pt x="43" y="113"/>
                    <a:pt x="44" y="113"/>
                  </a:cubicBezTo>
                  <a:close/>
                  <a:moveTo>
                    <a:pt x="58" y="112"/>
                  </a:moveTo>
                  <a:cubicBezTo>
                    <a:pt x="58" y="112"/>
                    <a:pt x="58" y="112"/>
                    <a:pt x="58" y="113"/>
                  </a:cubicBezTo>
                  <a:cubicBezTo>
                    <a:pt x="59" y="113"/>
                    <a:pt x="59" y="112"/>
                    <a:pt x="59" y="111"/>
                  </a:cubicBezTo>
                  <a:cubicBezTo>
                    <a:pt x="58" y="111"/>
                    <a:pt x="58" y="112"/>
                    <a:pt x="58" y="112"/>
                  </a:cubicBezTo>
                  <a:close/>
                  <a:moveTo>
                    <a:pt x="60" y="113"/>
                  </a:moveTo>
                  <a:cubicBezTo>
                    <a:pt x="60" y="113"/>
                    <a:pt x="60" y="112"/>
                    <a:pt x="60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0" y="112"/>
                    <a:pt x="59" y="113"/>
                    <a:pt x="60" y="113"/>
                  </a:cubicBezTo>
                  <a:close/>
                  <a:moveTo>
                    <a:pt x="36" y="112"/>
                  </a:moveTo>
                  <a:cubicBezTo>
                    <a:pt x="36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6" y="112"/>
                  </a:cubicBezTo>
                  <a:close/>
                  <a:moveTo>
                    <a:pt x="38" y="113"/>
                  </a:moveTo>
                  <a:cubicBezTo>
                    <a:pt x="38" y="112"/>
                    <a:pt x="38" y="113"/>
                    <a:pt x="38" y="113"/>
                  </a:cubicBezTo>
                  <a:cubicBezTo>
                    <a:pt x="38" y="113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3"/>
                  </a:cubicBezTo>
                  <a:close/>
                  <a:moveTo>
                    <a:pt x="50" y="113"/>
                  </a:moveTo>
                  <a:cubicBezTo>
                    <a:pt x="50" y="113"/>
                    <a:pt x="50" y="114"/>
                    <a:pt x="51" y="114"/>
                  </a:cubicBezTo>
                  <a:cubicBezTo>
                    <a:pt x="51" y="114"/>
                    <a:pt x="51" y="113"/>
                    <a:pt x="51" y="113"/>
                  </a:cubicBezTo>
                  <a:cubicBezTo>
                    <a:pt x="50" y="113"/>
                    <a:pt x="50" y="113"/>
                    <a:pt x="50" y="112"/>
                  </a:cubicBezTo>
                  <a:cubicBezTo>
                    <a:pt x="49" y="112"/>
                    <a:pt x="50" y="113"/>
                    <a:pt x="50" y="113"/>
                  </a:cubicBezTo>
                  <a:close/>
                  <a:moveTo>
                    <a:pt x="53" y="113"/>
                  </a:moveTo>
                  <a:cubicBezTo>
                    <a:pt x="53" y="113"/>
                    <a:pt x="54" y="112"/>
                    <a:pt x="53" y="112"/>
                  </a:cubicBezTo>
                  <a:cubicBezTo>
                    <a:pt x="53" y="113"/>
                    <a:pt x="53" y="113"/>
                    <a:pt x="53" y="113"/>
                  </a:cubicBezTo>
                  <a:close/>
                  <a:moveTo>
                    <a:pt x="43" y="114"/>
                  </a:moveTo>
                  <a:cubicBezTo>
                    <a:pt x="42" y="114"/>
                    <a:pt x="42" y="113"/>
                    <a:pt x="42" y="113"/>
                  </a:cubicBezTo>
                  <a:cubicBezTo>
                    <a:pt x="41" y="113"/>
                    <a:pt x="42" y="114"/>
                    <a:pt x="42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5"/>
                    <a:pt x="41" y="116"/>
                    <a:pt x="42" y="116"/>
                  </a:cubicBezTo>
                  <a:cubicBezTo>
                    <a:pt x="42" y="115"/>
                    <a:pt x="43" y="115"/>
                    <a:pt x="43" y="114"/>
                  </a:cubicBezTo>
                  <a:cubicBezTo>
                    <a:pt x="43" y="114"/>
                    <a:pt x="43" y="112"/>
                    <a:pt x="42" y="113"/>
                  </a:cubicBezTo>
                  <a:cubicBezTo>
                    <a:pt x="42" y="113"/>
                    <a:pt x="43" y="114"/>
                    <a:pt x="43" y="114"/>
                  </a:cubicBezTo>
                  <a:close/>
                  <a:moveTo>
                    <a:pt x="56" y="113"/>
                  </a:moveTo>
                  <a:cubicBezTo>
                    <a:pt x="56" y="113"/>
                    <a:pt x="56" y="112"/>
                    <a:pt x="56" y="112"/>
                  </a:cubicBezTo>
                  <a:cubicBezTo>
                    <a:pt x="56" y="113"/>
                    <a:pt x="56" y="113"/>
                    <a:pt x="56" y="113"/>
                  </a:cubicBezTo>
                  <a:close/>
                  <a:moveTo>
                    <a:pt x="46" y="114"/>
                  </a:moveTo>
                  <a:cubicBezTo>
                    <a:pt x="46" y="114"/>
                    <a:pt x="46" y="114"/>
                    <a:pt x="46" y="115"/>
                  </a:cubicBezTo>
                  <a:cubicBezTo>
                    <a:pt x="47" y="115"/>
                    <a:pt x="47" y="114"/>
                    <a:pt x="47" y="114"/>
                  </a:cubicBezTo>
                  <a:cubicBezTo>
                    <a:pt x="47" y="114"/>
                    <a:pt x="47" y="113"/>
                    <a:pt x="46" y="113"/>
                  </a:cubicBezTo>
                  <a:cubicBezTo>
                    <a:pt x="46" y="113"/>
                    <a:pt x="47" y="114"/>
                    <a:pt x="46" y="114"/>
                  </a:cubicBezTo>
                  <a:close/>
                  <a:moveTo>
                    <a:pt x="63" y="114"/>
                  </a:moveTo>
                  <a:cubicBezTo>
                    <a:pt x="63" y="114"/>
                    <a:pt x="63" y="113"/>
                    <a:pt x="63" y="113"/>
                  </a:cubicBezTo>
                  <a:cubicBezTo>
                    <a:pt x="63" y="113"/>
                    <a:pt x="63" y="114"/>
                    <a:pt x="63" y="114"/>
                  </a:cubicBezTo>
                  <a:close/>
                  <a:moveTo>
                    <a:pt x="37" y="114"/>
                  </a:move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8" y="114"/>
                    <a:pt x="38" y="113"/>
                  </a:cubicBezTo>
                  <a:cubicBezTo>
                    <a:pt x="38" y="113"/>
                    <a:pt x="37" y="113"/>
                    <a:pt x="37" y="114"/>
                  </a:cubicBezTo>
                  <a:close/>
                  <a:moveTo>
                    <a:pt x="39" y="114"/>
                  </a:moveTo>
                  <a:cubicBezTo>
                    <a:pt x="39" y="114"/>
                    <a:pt x="39" y="113"/>
                    <a:pt x="39" y="113"/>
                  </a:cubicBezTo>
                  <a:cubicBezTo>
                    <a:pt x="39" y="114"/>
                    <a:pt x="39" y="114"/>
                    <a:pt x="39" y="114"/>
                  </a:cubicBezTo>
                  <a:close/>
                  <a:moveTo>
                    <a:pt x="60" y="115"/>
                  </a:moveTo>
                  <a:cubicBezTo>
                    <a:pt x="60" y="115"/>
                    <a:pt x="60" y="114"/>
                    <a:pt x="60" y="113"/>
                  </a:cubicBezTo>
                  <a:cubicBezTo>
                    <a:pt x="60" y="114"/>
                    <a:pt x="59" y="114"/>
                    <a:pt x="60" y="115"/>
                  </a:cubicBezTo>
                  <a:close/>
                  <a:moveTo>
                    <a:pt x="35" y="114"/>
                  </a:moveTo>
                  <a:cubicBezTo>
                    <a:pt x="35" y="115"/>
                    <a:pt x="34" y="115"/>
                    <a:pt x="34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5" y="115"/>
                    <a:pt x="36" y="114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56" y="114"/>
                  </a:moveTo>
                  <a:cubicBezTo>
                    <a:pt x="57" y="114"/>
                    <a:pt x="57" y="113"/>
                    <a:pt x="56" y="113"/>
                  </a:cubicBezTo>
                  <a:cubicBezTo>
                    <a:pt x="56" y="114"/>
                    <a:pt x="56" y="114"/>
                    <a:pt x="56" y="114"/>
                  </a:cubicBezTo>
                  <a:close/>
                  <a:moveTo>
                    <a:pt x="45" y="114"/>
                  </a:moveTo>
                  <a:cubicBezTo>
                    <a:pt x="45" y="114"/>
                    <a:pt x="44" y="114"/>
                    <a:pt x="44" y="115"/>
                  </a:cubicBezTo>
                  <a:cubicBezTo>
                    <a:pt x="45" y="115"/>
                    <a:pt x="45" y="116"/>
                    <a:pt x="45" y="116"/>
                  </a:cubicBezTo>
                  <a:cubicBezTo>
                    <a:pt x="46" y="116"/>
                    <a:pt x="46" y="114"/>
                    <a:pt x="45" y="114"/>
                  </a:cubicBezTo>
                  <a:cubicBezTo>
                    <a:pt x="45" y="114"/>
                    <a:pt x="45" y="114"/>
                    <a:pt x="45" y="114"/>
                  </a:cubicBezTo>
                  <a:close/>
                  <a:moveTo>
                    <a:pt x="54" y="115"/>
                  </a:moveTo>
                  <a:cubicBezTo>
                    <a:pt x="55" y="115"/>
                    <a:pt x="56" y="114"/>
                    <a:pt x="55" y="114"/>
                  </a:cubicBezTo>
                  <a:cubicBezTo>
                    <a:pt x="55" y="114"/>
                    <a:pt x="54" y="115"/>
                    <a:pt x="54" y="115"/>
                  </a:cubicBezTo>
                  <a:close/>
                  <a:moveTo>
                    <a:pt x="38" y="115"/>
                  </a:move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9" y="115"/>
                    <a:pt x="38" y="115"/>
                    <a:pt x="38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8" y="115"/>
                    <a:pt x="38" y="115"/>
                  </a:cubicBezTo>
                  <a:close/>
                  <a:moveTo>
                    <a:pt x="32" y="115"/>
                  </a:moveTo>
                  <a:cubicBezTo>
                    <a:pt x="32" y="115"/>
                    <a:pt x="32" y="115"/>
                    <a:pt x="31" y="114"/>
                  </a:cubicBezTo>
                  <a:cubicBezTo>
                    <a:pt x="31" y="115"/>
                    <a:pt x="32" y="115"/>
                    <a:pt x="32" y="115"/>
                  </a:cubicBezTo>
                  <a:close/>
                  <a:moveTo>
                    <a:pt x="63" y="117"/>
                  </a:moveTo>
                  <a:cubicBezTo>
                    <a:pt x="63" y="116"/>
                    <a:pt x="63" y="116"/>
                    <a:pt x="63" y="116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6"/>
                    <a:pt x="63" y="117"/>
                  </a:cubicBezTo>
                  <a:close/>
                  <a:moveTo>
                    <a:pt x="36" y="115"/>
                  </a:moveTo>
                  <a:cubicBezTo>
                    <a:pt x="35" y="116"/>
                    <a:pt x="34" y="117"/>
                    <a:pt x="34" y="118"/>
                  </a:cubicBezTo>
                  <a:cubicBezTo>
                    <a:pt x="34" y="117"/>
                    <a:pt x="36" y="116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lose/>
                  <a:moveTo>
                    <a:pt x="47" y="116"/>
                  </a:moveTo>
                  <a:cubicBezTo>
                    <a:pt x="48" y="116"/>
                    <a:pt x="47" y="115"/>
                    <a:pt x="48" y="115"/>
                  </a:cubicBezTo>
                  <a:cubicBezTo>
                    <a:pt x="48" y="115"/>
                    <a:pt x="47" y="115"/>
                    <a:pt x="47" y="116"/>
                  </a:cubicBezTo>
                  <a:close/>
                  <a:moveTo>
                    <a:pt x="54" y="116"/>
                  </a:moveTo>
                  <a:cubicBezTo>
                    <a:pt x="55" y="116"/>
                    <a:pt x="55" y="117"/>
                    <a:pt x="55" y="117"/>
                  </a:cubicBezTo>
                  <a:cubicBezTo>
                    <a:pt x="55" y="116"/>
                    <a:pt x="55" y="116"/>
                    <a:pt x="55" y="115"/>
                  </a:cubicBezTo>
                  <a:cubicBezTo>
                    <a:pt x="55" y="115"/>
                    <a:pt x="55" y="115"/>
                    <a:pt x="54" y="116"/>
                  </a:cubicBezTo>
                  <a:close/>
                  <a:moveTo>
                    <a:pt x="39" y="116"/>
                  </a:moveTo>
                  <a:cubicBezTo>
                    <a:pt x="40" y="116"/>
                    <a:pt x="40" y="117"/>
                    <a:pt x="41" y="117"/>
                  </a:cubicBezTo>
                  <a:cubicBezTo>
                    <a:pt x="41" y="116"/>
                    <a:pt x="40" y="116"/>
                    <a:pt x="40" y="115"/>
                  </a:cubicBezTo>
                  <a:cubicBezTo>
                    <a:pt x="40" y="115"/>
                    <a:pt x="39" y="115"/>
                    <a:pt x="39" y="116"/>
                  </a:cubicBezTo>
                  <a:close/>
                  <a:moveTo>
                    <a:pt x="43" y="116"/>
                  </a:moveTo>
                  <a:cubicBezTo>
                    <a:pt x="43" y="117"/>
                    <a:pt x="43" y="118"/>
                    <a:pt x="44" y="118"/>
                  </a:cubicBezTo>
                  <a:cubicBezTo>
                    <a:pt x="44" y="117"/>
                    <a:pt x="44" y="117"/>
                    <a:pt x="43" y="116"/>
                  </a:cubicBezTo>
                  <a:cubicBezTo>
                    <a:pt x="44" y="116"/>
                    <a:pt x="44" y="117"/>
                    <a:pt x="45" y="117"/>
                  </a:cubicBezTo>
                  <a:cubicBezTo>
                    <a:pt x="45" y="116"/>
                    <a:pt x="44" y="116"/>
                    <a:pt x="44" y="115"/>
                  </a:cubicBezTo>
                  <a:cubicBezTo>
                    <a:pt x="43" y="115"/>
                    <a:pt x="43" y="116"/>
                    <a:pt x="43" y="116"/>
                  </a:cubicBezTo>
                  <a:close/>
                  <a:moveTo>
                    <a:pt x="51" y="117"/>
                  </a:moveTo>
                  <a:cubicBezTo>
                    <a:pt x="51" y="116"/>
                    <a:pt x="51" y="116"/>
                    <a:pt x="50" y="116"/>
                  </a:cubicBezTo>
                  <a:cubicBezTo>
                    <a:pt x="50" y="116"/>
                    <a:pt x="50" y="117"/>
                    <a:pt x="51" y="117"/>
                  </a:cubicBezTo>
                  <a:close/>
                  <a:moveTo>
                    <a:pt x="58" y="116"/>
                  </a:moveTo>
                  <a:cubicBezTo>
                    <a:pt x="58" y="116"/>
                    <a:pt x="58" y="117"/>
                    <a:pt x="58" y="117"/>
                  </a:cubicBezTo>
                  <a:cubicBezTo>
                    <a:pt x="59" y="117"/>
                    <a:pt x="58" y="116"/>
                    <a:pt x="58" y="116"/>
                  </a:cubicBezTo>
                  <a:cubicBezTo>
                    <a:pt x="58" y="116"/>
                    <a:pt x="58" y="116"/>
                    <a:pt x="58" y="116"/>
                  </a:cubicBezTo>
                  <a:close/>
                  <a:moveTo>
                    <a:pt x="36" y="117"/>
                  </a:moveTo>
                  <a:cubicBezTo>
                    <a:pt x="36" y="117"/>
                    <a:pt x="36" y="117"/>
                    <a:pt x="35" y="117"/>
                  </a:cubicBezTo>
                  <a:cubicBezTo>
                    <a:pt x="35" y="117"/>
                    <a:pt x="36" y="117"/>
                    <a:pt x="36" y="117"/>
                  </a:cubicBezTo>
                  <a:cubicBezTo>
                    <a:pt x="37" y="118"/>
                    <a:pt x="37" y="117"/>
                    <a:pt x="37" y="116"/>
                  </a:cubicBezTo>
                  <a:cubicBezTo>
                    <a:pt x="36" y="116"/>
                    <a:pt x="36" y="117"/>
                    <a:pt x="36" y="117"/>
                  </a:cubicBezTo>
                  <a:close/>
                  <a:moveTo>
                    <a:pt x="39" y="117"/>
                  </a:moveTo>
                  <a:cubicBezTo>
                    <a:pt x="39" y="117"/>
                    <a:pt x="39" y="118"/>
                    <a:pt x="40" y="118"/>
                  </a:cubicBezTo>
                  <a:cubicBezTo>
                    <a:pt x="40" y="118"/>
                    <a:pt x="40" y="117"/>
                    <a:pt x="40" y="117"/>
                  </a:cubicBezTo>
                  <a:cubicBezTo>
                    <a:pt x="41" y="117"/>
                    <a:pt x="40" y="116"/>
                    <a:pt x="39" y="116"/>
                  </a:cubicBezTo>
                  <a:cubicBezTo>
                    <a:pt x="39" y="116"/>
                    <a:pt x="39" y="117"/>
                    <a:pt x="39" y="117"/>
                  </a:cubicBezTo>
                  <a:close/>
                  <a:moveTo>
                    <a:pt x="42" y="117"/>
                  </a:moveTo>
                  <a:cubicBezTo>
                    <a:pt x="42" y="118"/>
                    <a:pt x="43" y="118"/>
                    <a:pt x="43" y="119"/>
                  </a:cubicBezTo>
                  <a:cubicBezTo>
                    <a:pt x="44" y="118"/>
                    <a:pt x="43" y="117"/>
                    <a:pt x="43" y="116"/>
                  </a:cubicBezTo>
                  <a:cubicBezTo>
                    <a:pt x="43" y="116"/>
                    <a:pt x="42" y="117"/>
                    <a:pt x="42" y="117"/>
                  </a:cubicBezTo>
                  <a:close/>
                  <a:moveTo>
                    <a:pt x="32" y="118"/>
                  </a:moveTo>
                  <a:cubicBezTo>
                    <a:pt x="32" y="118"/>
                    <a:pt x="32" y="116"/>
                    <a:pt x="32" y="117"/>
                  </a:cubicBezTo>
                  <a:cubicBezTo>
                    <a:pt x="32" y="117"/>
                    <a:pt x="32" y="117"/>
                    <a:pt x="32" y="118"/>
                  </a:cubicBezTo>
                  <a:close/>
                  <a:moveTo>
                    <a:pt x="65" y="120"/>
                  </a:moveTo>
                  <a:cubicBezTo>
                    <a:pt x="65" y="119"/>
                    <a:pt x="65" y="118"/>
                    <a:pt x="65" y="117"/>
                  </a:cubicBezTo>
                  <a:cubicBezTo>
                    <a:pt x="64" y="118"/>
                    <a:pt x="64" y="119"/>
                    <a:pt x="65" y="120"/>
                  </a:cubicBezTo>
                  <a:close/>
                  <a:moveTo>
                    <a:pt x="47" y="119"/>
                  </a:moveTo>
                  <a:cubicBezTo>
                    <a:pt x="47" y="118"/>
                    <a:pt x="47" y="118"/>
                    <a:pt x="47" y="118"/>
                  </a:cubicBezTo>
                  <a:cubicBezTo>
                    <a:pt x="47" y="118"/>
                    <a:pt x="47" y="117"/>
                    <a:pt x="47" y="117"/>
                  </a:cubicBezTo>
                  <a:cubicBezTo>
                    <a:pt x="46" y="116"/>
                    <a:pt x="46" y="118"/>
                    <a:pt x="47" y="119"/>
                  </a:cubicBezTo>
                  <a:close/>
                  <a:moveTo>
                    <a:pt x="53" y="118"/>
                  </a:moveTo>
                  <a:cubicBezTo>
                    <a:pt x="53" y="118"/>
                    <a:pt x="53" y="118"/>
                    <a:pt x="53" y="119"/>
                  </a:cubicBezTo>
                  <a:cubicBezTo>
                    <a:pt x="53" y="118"/>
                    <a:pt x="53" y="117"/>
                    <a:pt x="53" y="117"/>
                  </a:cubicBezTo>
                  <a:cubicBezTo>
                    <a:pt x="53" y="117"/>
                    <a:pt x="53" y="118"/>
                    <a:pt x="53" y="118"/>
                  </a:cubicBezTo>
                  <a:close/>
                  <a:moveTo>
                    <a:pt x="7" y="130"/>
                  </a:moveTo>
                  <a:cubicBezTo>
                    <a:pt x="8" y="131"/>
                    <a:pt x="7" y="133"/>
                    <a:pt x="7" y="134"/>
                  </a:cubicBezTo>
                  <a:cubicBezTo>
                    <a:pt x="7" y="134"/>
                    <a:pt x="7" y="134"/>
                    <a:pt x="8" y="133"/>
                  </a:cubicBezTo>
                  <a:cubicBezTo>
                    <a:pt x="9" y="128"/>
                    <a:pt x="10" y="123"/>
                    <a:pt x="11" y="118"/>
                  </a:cubicBezTo>
                  <a:cubicBezTo>
                    <a:pt x="10" y="122"/>
                    <a:pt x="9" y="126"/>
                    <a:pt x="7" y="130"/>
                  </a:cubicBezTo>
                  <a:close/>
                  <a:moveTo>
                    <a:pt x="34" y="119"/>
                  </a:move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6" y="119"/>
                    <a:pt x="35" y="118"/>
                  </a:cubicBezTo>
                  <a:cubicBezTo>
                    <a:pt x="34" y="118"/>
                    <a:pt x="35" y="119"/>
                    <a:pt x="34" y="119"/>
                  </a:cubicBezTo>
                  <a:close/>
                  <a:moveTo>
                    <a:pt x="65" y="120"/>
                  </a:moveTo>
                  <a:cubicBezTo>
                    <a:pt x="66" y="120"/>
                    <a:pt x="66" y="118"/>
                    <a:pt x="66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5" y="118"/>
                    <a:pt x="66" y="119"/>
                    <a:pt x="65" y="120"/>
                  </a:cubicBezTo>
                  <a:close/>
                  <a:moveTo>
                    <a:pt x="33" y="126"/>
                  </a:moveTo>
                  <a:cubicBezTo>
                    <a:pt x="33" y="123"/>
                    <a:pt x="33" y="121"/>
                    <a:pt x="32" y="118"/>
                  </a:cubicBezTo>
                  <a:cubicBezTo>
                    <a:pt x="32" y="121"/>
                    <a:pt x="32" y="123"/>
                    <a:pt x="33" y="126"/>
                  </a:cubicBezTo>
                  <a:close/>
                  <a:moveTo>
                    <a:pt x="62" y="122"/>
                  </a:moveTo>
                  <a:cubicBezTo>
                    <a:pt x="63" y="122"/>
                    <a:pt x="63" y="119"/>
                    <a:pt x="63" y="118"/>
                  </a:cubicBezTo>
                  <a:cubicBezTo>
                    <a:pt x="62" y="119"/>
                    <a:pt x="63" y="121"/>
                    <a:pt x="62" y="122"/>
                  </a:cubicBezTo>
                  <a:close/>
                  <a:moveTo>
                    <a:pt x="41" y="119"/>
                  </a:moveTo>
                  <a:cubicBezTo>
                    <a:pt x="41" y="120"/>
                    <a:pt x="41" y="120"/>
                    <a:pt x="41" y="121"/>
                  </a:cubicBezTo>
                  <a:cubicBezTo>
                    <a:pt x="41" y="121"/>
                    <a:pt x="42" y="121"/>
                    <a:pt x="42" y="121"/>
                  </a:cubicBezTo>
                  <a:cubicBezTo>
                    <a:pt x="42" y="120"/>
                    <a:pt x="41" y="120"/>
                    <a:pt x="41" y="120"/>
                  </a:cubicBezTo>
                  <a:cubicBezTo>
                    <a:pt x="42" y="120"/>
                    <a:pt x="41" y="119"/>
                    <a:pt x="41" y="119"/>
                  </a:cubicBezTo>
                  <a:cubicBezTo>
                    <a:pt x="42" y="119"/>
                    <a:pt x="42" y="120"/>
                    <a:pt x="42" y="120"/>
                  </a:cubicBezTo>
                  <a:cubicBezTo>
                    <a:pt x="43" y="119"/>
                    <a:pt x="42" y="118"/>
                    <a:pt x="42" y="118"/>
                  </a:cubicBezTo>
                  <a:cubicBezTo>
                    <a:pt x="41" y="118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lose/>
                  <a:moveTo>
                    <a:pt x="50" y="119"/>
                  </a:moveTo>
                  <a:cubicBezTo>
                    <a:pt x="51" y="119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9"/>
                  </a:cubicBezTo>
                  <a:close/>
                  <a:moveTo>
                    <a:pt x="38" y="120"/>
                  </a:moveTo>
                  <a:cubicBezTo>
                    <a:pt x="38" y="120"/>
                    <a:pt x="39" y="120"/>
                    <a:pt x="39" y="119"/>
                  </a:cubicBezTo>
                  <a:cubicBezTo>
                    <a:pt x="38" y="119"/>
                    <a:pt x="38" y="118"/>
                    <a:pt x="38" y="118"/>
                  </a:cubicBezTo>
                  <a:cubicBezTo>
                    <a:pt x="37" y="119"/>
                    <a:pt x="37" y="120"/>
                    <a:pt x="38" y="120"/>
                  </a:cubicBezTo>
                  <a:close/>
                  <a:moveTo>
                    <a:pt x="56" y="119"/>
                  </a:moveTo>
                  <a:cubicBezTo>
                    <a:pt x="56" y="118"/>
                    <a:pt x="56" y="118"/>
                    <a:pt x="56" y="118"/>
                  </a:cubicBezTo>
                  <a:cubicBezTo>
                    <a:pt x="56" y="118"/>
                    <a:pt x="56" y="119"/>
                    <a:pt x="56" y="119"/>
                  </a:cubicBezTo>
                  <a:close/>
                  <a:moveTo>
                    <a:pt x="60" y="120"/>
                  </a:moveTo>
                  <a:cubicBezTo>
                    <a:pt x="60" y="119"/>
                    <a:pt x="60" y="118"/>
                    <a:pt x="60" y="118"/>
                  </a:cubicBezTo>
                  <a:cubicBezTo>
                    <a:pt x="59" y="119"/>
                    <a:pt x="59" y="119"/>
                    <a:pt x="60" y="120"/>
                  </a:cubicBezTo>
                  <a:close/>
                  <a:moveTo>
                    <a:pt x="57" y="120"/>
                  </a:moveTo>
                  <a:cubicBezTo>
                    <a:pt x="58" y="121"/>
                    <a:pt x="58" y="122"/>
                    <a:pt x="59" y="122"/>
                  </a:cubicBezTo>
                  <a:cubicBezTo>
                    <a:pt x="59" y="121"/>
                    <a:pt x="59" y="120"/>
                    <a:pt x="58" y="119"/>
                  </a:cubicBezTo>
                  <a:cubicBezTo>
                    <a:pt x="58" y="119"/>
                    <a:pt x="57" y="120"/>
                    <a:pt x="57" y="120"/>
                  </a:cubicBezTo>
                  <a:close/>
                  <a:moveTo>
                    <a:pt x="44" y="120"/>
                  </a:moveTo>
                  <a:cubicBezTo>
                    <a:pt x="45" y="121"/>
                    <a:pt x="44" y="121"/>
                    <a:pt x="45" y="121"/>
                  </a:cubicBezTo>
                  <a:cubicBezTo>
                    <a:pt x="45" y="121"/>
                    <a:pt x="45" y="120"/>
                    <a:pt x="45" y="120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20"/>
                    <a:pt x="46" y="119"/>
                    <a:pt x="45" y="119"/>
                  </a:cubicBezTo>
                  <a:cubicBezTo>
                    <a:pt x="45" y="119"/>
                    <a:pt x="44" y="120"/>
                    <a:pt x="44" y="120"/>
                  </a:cubicBezTo>
                  <a:close/>
                  <a:moveTo>
                    <a:pt x="54" y="119"/>
                  </a:moveTo>
                  <a:cubicBezTo>
                    <a:pt x="54" y="120"/>
                    <a:pt x="54" y="121"/>
                    <a:pt x="55" y="121"/>
                  </a:cubicBezTo>
                  <a:cubicBezTo>
                    <a:pt x="55" y="120"/>
                    <a:pt x="55" y="120"/>
                    <a:pt x="55" y="119"/>
                  </a:cubicBezTo>
                  <a:cubicBezTo>
                    <a:pt x="55" y="119"/>
                    <a:pt x="54" y="119"/>
                    <a:pt x="54" y="119"/>
                  </a:cubicBezTo>
                  <a:close/>
                  <a:moveTo>
                    <a:pt x="33" y="136"/>
                  </a:moveTo>
                  <a:cubicBezTo>
                    <a:pt x="33" y="135"/>
                    <a:pt x="32" y="133"/>
                    <a:pt x="33" y="133"/>
                  </a:cubicBezTo>
                  <a:cubicBezTo>
                    <a:pt x="32" y="129"/>
                    <a:pt x="32" y="124"/>
                    <a:pt x="31" y="120"/>
                  </a:cubicBezTo>
                  <a:cubicBezTo>
                    <a:pt x="31" y="126"/>
                    <a:pt x="32" y="132"/>
                    <a:pt x="33" y="137"/>
                  </a:cubicBezTo>
                  <a:cubicBezTo>
                    <a:pt x="33" y="137"/>
                    <a:pt x="32" y="136"/>
                    <a:pt x="33" y="136"/>
                  </a:cubicBezTo>
                  <a:close/>
                  <a:moveTo>
                    <a:pt x="34" y="122"/>
                  </a:moveTo>
                  <a:cubicBezTo>
                    <a:pt x="34" y="122"/>
                    <a:pt x="34" y="124"/>
                    <a:pt x="34" y="124"/>
                  </a:cubicBezTo>
                  <a:cubicBezTo>
                    <a:pt x="35" y="124"/>
                    <a:pt x="36" y="122"/>
                    <a:pt x="37" y="121"/>
                  </a:cubicBezTo>
                  <a:cubicBezTo>
                    <a:pt x="37" y="121"/>
                    <a:pt x="37" y="120"/>
                    <a:pt x="36" y="120"/>
                  </a:cubicBezTo>
                  <a:cubicBezTo>
                    <a:pt x="36" y="121"/>
                    <a:pt x="35" y="122"/>
                    <a:pt x="34" y="122"/>
                  </a:cubicBezTo>
                  <a:close/>
                  <a:moveTo>
                    <a:pt x="51" y="121"/>
                  </a:moveTo>
                  <a:cubicBezTo>
                    <a:pt x="51" y="121"/>
                    <a:pt x="51" y="120"/>
                    <a:pt x="51" y="120"/>
                  </a:cubicBezTo>
                  <a:cubicBezTo>
                    <a:pt x="51" y="121"/>
                    <a:pt x="50" y="121"/>
                    <a:pt x="51" y="121"/>
                  </a:cubicBezTo>
                  <a:close/>
                  <a:moveTo>
                    <a:pt x="43" y="121"/>
                  </a:moveTo>
                  <a:cubicBezTo>
                    <a:pt x="43" y="121"/>
                    <a:pt x="43" y="121"/>
                    <a:pt x="43" y="120"/>
                  </a:cubicBezTo>
                  <a:cubicBezTo>
                    <a:pt x="43" y="121"/>
                    <a:pt x="43" y="121"/>
                    <a:pt x="43" y="121"/>
                  </a:cubicBezTo>
                  <a:close/>
                  <a:moveTo>
                    <a:pt x="47" y="122"/>
                  </a:moveTo>
                  <a:cubicBezTo>
                    <a:pt x="47" y="121"/>
                    <a:pt x="47" y="121"/>
                    <a:pt x="47" y="120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46" y="121"/>
                    <a:pt x="47" y="121"/>
                    <a:pt x="47" y="122"/>
                  </a:cubicBezTo>
                  <a:close/>
                  <a:moveTo>
                    <a:pt x="65" y="130"/>
                  </a:moveTo>
                  <a:cubicBezTo>
                    <a:pt x="65" y="132"/>
                    <a:pt x="65" y="136"/>
                    <a:pt x="65" y="139"/>
                  </a:cubicBezTo>
                  <a:cubicBezTo>
                    <a:pt x="65" y="139"/>
                    <a:pt x="64" y="139"/>
                    <a:pt x="64" y="140"/>
                  </a:cubicBezTo>
                  <a:cubicBezTo>
                    <a:pt x="66" y="142"/>
                    <a:pt x="64" y="146"/>
                    <a:pt x="65" y="150"/>
                  </a:cubicBezTo>
                  <a:cubicBezTo>
                    <a:pt x="65" y="141"/>
                    <a:pt x="65" y="130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5" y="123"/>
                    <a:pt x="65" y="127"/>
                    <a:pt x="65" y="130"/>
                  </a:cubicBezTo>
                  <a:close/>
                  <a:moveTo>
                    <a:pt x="39" y="121"/>
                  </a:moveTo>
                  <a:cubicBezTo>
                    <a:pt x="39" y="122"/>
                    <a:pt x="39" y="123"/>
                    <a:pt x="40" y="123"/>
                  </a:cubicBezTo>
                  <a:cubicBezTo>
                    <a:pt x="40" y="123"/>
                    <a:pt x="40" y="123"/>
                    <a:pt x="40" y="122"/>
                  </a:cubicBezTo>
                  <a:cubicBezTo>
                    <a:pt x="40" y="122"/>
                    <a:pt x="40" y="121"/>
                    <a:pt x="39" y="121"/>
                  </a:cubicBezTo>
                  <a:cubicBezTo>
                    <a:pt x="39" y="121"/>
                    <a:pt x="39" y="121"/>
                    <a:pt x="39" y="121"/>
                  </a:cubicBezTo>
                  <a:close/>
                  <a:moveTo>
                    <a:pt x="44" y="123"/>
                  </a:moveTo>
                  <a:cubicBezTo>
                    <a:pt x="44" y="122"/>
                    <a:pt x="44" y="122"/>
                    <a:pt x="44" y="122"/>
                  </a:cubicBezTo>
                  <a:cubicBezTo>
                    <a:pt x="44" y="122"/>
                    <a:pt x="44" y="121"/>
                    <a:pt x="43" y="121"/>
                  </a:cubicBezTo>
                  <a:cubicBezTo>
                    <a:pt x="43" y="122"/>
                    <a:pt x="43" y="122"/>
                    <a:pt x="44" y="123"/>
                  </a:cubicBezTo>
                  <a:close/>
                  <a:moveTo>
                    <a:pt x="47" y="123"/>
                  </a:moveTo>
                  <a:cubicBezTo>
                    <a:pt x="47" y="123"/>
                    <a:pt x="47" y="122"/>
                    <a:pt x="46" y="121"/>
                  </a:cubicBezTo>
                  <a:cubicBezTo>
                    <a:pt x="46" y="122"/>
                    <a:pt x="47" y="123"/>
                    <a:pt x="47" y="123"/>
                  </a:cubicBezTo>
                  <a:close/>
                  <a:moveTo>
                    <a:pt x="50" y="124"/>
                  </a:moveTo>
                  <a:cubicBezTo>
                    <a:pt x="50" y="123"/>
                    <a:pt x="51" y="123"/>
                    <a:pt x="51" y="123"/>
                  </a:cubicBezTo>
                  <a:cubicBezTo>
                    <a:pt x="50" y="122"/>
                    <a:pt x="50" y="122"/>
                    <a:pt x="50" y="121"/>
                  </a:cubicBezTo>
                  <a:cubicBezTo>
                    <a:pt x="50" y="122"/>
                    <a:pt x="49" y="123"/>
                    <a:pt x="50" y="124"/>
                  </a:cubicBezTo>
                  <a:close/>
                  <a:moveTo>
                    <a:pt x="59" y="123"/>
                  </a:moveTo>
                  <a:cubicBezTo>
                    <a:pt x="60" y="123"/>
                    <a:pt x="60" y="122"/>
                    <a:pt x="60" y="122"/>
                  </a:cubicBezTo>
                  <a:cubicBezTo>
                    <a:pt x="60" y="123"/>
                    <a:pt x="60" y="123"/>
                    <a:pt x="59" y="123"/>
                  </a:cubicBezTo>
                  <a:close/>
                  <a:moveTo>
                    <a:pt x="52" y="124"/>
                  </a:moveTo>
                  <a:cubicBezTo>
                    <a:pt x="53" y="124"/>
                    <a:pt x="53" y="124"/>
                    <a:pt x="53" y="123"/>
                  </a:cubicBezTo>
                  <a:cubicBezTo>
                    <a:pt x="53" y="123"/>
                    <a:pt x="53" y="122"/>
                    <a:pt x="52" y="122"/>
                  </a:cubicBezTo>
                  <a:cubicBezTo>
                    <a:pt x="52" y="123"/>
                    <a:pt x="53" y="123"/>
                    <a:pt x="52" y="124"/>
                  </a:cubicBezTo>
                  <a:close/>
                  <a:moveTo>
                    <a:pt x="42" y="123"/>
                  </a:move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2"/>
                    <a:pt x="42" y="123"/>
                  </a:cubicBezTo>
                  <a:close/>
                  <a:moveTo>
                    <a:pt x="55" y="124"/>
                  </a:moveTo>
                  <a:cubicBezTo>
                    <a:pt x="55" y="124"/>
                    <a:pt x="55" y="123"/>
                    <a:pt x="55" y="123"/>
                  </a:cubicBezTo>
                  <a:cubicBezTo>
                    <a:pt x="54" y="123"/>
                    <a:pt x="55" y="124"/>
                    <a:pt x="55" y="124"/>
                  </a:cubicBezTo>
                  <a:close/>
                  <a:moveTo>
                    <a:pt x="48" y="124"/>
                  </a:moveTo>
                  <a:cubicBezTo>
                    <a:pt x="48" y="124"/>
                    <a:pt x="48" y="124"/>
                    <a:pt x="49" y="124"/>
                  </a:cubicBezTo>
                  <a:cubicBezTo>
                    <a:pt x="49" y="124"/>
                    <a:pt x="49" y="123"/>
                    <a:pt x="48" y="123"/>
                  </a:cubicBezTo>
                  <a:cubicBezTo>
                    <a:pt x="48" y="123"/>
                    <a:pt x="48" y="123"/>
                    <a:pt x="48" y="124"/>
                  </a:cubicBezTo>
                  <a:close/>
                  <a:moveTo>
                    <a:pt x="57" y="124"/>
                  </a:moveTo>
                  <a:cubicBezTo>
                    <a:pt x="57" y="124"/>
                    <a:pt x="57" y="123"/>
                    <a:pt x="57" y="123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123"/>
                    <a:pt x="57" y="124"/>
                    <a:pt x="57" y="124"/>
                  </a:cubicBezTo>
                  <a:close/>
                  <a:moveTo>
                    <a:pt x="37" y="124"/>
                  </a:moveTo>
                  <a:cubicBezTo>
                    <a:pt x="37" y="124"/>
                    <a:pt x="38" y="125"/>
                    <a:pt x="38" y="125"/>
                  </a:cubicBezTo>
                  <a:cubicBezTo>
                    <a:pt x="38" y="125"/>
                    <a:pt x="38" y="125"/>
                    <a:pt x="38" y="125"/>
                  </a:cubicBezTo>
                  <a:cubicBezTo>
                    <a:pt x="38" y="124"/>
                    <a:pt x="38" y="124"/>
                    <a:pt x="38" y="123"/>
                  </a:cubicBezTo>
                  <a:cubicBezTo>
                    <a:pt x="37" y="123"/>
                    <a:pt x="37" y="123"/>
                    <a:pt x="37" y="124"/>
                  </a:cubicBezTo>
                  <a:close/>
                  <a:moveTo>
                    <a:pt x="40" y="124"/>
                  </a:moveTo>
                  <a:cubicBezTo>
                    <a:pt x="41" y="124"/>
                    <a:pt x="41" y="124"/>
                    <a:pt x="41" y="123"/>
                  </a:cubicBezTo>
                  <a:cubicBezTo>
                    <a:pt x="41" y="124"/>
                    <a:pt x="40" y="124"/>
                    <a:pt x="40" y="124"/>
                  </a:cubicBezTo>
                  <a:close/>
                  <a:moveTo>
                    <a:pt x="45" y="124"/>
                  </a:moveTo>
                  <a:cubicBezTo>
                    <a:pt x="45" y="124"/>
                    <a:pt x="45" y="125"/>
                    <a:pt x="45" y="125"/>
                  </a:cubicBezTo>
                  <a:cubicBezTo>
                    <a:pt x="46" y="124"/>
                    <a:pt x="45" y="123"/>
                    <a:pt x="45" y="124"/>
                  </a:cubicBezTo>
                  <a:close/>
                  <a:moveTo>
                    <a:pt x="59" y="124"/>
                  </a:moveTo>
                  <a:cubicBezTo>
                    <a:pt x="60" y="124"/>
                    <a:pt x="60" y="125"/>
                    <a:pt x="60" y="125"/>
                  </a:cubicBezTo>
                  <a:cubicBezTo>
                    <a:pt x="60" y="125"/>
                    <a:pt x="60" y="124"/>
                    <a:pt x="60" y="124"/>
                  </a:cubicBezTo>
                  <a:cubicBezTo>
                    <a:pt x="60" y="124"/>
                    <a:pt x="59" y="124"/>
                    <a:pt x="59" y="124"/>
                  </a:cubicBezTo>
                  <a:close/>
                  <a:moveTo>
                    <a:pt x="41" y="126"/>
                  </a:moveTo>
                  <a:cubicBezTo>
                    <a:pt x="41" y="126"/>
                    <a:pt x="42" y="125"/>
                    <a:pt x="42" y="125"/>
                  </a:cubicBezTo>
                  <a:cubicBezTo>
                    <a:pt x="42" y="125"/>
                    <a:pt x="42" y="124"/>
                    <a:pt x="41" y="124"/>
                  </a:cubicBezTo>
                  <a:cubicBezTo>
                    <a:pt x="40" y="125"/>
                    <a:pt x="41" y="125"/>
                    <a:pt x="41" y="126"/>
                  </a:cubicBezTo>
                  <a:close/>
                  <a:moveTo>
                    <a:pt x="48" y="125"/>
                  </a:moveTo>
                  <a:cubicBezTo>
                    <a:pt x="48" y="125"/>
                    <a:pt x="48" y="126"/>
                    <a:pt x="49" y="125"/>
                  </a:cubicBezTo>
                  <a:cubicBezTo>
                    <a:pt x="48" y="125"/>
                    <a:pt x="49" y="124"/>
                    <a:pt x="48" y="124"/>
                  </a:cubicBezTo>
                  <a:cubicBezTo>
                    <a:pt x="48" y="124"/>
                    <a:pt x="48" y="125"/>
                    <a:pt x="48" y="125"/>
                  </a:cubicBezTo>
                  <a:close/>
                  <a:moveTo>
                    <a:pt x="54" y="126"/>
                  </a:moveTo>
                  <a:cubicBezTo>
                    <a:pt x="54" y="125"/>
                    <a:pt x="54" y="125"/>
                    <a:pt x="54" y="124"/>
                  </a:cubicBezTo>
                  <a:cubicBezTo>
                    <a:pt x="53" y="124"/>
                    <a:pt x="53" y="125"/>
                    <a:pt x="54" y="126"/>
                  </a:cubicBezTo>
                  <a:close/>
                  <a:moveTo>
                    <a:pt x="57" y="125"/>
                  </a:moveTo>
                  <a:cubicBezTo>
                    <a:pt x="58" y="125"/>
                    <a:pt x="58" y="125"/>
                    <a:pt x="58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8" y="125"/>
                    <a:pt x="57" y="125"/>
                    <a:pt x="57" y="125"/>
                  </a:cubicBezTo>
                  <a:close/>
                  <a:moveTo>
                    <a:pt x="52" y="125"/>
                  </a:moveTo>
                  <a:cubicBezTo>
                    <a:pt x="52" y="125"/>
                    <a:pt x="52" y="124"/>
                    <a:pt x="51" y="124"/>
                  </a:cubicBezTo>
                  <a:cubicBezTo>
                    <a:pt x="51" y="124"/>
                    <a:pt x="51" y="125"/>
                    <a:pt x="52" y="125"/>
                  </a:cubicBezTo>
                  <a:close/>
                  <a:moveTo>
                    <a:pt x="37" y="126"/>
                  </a:moveTo>
                  <a:cubicBezTo>
                    <a:pt x="38" y="126"/>
                    <a:pt x="37" y="125"/>
                    <a:pt x="36" y="125"/>
                  </a:cubicBezTo>
                  <a:cubicBezTo>
                    <a:pt x="37" y="125"/>
                    <a:pt x="37" y="126"/>
                    <a:pt x="37" y="126"/>
                  </a:cubicBezTo>
                  <a:close/>
                  <a:moveTo>
                    <a:pt x="61" y="126"/>
                  </a:moveTo>
                  <a:cubicBezTo>
                    <a:pt x="61" y="126"/>
                    <a:pt x="62" y="125"/>
                    <a:pt x="61" y="125"/>
                  </a:cubicBezTo>
                  <a:cubicBezTo>
                    <a:pt x="61" y="125"/>
                    <a:pt x="61" y="126"/>
                    <a:pt x="61" y="126"/>
                  </a:cubicBezTo>
                  <a:close/>
                  <a:moveTo>
                    <a:pt x="35" y="127"/>
                  </a:moveTo>
                  <a:cubicBezTo>
                    <a:pt x="35" y="127"/>
                    <a:pt x="35" y="128"/>
                    <a:pt x="36" y="128"/>
                  </a:cubicBezTo>
                  <a:cubicBezTo>
                    <a:pt x="36" y="128"/>
                    <a:pt x="36" y="127"/>
                    <a:pt x="36" y="127"/>
                  </a:cubicBezTo>
                  <a:cubicBezTo>
                    <a:pt x="36" y="127"/>
                    <a:pt x="36" y="126"/>
                    <a:pt x="36" y="125"/>
                  </a:cubicBezTo>
                  <a:cubicBezTo>
                    <a:pt x="35" y="126"/>
                    <a:pt x="35" y="126"/>
                    <a:pt x="35" y="127"/>
                  </a:cubicBezTo>
                  <a:close/>
                  <a:moveTo>
                    <a:pt x="38" y="126"/>
                  </a:moveTo>
                  <a:cubicBezTo>
                    <a:pt x="39" y="126"/>
                    <a:pt x="39" y="126"/>
                    <a:pt x="39" y="126"/>
                  </a:cubicBezTo>
                  <a:cubicBezTo>
                    <a:pt x="39" y="126"/>
                    <a:pt x="39" y="126"/>
                    <a:pt x="38" y="126"/>
                  </a:cubicBezTo>
                  <a:close/>
                  <a:moveTo>
                    <a:pt x="41" y="127"/>
                  </a:moveTo>
                  <a:cubicBezTo>
                    <a:pt x="40" y="126"/>
                    <a:pt x="40" y="126"/>
                    <a:pt x="40" y="126"/>
                  </a:cubicBezTo>
                  <a:cubicBezTo>
                    <a:pt x="40" y="126"/>
                    <a:pt x="40" y="127"/>
                    <a:pt x="41" y="127"/>
                  </a:cubicBezTo>
                  <a:close/>
                  <a:moveTo>
                    <a:pt x="47" y="127"/>
                  </a:moveTo>
                  <a:cubicBezTo>
                    <a:pt x="47" y="127"/>
                    <a:pt x="47" y="126"/>
                    <a:pt x="46" y="126"/>
                  </a:cubicBezTo>
                  <a:cubicBezTo>
                    <a:pt x="46" y="126"/>
                    <a:pt x="46" y="127"/>
                    <a:pt x="47" y="127"/>
                  </a:cubicBezTo>
                  <a:close/>
                  <a:moveTo>
                    <a:pt x="54" y="127"/>
                  </a:moveTo>
                  <a:cubicBezTo>
                    <a:pt x="55" y="127"/>
                    <a:pt x="55" y="126"/>
                    <a:pt x="54" y="126"/>
                  </a:cubicBezTo>
                  <a:cubicBezTo>
                    <a:pt x="54" y="126"/>
                    <a:pt x="54" y="126"/>
                    <a:pt x="54" y="127"/>
                  </a:cubicBezTo>
                  <a:close/>
                  <a:moveTo>
                    <a:pt x="50" y="127"/>
                  </a:moveTo>
                  <a:cubicBezTo>
                    <a:pt x="51" y="127"/>
                    <a:pt x="51" y="126"/>
                    <a:pt x="50" y="126"/>
                  </a:cubicBezTo>
                  <a:cubicBezTo>
                    <a:pt x="50" y="126"/>
                    <a:pt x="50" y="127"/>
                    <a:pt x="50" y="127"/>
                  </a:cubicBezTo>
                  <a:close/>
                  <a:moveTo>
                    <a:pt x="59" y="126"/>
                  </a:moveTo>
                  <a:cubicBezTo>
                    <a:pt x="58" y="126"/>
                    <a:pt x="59" y="126"/>
                    <a:pt x="59" y="126"/>
                  </a:cubicBezTo>
                  <a:cubicBezTo>
                    <a:pt x="58" y="126"/>
                    <a:pt x="58" y="127"/>
                    <a:pt x="59" y="126"/>
                  </a:cubicBezTo>
                  <a:close/>
                  <a:moveTo>
                    <a:pt x="53" y="129"/>
                  </a:moveTo>
                  <a:cubicBezTo>
                    <a:pt x="54" y="128"/>
                    <a:pt x="53" y="127"/>
                    <a:pt x="53" y="126"/>
                  </a:cubicBezTo>
                  <a:cubicBezTo>
                    <a:pt x="52" y="127"/>
                    <a:pt x="53" y="128"/>
                    <a:pt x="53" y="129"/>
                  </a:cubicBezTo>
                  <a:close/>
                  <a:moveTo>
                    <a:pt x="40" y="128"/>
                  </a:moveTo>
                  <a:cubicBezTo>
                    <a:pt x="40" y="127"/>
                    <a:pt x="40" y="127"/>
                    <a:pt x="39" y="126"/>
                  </a:cubicBezTo>
                  <a:cubicBezTo>
                    <a:pt x="39" y="127"/>
                    <a:pt x="39" y="128"/>
                    <a:pt x="40" y="128"/>
                  </a:cubicBezTo>
                  <a:close/>
                  <a:moveTo>
                    <a:pt x="49" y="127"/>
                  </a:moveTo>
                  <a:cubicBezTo>
                    <a:pt x="50" y="127"/>
                    <a:pt x="49" y="128"/>
                    <a:pt x="50" y="128"/>
                  </a:cubicBezTo>
                  <a:cubicBezTo>
                    <a:pt x="50" y="127"/>
                    <a:pt x="50" y="128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49" y="127"/>
                    <a:pt x="49" y="127"/>
                    <a:pt x="49" y="127"/>
                  </a:cubicBezTo>
                  <a:close/>
                  <a:moveTo>
                    <a:pt x="42" y="127"/>
                  </a:moveTo>
                  <a:cubicBezTo>
                    <a:pt x="42" y="127"/>
                    <a:pt x="42" y="128"/>
                    <a:pt x="43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43" y="127"/>
                    <a:pt x="43" y="127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lose/>
                  <a:moveTo>
                    <a:pt x="60" y="128"/>
                  </a:moveTo>
                  <a:cubicBezTo>
                    <a:pt x="60" y="128"/>
                    <a:pt x="60" y="127"/>
                    <a:pt x="60" y="127"/>
                  </a:cubicBezTo>
                  <a:cubicBezTo>
                    <a:pt x="60" y="127"/>
                    <a:pt x="59" y="128"/>
                    <a:pt x="60" y="128"/>
                  </a:cubicBezTo>
                  <a:close/>
                  <a:moveTo>
                    <a:pt x="57" y="128"/>
                  </a:moveTo>
                  <a:cubicBezTo>
                    <a:pt x="57" y="128"/>
                    <a:pt x="57" y="128"/>
                    <a:pt x="57" y="128"/>
                  </a:cubicBezTo>
                  <a:cubicBezTo>
                    <a:pt x="58" y="127"/>
                    <a:pt x="58" y="127"/>
                    <a:pt x="57" y="127"/>
                  </a:cubicBezTo>
                  <a:cubicBezTo>
                    <a:pt x="57" y="127"/>
                    <a:pt x="57" y="127"/>
                    <a:pt x="57" y="128"/>
                  </a:cubicBezTo>
                  <a:close/>
                  <a:moveTo>
                    <a:pt x="62" y="131"/>
                  </a:moveTo>
                  <a:cubicBezTo>
                    <a:pt x="62" y="130"/>
                    <a:pt x="63" y="128"/>
                    <a:pt x="62" y="127"/>
                  </a:cubicBezTo>
                  <a:cubicBezTo>
                    <a:pt x="62" y="129"/>
                    <a:pt x="62" y="130"/>
                    <a:pt x="62" y="131"/>
                  </a:cubicBezTo>
                  <a:close/>
                  <a:moveTo>
                    <a:pt x="33" y="129"/>
                  </a:moveTo>
                  <a:cubicBezTo>
                    <a:pt x="33" y="130"/>
                    <a:pt x="33" y="130"/>
                    <a:pt x="33" y="130"/>
                  </a:cubicBezTo>
                  <a:cubicBezTo>
                    <a:pt x="33" y="131"/>
                    <a:pt x="33" y="131"/>
                    <a:pt x="33" y="130"/>
                  </a:cubicBezTo>
                  <a:cubicBezTo>
                    <a:pt x="33" y="129"/>
                    <a:pt x="33" y="129"/>
                    <a:pt x="33" y="128"/>
                  </a:cubicBezTo>
                  <a:cubicBezTo>
                    <a:pt x="33" y="128"/>
                    <a:pt x="33" y="127"/>
                    <a:pt x="33" y="128"/>
                  </a:cubicBezTo>
                  <a:cubicBezTo>
                    <a:pt x="33" y="128"/>
                    <a:pt x="33" y="129"/>
                    <a:pt x="33" y="129"/>
                  </a:cubicBezTo>
                  <a:close/>
                  <a:moveTo>
                    <a:pt x="55" y="128"/>
                  </a:moveTo>
                  <a:cubicBezTo>
                    <a:pt x="55" y="128"/>
                    <a:pt x="56" y="128"/>
                    <a:pt x="55" y="127"/>
                  </a:cubicBezTo>
                  <a:cubicBezTo>
                    <a:pt x="55" y="128"/>
                    <a:pt x="55" y="128"/>
                    <a:pt x="55" y="128"/>
                  </a:cubicBezTo>
                  <a:close/>
                  <a:moveTo>
                    <a:pt x="38" y="130"/>
                  </a:moveTo>
                  <a:cubicBezTo>
                    <a:pt x="39" y="129"/>
                    <a:pt x="39" y="128"/>
                    <a:pt x="38" y="128"/>
                  </a:cubicBezTo>
                  <a:cubicBezTo>
                    <a:pt x="38" y="128"/>
                    <a:pt x="38" y="129"/>
                    <a:pt x="38" y="130"/>
                  </a:cubicBezTo>
                  <a:close/>
                  <a:moveTo>
                    <a:pt x="45" y="129"/>
                  </a:moveTo>
                  <a:cubicBezTo>
                    <a:pt x="45" y="129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9"/>
                    <a:pt x="45" y="129"/>
                  </a:cubicBezTo>
                  <a:close/>
                  <a:moveTo>
                    <a:pt x="42" y="129"/>
                  </a:moveTo>
                  <a:cubicBezTo>
                    <a:pt x="42" y="129"/>
                    <a:pt x="42" y="129"/>
                    <a:pt x="41" y="128"/>
                  </a:cubicBezTo>
                  <a:cubicBezTo>
                    <a:pt x="41" y="129"/>
                    <a:pt x="42" y="129"/>
                    <a:pt x="42" y="129"/>
                  </a:cubicBezTo>
                  <a:close/>
                  <a:moveTo>
                    <a:pt x="47" y="129"/>
                  </a:moveTo>
                  <a:cubicBezTo>
                    <a:pt x="48" y="129"/>
                    <a:pt x="47" y="129"/>
                    <a:pt x="48" y="130"/>
                  </a:cubicBezTo>
                  <a:cubicBezTo>
                    <a:pt x="48" y="130"/>
                    <a:pt x="48" y="130"/>
                    <a:pt x="48" y="130"/>
                  </a:cubicBezTo>
                  <a:cubicBezTo>
                    <a:pt x="49" y="130"/>
                    <a:pt x="49" y="129"/>
                    <a:pt x="48" y="128"/>
                  </a:cubicBezTo>
                  <a:cubicBezTo>
                    <a:pt x="48" y="129"/>
                    <a:pt x="48" y="128"/>
                    <a:pt x="47" y="129"/>
                  </a:cubicBezTo>
                  <a:close/>
                  <a:moveTo>
                    <a:pt x="50" y="129"/>
                  </a:moveTo>
                  <a:cubicBezTo>
                    <a:pt x="50" y="129"/>
                    <a:pt x="50" y="129"/>
                    <a:pt x="50" y="130"/>
                  </a:cubicBezTo>
                  <a:cubicBezTo>
                    <a:pt x="50" y="130"/>
                    <a:pt x="51" y="130"/>
                    <a:pt x="51" y="129"/>
                  </a:cubicBezTo>
                  <a:cubicBezTo>
                    <a:pt x="50" y="129"/>
                    <a:pt x="51" y="129"/>
                    <a:pt x="51" y="129"/>
                  </a:cubicBezTo>
                  <a:cubicBezTo>
                    <a:pt x="51" y="129"/>
                    <a:pt x="51" y="128"/>
                    <a:pt x="50" y="128"/>
                  </a:cubicBezTo>
                  <a:cubicBezTo>
                    <a:pt x="50" y="129"/>
                    <a:pt x="50" y="129"/>
                    <a:pt x="50" y="129"/>
                  </a:cubicBezTo>
                  <a:close/>
                  <a:moveTo>
                    <a:pt x="52" y="129"/>
                  </a:moveTo>
                  <a:cubicBezTo>
                    <a:pt x="52" y="129"/>
                    <a:pt x="52" y="128"/>
                    <a:pt x="52" y="128"/>
                  </a:cubicBezTo>
                  <a:cubicBezTo>
                    <a:pt x="51" y="128"/>
                    <a:pt x="51" y="129"/>
                    <a:pt x="52" y="129"/>
                  </a:cubicBezTo>
                  <a:close/>
                  <a:moveTo>
                    <a:pt x="41" y="128"/>
                  </a:moveTo>
                  <a:cubicBezTo>
                    <a:pt x="41" y="128"/>
                    <a:pt x="40" y="128"/>
                    <a:pt x="40" y="128"/>
                  </a:cubicBezTo>
                  <a:cubicBezTo>
                    <a:pt x="40" y="129"/>
                    <a:pt x="41" y="129"/>
                    <a:pt x="41" y="128"/>
                  </a:cubicBezTo>
                  <a:close/>
                  <a:moveTo>
                    <a:pt x="58" y="129"/>
                  </a:moveTo>
                  <a:cubicBezTo>
                    <a:pt x="58" y="129"/>
                    <a:pt x="58" y="129"/>
                    <a:pt x="58" y="129"/>
                  </a:cubicBezTo>
                  <a:cubicBezTo>
                    <a:pt x="58" y="129"/>
                    <a:pt x="58" y="128"/>
                    <a:pt x="58" y="128"/>
                  </a:cubicBezTo>
                  <a:cubicBezTo>
                    <a:pt x="58" y="129"/>
                    <a:pt x="58" y="129"/>
                    <a:pt x="58" y="129"/>
                  </a:cubicBezTo>
                  <a:close/>
                  <a:moveTo>
                    <a:pt x="45" y="131"/>
                  </a:moveTo>
                  <a:cubicBezTo>
                    <a:pt x="45" y="130"/>
                    <a:pt x="44" y="129"/>
                    <a:pt x="44" y="129"/>
                  </a:cubicBezTo>
                  <a:cubicBezTo>
                    <a:pt x="43" y="130"/>
                    <a:pt x="44" y="131"/>
                    <a:pt x="45" y="131"/>
                  </a:cubicBezTo>
                  <a:close/>
                  <a:moveTo>
                    <a:pt x="37" y="131"/>
                  </a:moveTo>
                  <a:cubicBezTo>
                    <a:pt x="38" y="131"/>
                    <a:pt x="38" y="129"/>
                    <a:pt x="37" y="129"/>
                  </a:cubicBezTo>
                  <a:cubicBezTo>
                    <a:pt x="36" y="130"/>
                    <a:pt x="37" y="130"/>
                    <a:pt x="37" y="131"/>
                  </a:cubicBezTo>
                  <a:close/>
                  <a:moveTo>
                    <a:pt x="41" y="130"/>
                  </a:moveTo>
                  <a:cubicBezTo>
                    <a:pt x="41" y="130"/>
                    <a:pt x="41" y="129"/>
                    <a:pt x="41" y="129"/>
                  </a:cubicBezTo>
                  <a:cubicBezTo>
                    <a:pt x="41" y="130"/>
                    <a:pt x="41" y="130"/>
                    <a:pt x="41" y="130"/>
                  </a:cubicBezTo>
                  <a:close/>
                  <a:moveTo>
                    <a:pt x="39" y="131"/>
                  </a:moveTo>
                  <a:cubicBezTo>
                    <a:pt x="39" y="130"/>
                    <a:pt x="40" y="130"/>
                    <a:pt x="40" y="129"/>
                  </a:cubicBezTo>
                  <a:cubicBezTo>
                    <a:pt x="39" y="130"/>
                    <a:pt x="38" y="131"/>
                    <a:pt x="39" y="131"/>
                  </a:cubicBezTo>
                  <a:close/>
                  <a:moveTo>
                    <a:pt x="55" y="131"/>
                  </a:moveTo>
                  <a:cubicBezTo>
                    <a:pt x="55" y="131"/>
                    <a:pt x="55" y="131"/>
                    <a:pt x="55" y="130"/>
                  </a:cubicBezTo>
                  <a:cubicBezTo>
                    <a:pt x="55" y="130"/>
                    <a:pt x="55" y="130"/>
                    <a:pt x="55" y="130"/>
                  </a:cubicBezTo>
                  <a:cubicBezTo>
                    <a:pt x="54" y="130"/>
                    <a:pt x="54" y="131"/>
                    <a:pt x="55" y="131"/>
                  </a:cubicBezTo>
                  <a:close/>
                  <a:moveTo>
                    <a:pt x="56" y="131"/>
                  </a:moveTo>
                  <a:cubicBezTo>
                    <a:pt x="56" y="131"/>
                    <a:pt x="56" y="131"/>
                    <a:pt x="57" y="131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0"/>
                    <a:pt x="56" y="130"/>
                    <a:pt x="56" y="131"/>
                  </a:cubicBezTo>
                  <a:close/>
                  <a:moveTo>
                    <a:pt x="50" y="133"/>
                  </a:moveTo>
                  <a:cubicBezTo>
                    <a:pt x="51" y="132"/>
                    <a:pt x="50" y="130"/>
                    <a:pt x="49" y="130"/>
                  </a:cubicBezTo>
                  <a:cubicBezTo>
                    <a:pt x="49" y="131"/>
                    <a:pt x="49" y="131"/>
                    <a:pt x="49" y="132"/>
                  </a:cubicBezTo>
                  <a:cubicBezTo>
                    <a:pt x="49" y="132"/>
                    <a:pt x="49" y="131"/>
                    <a:pt x="49" y="132"/>
                  </a:cubicBezTo>
                  <a:cubicBezTo>
                    <a:pt x="49" y="132"/>
                    <a:pt x="49" y="132"/>
                    <a:pt x="50" y="133"/>
                  </a:cubicBezTo>
                  <a:close/>
                  <a:moveTo>
                    <a:pt x="40" y="133"/>
                  </a:moveTo>
                  <a:cubicBezTo>
                    <a:pt x="40" y="132"/>
                    <a:pt x="40" y="132"/>
                    <a:pt x="41" y="131"/>
                  </a:cubicBezTo>
                  <a:cubicBezTo>
                    <a:pt x="40" y="131"/>
                    <a:pt x="40" y="130"/>
                    <a:pt x="40" y="130"/>
                  </a:cubicBezTo>
                  <a:cubicBezTo>
                    <a:pt x="39" y="131"/>
                    <a:pt x="39" y="132"/>
                    <a:pt x="40" y="133"/>
                  </a:cubicBezTo>
                  <a:close/>
                  <a:moveTo>
                    <a:pt x="43" y="132"/>
                  </a:moveTo>
                  <a:cubicBezTo>
                    <a:pt x="44" y="132"/>
                    <a:pt x="43" y="131"/>
                    <a:pt x="43" y="131"/>
                  </a:cubicBezTo>
                  <a:cubicBezTo>
                    <a:pt x="43" y="131"/>
                    <a:pt x="43" y="132"/>
                    <a:pt x="43" y="132"/>
                  </a:cubicBezTo>
                  <a:close/>
                  <a:moveTo>
                    <a:pt x="60" y="131"/>
                  </a:moveTo>
                  <a:cubicBezTo>
                    <a:pt x="60" y="131"/>
                    <a:pt x="60" y="131"/>
                    <a:pt x="59" y="131"/>
                  </a:cubicBezTo>
                  <a:cubicBezTo>
                    <a:pt x="59" y="131"/>
                    <a:pt x="60" y="131"/>
                    <a:pt x="60" y="131"/>
                  </a:cubicBezTo>
                  <a:close/>
                  <a:moveTo>
                    <a:pt x="36" y="133"/>
                  </a:moveTo>
                  <a:cubicBezTo>
                    <a:pt x="37" y="133"/>
                    <a:pt x="36" y="131"/>
                    <a:pt x="36" y="131"/>
                  </a:cubicBezTo>
                  <a:cubicBezTo>
                    <a:pt x="35" y="132"/>
                    <a:pt x="35" y="132"/>
                    <a:pt x="36" y="133"/>
                  </a:cubicBezTo>
                  <a:close/>
                  <a:moveTo>
                    <a:pt x="38" y="132"/>
                  </a:moveTo>
                  <a:cubicBezTo>
                    <a:pt x="38" y="132"/>
                    <a:pt x="38" y="132"/>
                    <a:pt x="38" y="132"/>
                  </a:cubicBezTo>
                  <a:cubicBezTo>
                    <a:pt x="38" y="132"/>
                    <a:pt x="39" y="131"/>
                    <a:pt x="38" y="131"/>
                  </a:cubicBezTo>
                  <a:cubicBezTo>
                    <a:pt x="38" y="132"/>
                    <a:pt x="38" y="132"/>
                    <a:pt x="38" y="132"/>
                  </a:cubicBezTo>
                  <a:close/>
                  <a:moveTo>
                    <a:pt x="55" y="132"/>
                  </a:moveTo>
                  <a:cubicBezTo>
                    <a:pt x="55" y="132"/>
                    <a:pt x="56" y="132"/>
                    <a:pt x="55" y="132"/>
                  </a:cubicBezTo>
                  <a:cubicBezTo>
                    <a:pt x="55" y="132"/>
                    <a:pt x="55" y="131"/>
                    <a:pt x="55" y="131"/>
                  </a:cubicBezTo>
                  <a:cubicBezTo>
                    <a:pt x="55" y="132"/>
                    <a:pt x="55" y="132"/>
                    <a:pt x="55" y="132"/>
                  </a:cubicBezTo>
                  <a:close/>
                  <a:moveTo>
                    <a:pt x="59" y="134"/>
                  </a:moveTo>
                  <a:cubicBezTo>
                    <a:pt x="58" y="134"/>
                    <a:pt x="59" y="132"/>
                    <a:pt x="58" y="131"/>
                  </a:cubicBezTo>
                  <a:cubicBezTo>
                    <a:pt x="58" y="133"/>
                    <a:pt x="58" y="134"/>
                    <a:pt x="59" y="134"/>
                  </a:cubicBezTo>
                  <a:close/>
                  <a:moveTo>
                    <a:pt x="48" y="133"/>
                  </a:moveTo>
                  <a:cubicBezTo>
                    <a:pt x="48" y="133"/>
                    <a:pt x="48" y="132"/>
                    <a:pt x="48" y="132"/>
                  </a:cubicBezTo>
                  <a:cubicBezTo>
                    <a:pt x="47" y="132"/>
                    <a:pt x="48" y="133"/>
                    <a:pt x="48" y="133"/>
                  </a:cubicBezTo>
                  <a:close/>
                  <a:moveTo>
                    <a:pt x="53" y="133"/>
                  </a:moveTo>
                  <a:cubicBezTo>
                    <a:pt x="53" y="133"/>
                    <a:pt x="53" y="132"/>
                    <a:pt x="53" y="132"/>
                  </a:cubicBezTo>
                  <a:cubicBezTo>
                    <a:pt x="53" y="132"/>
                    <a:pt x="53" y="133"/>
                    <a:pt x="53" y="133"/>
                  </a:cubicBezTo>
                  <a:close/>
                  <a:moveTo>
                    <a:pt x="39" y="134"/>
                  </a:moveTo>
                  <a:cubicBezTo>
                    <a:pt x="39" y="133"/>
                    <a:pt x="39" y="133"/>
                    <a:pt x="38" y="132"/>
                  </a:cubicBezTo>
                  <a:cubicBezTo>
                    <a:pt x="38" y="133"/>
                    <a:pt x="38" y="133"/>
                    <a:pt x="39" y="134"/>
                  </a:cubicBezTo>
                  <a:close/>
                  <a:moveTo>
                    <a:pt x="62" y="133"/>
                  </a:moveTo>
                  <a:cubicBezTo>
                    <a:pt x="62" y="133"/>
                    <a:pt x="63" y="133"/>
                    <a:pt x="62" y="132"/>
                  </a:cubicBezTo>
                  <a:cubicBezTo>
                    <a:pt x="62" y="133"/>
                    <a:pt x="62" y="133"/>
                    <a:pt x="62" y="133"/>
                  </a:cubicBezTo>
                  <a:close/>
                  <a:moveTo>
                    <a:pt x="40" y="134"/>
                  </a:moveTo>
                  <a:cubicBezTo>
                    <a:pt x="40" y="134"/>
                    <a:pt x="40" y="135"/>
                    <a:pt x="41" y="135"/>
                  </a:cubicBezTo>
                  <a:cubicBezTo>
                    <a:pt x="41" y="135"/>
                    <a:pt x="42" y="134"/>
                    <a:pt x="42" y="134"/>
                  </a:cubicBezTo>
                  <a:cubicBezTo>
                    <a:pt x="42" y="132"/>
                    <a:pt x="40" y="133"/>
                    <a:pt x="40" y="134"/>
                  </a:cubicBezTo>
                  <a:close/>
                  <a:moveTo>
                    <a:pt x="36" y="134"/>
                  </a:moveTo>
                  <a:cubicBezTo>
                    <a:pt x="37" y="134"/>
                    <a:pt x="37" y="133"/>
                    <a:pt x="37" y="133"/>
                  </a:cubicBezTo>
                  <a:cubicBezTo>
                    <a:pt x="37" y="133"/>
                    <a:pt x="37" y="133"/>
                    <a:pt x="36" y="134"/>
                  </a:cubicBezTo>
                  <a:close/>
                  <a:moveTo>
                    <a:pt x="57" y="136"/>
                  </a:moveTo>
                  <a:cubicBezTo>
                    <a:pt x="57" y="135"/>
                    <a:pt x="57" y="135"/>
                    <a:pt x="58" y="135"/>
                  </a:cubicBezTo>
                  <a:cubicBezTo>
                    <a:pt x="57" y="134"/>
                    <a:pt x="57" y="134"/>
                    <a:pt x="56" y="133"/>
                  </a:cubicBezTo>
                  <a:cubicBezTo>
                    <a:pt x="56" y="134"/>
                    <a:pt x="56" y="135"/>
                    <a:pt x="57" y="136"/>
                  </a:cubicBezTo>
                  <a:close/>
                  <a:moveTo>
                    <a:pt x="45" y="134"/>
                  </a:moveTo>
                  <a:cubicBezTo>
                    <a:pt x="45" y="134"/>
                    <a:pt x="45" y="133"/>
                    <a:pt x="45" y="133"/>
                  </a:cubicBezTo>
                  <a:cubicBezTo>
                    <a:pt x="44" y="133"/>
                    <a:pt x="44" y="134"/>
                    <a:pt x="45" y="134"/>
                  </a:cubicBezTo>
                  <a:close/>
                  <a:moveTo>
                    <a:pt x="51" y="135"/>
                  </a:moveTo>
                  <a:cubicBezTo>
                    <a:pt x="51" y="135"/>
                    <a:pt x="52" y="134"/>
                    <a:pt x="52" y="134"/>
                  </a:cubicBezTo>
                  <a:cubicBezTo>
                    <a:pt x="52" y="134"/>
                    <a:pt x="52" y="133"/>
                    <a:pt x="51" y="133"/>
                  </a:cubicBezTo>
                  <a:cubicBezTo>
                    <a:pt x="51" y="134"/>
                    <a:pt x="51" y="135"/>
                    <a:pt x="51" y="135"/>
                  </a:cubicBezTo>
                  <a:close/>
                  <a:moveTo>
                    <a:pt x="48" y="135"/>
                  </a:move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8" y="135"/>
                  </a:cubicBezTo>
                  <a:close/>
                  <a:moveTo>
                    <a:pt x="37" y="134"/>
                  </a:moveTo>
                  <a:cubicBezTo>
                    <a:pt x="37" y="134"/>
                    <a:pt x="37" y="135"/>
                    <a:pt x="37" y="135"/>
                  </a:cubicBezTo>
                  <a:cubicBezTo>
                    <a:pt x="38" y="135"/>
                    <a:pt x="38" y="134"/>
                    <a:pt x="37" y="134"/>
                  </a:cubicBezTo>
                  <a:cubicBezTo>
                    <a:pt x="37" y="134"/>
                    <a:pt x="37" y="134"/>
                    <a:pt x="37" y="134"/>
                  </a:cubicBezTo>
                  <a:close/>
                  <a:moveTo>
                    <a:pt x="40" y="136"/>
                  </a:moveTo>
                  <a:cubicBezTo>
                    <a:pt x="40" y="135"/>
                    <a:pt x="40" y="135"/>
                    <a:pt x="39" y="135"/>
                  </a:cubicBezTo>
                  <a:cubicBezTo>
                    <a:pt x="39" y="135"/>
                    <a:pt x="40" y="136"/>
                    <a:pt x="40" y="136"/>
                  </a:cubicBezTo>
                  <a:close/>
                  <a:moveTo>
                    <a:pt x="54" y="136"/>
                  </a:moveTo>
                  <a:cubicBezTo>
                    <a:pt x="54" y="136"/>
                    <a:pt x="55" y="137"/>
                    <a:pt x="55" y="137"/>
                  </a:cubicBezTo>
                  <a:cubicBezTo>
                    <a:pt x="55" y="137"/>
                    <a:pt x="55" y="136"/>
                    <a:pt x="54" y="136"/>
                  </a:cubicBezTo>
                  <a:close/>
                  <a:moveTo>
                    <a:pt x="55" y="137"/>
                  </a:moveTo>
                  <a:cubicBezTo>
                    <a:pt x="56" y="136"/>
                    <a:pt x="55" y="134"/>
                    <a:pt x="54" y="136"/>
                  </a:cubicBezTo>
                  <a:cubicBezTo>
                    <a:pt x="55" y="136"/>
                    <a:pt x="55" y="137"/>
                    <a:pt x="55" y="137"/>
                  </a:cubicBezTo>
                  <a:close/>
                  <a:moveTo>
                    <a:pt x="42" y="137"/>
                  </a:moveTo>
                  <a:cubicBezTo>
                    <a:pt x="43" y="137"/>
                    <a:pt x="43" y="136"/>
                    <a:pt x="43" y="135"/>
                  </a:cubicBezTo>
                  <a:cubicBezTo>
                    <a:pt x="43" y="136"/>
                    <a:pt x="42" y="136"/>
                    <a:pt x="42" y="137"/>
                  </a:cubicBezTo>
                  <a:close/>
                  <a:moveTo>
                    <a:pt x="50" y="136"/>
                  </a:moveTo>
                  <a:cubicBezTo>
                    <a:pt x="50" y="136"/>
                    <a:pt x="50" y="136"/>
                    <a:pt x="50" y="135"/>
                  </a:cubicBezTo>
                  <a:cubicBezTo>
                    <a:pt x="50" y="135"/>
                    <a:pt x="50" y="135"/>
                    <a:pt x="49" y="135"/>
                  </a:cubicBezTo>
                  <a:cubicBezTo>
                    <a:pt x="49" y="136"/>
                    <a:pt x="50" y="136"/>
                    <a:pt x="50" y="136"/>
                  </a:cubicBezTo>
                  <a:close/>
                  <a:moveTo>
                    <a:pt x="39" y="138"/>
                  </a:moveTo>
                  <a:cubicBezTo>
                    <a:pt x="39" y="137"/>
                    <a:pt x="39" y="136"/>
                    <a:pt x="38" y="136"/>
                  </a:cubicBezTo>
                  <a:cubicBezTo>
                    <a:pt x="38" y="136"/>
                    <a:pt x="39" y="137"/>
                    <a:pt x="39" y="138"/>
                  </a:cubicBezTo>
                  <a:close/>
                  <a:moveTo>
                    <a:pt x="35" y="137"/>
                  </a:moveTo>
                  <a:cubicBezTo>
                    <a:pt x="35" y="138"/>
                    <a:pt x="36" y="137"/>
                    <a:pt x="36" y="137"/>
                  </a:cubicBezTo>
                  <a:cubicBezTo>
                    <a:pt x="36" y="137"/>
                    <a:pt x="36" y="136"/>
                    <a:pt x="35" y="136"/>
                  </a:cubicBezTo>
                  <a:cubicBezTo>
                    <a:pt x="35" y="136"/>
                    <a:pt x="35" y="137"/>
                    <a:pt x="35" y="137"/>
                  </a:cubicBezTo>
                  <a:close/>
                  <a:moveTo>
                    <a:pt x="62" y="138"/>
                  </a:moveTo>
                  <a:cubicBezTo>
                    <a:pt x="62" y="137"/>
                    <a:pt x="63" y="136"/>
                    <a:pt x="62" y="136"/>
                  </a:cubicBezTo>
                  <a:cubicBezTo>
                    <a:pt x="62" y="137"/>
                    <a:pt x="62" y="137"/>
                    <a:pt x="62" y="138"/>
                  </a:cubicBezTo>
                  <a:close/>
                  <a:moveTo>
                    <a:pt x="54" y="138"/>
                  </a:moveTo>
                  <a:cubicBezTo>
                    <a:pt x="54" y="138"/>
                    <a:pt x="54" y="137"/>
                    <a:pt x="53" y="137"/>
                  </a:cubicBezTo>
                  <a:cubicBezTo>
                    <a:pt x="53" y="137"/>
                    <a:pt x="53" y="138"/>
                    <a:pt x="54" y="138"/>
                  </a:cubicBezTo>
                  <a:close/>
                  <a:moveTo>
                    <a:pt x="42" y="140"/>
                  </a:moveTo>
                  <a:cubicBezTo>
                    <a:pt x="42" y="141"/>
                    <a:pt x="42" y="141"/>
                    <a:pt x="43" y="141"/>
                  </a:cubicBezTo>
                  <a:cubicBezTo>
                    <a:pt x="43" y="140"/>
                    <a:pt x="45" y="139"/>
                    <a:pt x="45" y="138"/>
                  </a:cubicBezTo>
                  <a:cubicBezTo>
                    <a:pt x="45" y="138"/>
                    <a:pt x="45" y="137"/>
                    <a:pt x="44" y="137"/>
                  </a:cubicBezTo>
                  <a:cubicBezTo>
                    <a:pt x="44" y="138"/>
                    <a:pt x="43" y="139"/>
                    <a:pt x="42" y="140"/>
                  </a:cubicBezTo>
                  <a:close/>
                  <a:moveTo>
                    <a:pt x="47" y="139"/>
                  </a:moveTo>
                  <a:cubicBezTo>
                    <a:pt x="48" y="139"/>
                    <a:pt x="48" y="138"/>
                    <a:pt x="48" y="138"/>
                  </a:cubicBezTo>
                  <a:cubicBezTo>
                    <a:pt x="47" y="138"/>
                    <a:pt x="47" y="139"/>
                    <a:pt x="47" y="139"/>
                  </a:cubicBezTo>
                  <a:close/>
                  <a:moveTo>
                    <a:pt x="35" y="142"/>
                  </a:moveTo>
                  <a:cubicBezTo>
                    <a:pt x="37" y="141"/>
                    <a:pt x="37" y="140"/>
                    <a:pt x="37" y="139"/>
                  </a:cubicBezTo>
                  <a:cubicBezTo>
                    <a:pt x="37" y="139"/>
                    <a:pt x="37" y="138"/>
                    <a:pt x="37" y="138"/>
                  </a:cubicBezTo>
                  <a:cubicBezTo>
                    <a:pt x="36" y="139"/>
                    <a:pt x="35" y="140"/>
                    <a:pt x="35" y="142"/>
                  </a:cubicBezTo>
                  <a:close/>
                  <a:moveTo>
                    <a:pt x="56" y="139"/>
                  </a:moveTo>
                  <a:cubicBezTo>
                    <a:pt x="57" y="139"/>
                    <a:pt x="57" y="139"/>
                    <a:pt x="57" y="138"/>
                  </a:cubicBezTo>
                  <a:cubicBezTo>
                    <a:pt x="57" y="138"/>
                    <a:pt x="56" y="139"/>
                    <a:pt x="56" y="139"/>
                  </a:cubicBezTo>
                  <a:close/>
                  <a:moveTo>
                    <a:pt x="52" y="140"/>
                  </a:moveTo>
                  <a:cubicBezTo>
                    <a:pt x="52" y="139"/>
                    <a:pt x="52" y="139"/>
                    <a:pt x="51" y="139"/>
                  </a:cubicBezTo>
                  <a:cubicBezTo>
                    <a:pt x="52" y="139"/>
                    <a:pt x="52" y="140"/>
                    <a:pt x="52" y="140"/>
                  </a:cubicBezTo>
                  <a:close/>
                  <a:moveTo>
                    <a:pt x="54" y="139"/>
                  </a:moveTo>
                  <a:cubicBezTo>
                    <a:pt x="54" y="139"/>
                    <a:pt x="55" y="139"/>
                    <a:pt x="55" y="139"/>
                  </a:cubicBezTo>
                  <a:cubicBezTo>
                    <a:pt x="54" y="139"/>
                    <a:pt x="54" y="139"/>
                    <a:pt x="54" y="139"/>
                  </a:cubicBezTo>
                  <a:cubicBezTo>
                    <a:pt x="54" y="139"/>
                    <a:pt x="54" y="139"/>
                    <a:pt x="54" y="139"/>
                  </a:cubicBezTo>
                  <a:close/>
                  <a:moveTo>
                    <a:pt x="6" y="140"/>
                  </a:moveTo>
                  <a:cubicBezTo>
                    <a:pt x="6" y="140"/>
                    <a:pt x="6" y="139"/>
                    <a:pt x="5" y="140"/>
                  </a:cubicBezTo>
                  <a:cubicBezTo>
                    <a:pt x="5" y="140"/>
                    <a:pt x="6" y="141"/>
                    <a:pt x="5" y="142"/>
                  </a:cubicBezTo>
                  <a:cubicBezTo>
                    <a:pt x="5" y="142"/>
                    <a:pt x="6" y="142"/>
                    <a:pt x="6" y="142"/>
                  </a:cubicBezTo>
                  <a:cubicBezTo>
                    <a:pt x="6" y="141"/>
                    <a:pt x="7" y="140"/>
                    <a:pt x="6" y="139"/>
                  </a:cubicBezTo>
                  <a:cubicBezTo>
                    <a:pt x="6" y="139"/>
                    <a:pt x="6" y="140"/>
                    <a:pt x="6" y="140"/>
                  </a:cubicBezTo>
                  <a:close/>
                  <a:moveTo>
                    <a:pt x="57" y="140"/>
                  </a:moveTo>
                  <a:cubicBezTo>
                    <a:pt x="57" y="140"/>
                    <a:pt x="58" y="140"/>
                    <a:pt x="58" y="139"/>
                  </a:cubicBezTo>
                  <a:cubicBezTo>
                    <a:pt x="58" y="139"/>
                    <a:pt x="58" y="139"/>
                    <a:pt x="57" y="139"/>
                  </a:cubicBezTo>
                  <a:cubicBezTo>
                    <a:pt x="57" y="140"/>
                    <a:pt x="57" y="140"/>
                    <a:pt x="57" y="140"/>
                  </a:cubicBezTo>
                  <a:close/>
                  <a:moveTo>
                    <a:pt x="52" y="141"/>
                  </a:moveTo>
                  <a:cubicBezTo>
                    <a:pt x="53" y="141"/>
                    <a:pt x="53" y="141"/>
                    <a:pt x="53" y="141"/>
                  </a:cubicBezTo>
                  <a:cubicBezTo>
                    <a:pt x="53" y="140"/>
                    <a:pt x="54" y="140"/>
                    <a:pt x="54" y="140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3" y="140"/>
                    <a:pt x="53" y="140"/>
                    <a:pt x="52" y="141"/>
                  </a:cubicBezTo>
                  <a:close/>
                  <a:moveTo>
                    <a:pt x="46" y="142"/>
                  </a:moveTo>
                  <a:cubicBezTo>
                    <a:pt x="46" y="142"/>
                    <a:pt x="47" y="141"/>
                    <a:pt x="46" y="140"/>
                  </a:cubicBezTo>
                  <a:cubicBezTo>
                    <a:pt x="46" y="141"/>
                    <a:pt x="45" y="142"/>
                    <a:pt x="46" y="142"/>
                  </a:cubicBezTo>
                  <a:close/>
                  <a:moveTo>
                    <a:pt x="57" y="141"/>
                  </a:moveTo>
                  <a:cubicBezTo>
                    <a:pt x="58" y="142"/>
                    <a:pt x="58" y="142"/>
                    <a:pt x="58" y="142"/>
                  </a:cubicBezTo>
                  <a:cubicBezTo>
                    <a:pt x="59" y="142"/>
                    <a:pt x="59" y="140"/>
                    <a:pt x="58" y="140"/>
                  </a:cubicBezTo>
                  <a:cubicBezTo>
                    <a:pt x="58" y="141"/>
                    <a:pt x="58" y="141"/>
                    <a:pt x="57" y="141"/>
                  </a:cubicBezTo>
                  <a:close/>
                  <a:moveTo>
                    <a:pt x="48" y="141"/>
                  </a:moveTo>
                  <a:cubicBezTo>
                    <a:pt x="48" y="141"/>
                    <a:pt x="49" y="141"/>
                    <a:pt x="49" y="14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1"/>
                    <a:pt x="48" y="141"/>
                    <a:pt x="48" y="141"/>
                  </a:cubicBezTo>
                  <a:close/>
                  <a:moveTo>
                    <a:pt x="49" y="142"/>
                  </a:moveTo>
                  <a:cubicBezTo>
                    <a:pt x="49" y="142"/>
                    <a:pt x="50" y="141"/>
                    <a:pt x="50" y="141"/>
                  </a:cubicBezTo>
                  <a:cubicBezTo>
                    <a:pt x="50" y="141"/>
                    <a:pt x="49" y="141"/>
                    <a:pt x="49" y="142"/>
                  </a:cubicBezTo>
                  <a:close/>
                  <a:moveTo>
                    <a:pt x="36" y="143"/>
                  </a:moveTo>
                  <a:cubicBezTo>
                    <a:pt x="36" y="144"/>
                    <a:pt x="36" y="144"/>
                    <a:pt x="37" y="144"/>
                  </a:cubicBezTo>
                  <a:cubicBezTo>
                    <a:pt x="37" y="144"/>
                    <a:pt x="38" y="143"/>
                    <a:pt x="39" y="142"/>
                  </a:cubicBezTo>
                  <a:cubicBezTo>
                    <a:pt x="38" y="142"/>
                    <a:pt x="39" y="141"/>
                    <a:pt x="38" y="141"/>
                  </a:cubicBezTo>
                  <a:cubicBezTo>
                    <a:pt x="38" y="142"/>
                    <a:pt x="37" y="143"/>
                    <a:pt x="36" y="143"/>
                  </a:cubicBezTo>
                  <a:close/>
                  <a:moveTo>
                    <a:pt x="54" y="142"/>
                  </a:moveTo>
                  <a:cubicBezTo>
                    <a:pt x="54" y="142"/>
                    <a:pt x="54" y="142"/>
                    <a:pt x="54" y="141"/>
                  </a:cubicBezTo>
                  <a:cubicBezTo>
                    <a:pt x="54" y="141"/>
                    <a:pt x="53" y="142"/>
                    <a:pt x="54" y="142"/>
                  </a:cubicBezTo>
                  <a:close/>
                  <a:moveTo>
                    <a:pt x="43" y="143"/>
                  </a:moveTo>
                  <a:cubicBezTo>
                    <a:pt x="43" y="143"/>
                    <a:pt x="44" y="142"/>
                    <a:pt x="44" y="142"/>
                  </a:cubicBezTo>
                  <a:cubicBezTo>
                    <a:pt x="43" y="142"/>
                    <a:pt x="43" y="143"/>
                    <a:pt x="43" y="143"/>
                  </a:cubicBezTo>
                  <a:close/>
                  <a:moveTo>
                    <a:pt x="49" y="143"/>
                  </a:moveTo>
                  <a:cubicBezTo>
                    <a:pt x="50" y="145"/>
                    <a:pt x="50" y="146"/>
                    <a:pt x="51" y="148"/>
                  </a:cubicBezTo>
                  <a:cubicBezTo>
                    <a:pt x="52" y="147"/>
                    <a:pt x="51" y="146"/>
                    <a:pt x="51" y="145"/>
                  </a:cubicBezTo>
                  <a:cubicBezTo>
                    <a:pt x="51" y="145"/>
                    <a:pt x="51" y="145"/>
                    <a:pt x="50" y="145"/>
                  </a:cubicBezTo>
                  <a:cubicBezTo>
                    <a:pt x="50" y="144"/>
                    <a:pt x="51" y="144"/>
                    <a:pt x="51" y="143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51" y="141"/>
                    <a:pt x="49" y="143"/>
                    <a:pt x="49" y="143"/>
                  </a:cubicBezTo>
                  <a:close/>
                  <a:moveTo>
                    <a:pt x="40" y="142"/>
                  </a:moveTo>
                  <a:cubicBezTo>
                    <a:pt x="41" y="143"/>
                    <a:pt x="41" y="143"/>
                    <a:pt x="41" y="143"/>
                  </a:cubicBezTo>
                  <a:cubicBezTo>
                    <a:pt x="41" y="142"/>
                    <a:pt x="41" y="142"/>
                    <a:pt x="40" y="142"/>
                  </a:cubicBezTo>
                  <a:close/>
                  <a:moveTo>
                    <a:pt x="54" y="143"/>
                  </a:moveTo>
                  <a:cubicBezTo>
                    <a:pt x="55" y="143"/>
                    <a:pt x="55" y="142"/>
                    <a:pt x="55" y="142"/>
                  </a:cubicBezTo>
                  <a:cubicBezTo>
                    <a:pt x="54" y="142"/>
                    <a:pt x="55" y="143"/>
                    <a:pt x="54" y="143"/>
                  </a:cubicBezTo>
                  <a:cubicBezTo>
                    <a:pt x="54" y="143"/>
                    <a:pt x="54" y="142"/>
                    <a:pt x="54" y="142"/>
                  </a:cubicBezTo>
                  <a:cubicBezTo>
                    <a:pt x="54" y="142"/>
                    <a:pt x="54" y="143"/>
                    <a:pt x="54" y="143"/>
                  </a:cubicBezTo>
                  <a:close/>
                  <a:moveTo>
                    <a:pt x="57" y="144"/>
                  </a:moveTo>
                  <a:cubicBezTo>
                    <a:pt x="57" y="143"/>
                    <a:pt x="57" y="143"/>
                    <a:pt x="57" y="143"/>
                  </a:cubicBezTo>
                  <a:cubicBezTo>
                    <a:pt x="57" y="143"/>
                    <a:pt x="57" y="142"/>
                    <a:pt x="57" y="142"/>
                  </a:cubicBezTo>
                  <a:cubicBezTo>
                    <a:pt x="56" y="143"/>
                    <a:pt x="57" y="143"/>
                    <a:pt x="57" y="144"/>
                  </a:cubicBezTo>
                  <a:close/>
                  <a:moveTo>
                    <a:pt x="62" y="144"/>
                  </a:moveTo>
                  <a:cubicBezTo>
                    <a:pt x="62" y="143"/>
                    <a:pt x="62" y="143"/>
                    <a:pt x="61" y="142"/>
                  </a:cubicBezTo>
                  <a:cubicBezTo>
                    <a:pt x="62" y="143"/>
                    <a:pt x="61" y="144"/>
                    <a:pt x="62" y="144"/>
                  </a:cubicBezTo>
                  <a:close/>
                  <a:moveTo>
                    <a:pt x="42" y="144"/>
                  </a:moveTo>
                  <a:cubicBezTo>
                    <a:pt x="42" y="145"/>
                    <a:pt x="43" y="143"/>
                    <a:pt x="42" y="143"/>
                  </a:cubicBezTo>
                  <a:cubicBezTo>
                    <a:pt x="42" y="144"/>
                    <a:pt x="42" y="144"/>
                    <a:pt x="42" y="144"/>
                  </a:cubicBezTo>
                  <a:close/>
                  <a:moveTo>
                    <a:pt x="60" y="144"/>
                  </a:moveTo>
                  <a:cubicBezTo>
                    <a:pt x="59" y="144"/>
                    <a:pt x="60" y="143"/>
                    <a:pt x="60" y="143"/>
                  </a:cubicBezTo>
                  <a:cubicBezTo>
                    <a:pt x="59" y="144"/>
                    <a:pt x="59" y="144"/>
                    <a:pt x="60" y="144"/>
                  </a:cubicBezTo>
                  <a:close/>
                  <a:moveTo>
                    <a:pt x="41" y="147"/>
                  </a:moveTo>
                  <a:cubicBezTo>
                    <a:pt x="41" y="148"/>
                    <a:pt x="40" y="148"/>
                    <a:pt x="40" y="149"/>
                  </a:cubicBezTo>
                  <a:cubicBezTo>
                    <a:pt x="42" y="147"/>
                    <a:pt x="43" y="145"/>
                    <a:pt x="44" y="143"/>
                  </a:cubicBezTo>
                  <a:cubicBezTo>
                    <a:pt x="42" y="144"/>
                    <a:pt x="42" y="146"/>
                    <a:pt x="41" y="147"/>
                  </a:cubicBezTo>
                  <a:close/>
                  <a:moveTo>
                    <a:pt x="37" y="146"/>
                  </a:moveTo>
                  <a:cubicBezTo>
                    <a:pt x="38" y="146"/>
                    <a:pt x="38" y="147"/>
                    <a:pt x="38" y="147"/>
                  </a:cubicBezTo>
                  <a:cubicBezTo>
                    <a:pt x="39" y="146"/>
                    <a:pt x="39" y="145"/>
                    <a:pt x="40" y="145"/>
                  </a:cubicBezTo>
                  <a:cubicBezTo>
                    <a:pt x="40" y="144"/>
                    <a:pt x="40" y="144"/>
                    <a:pt x="39" y="143"/>
                  </a:cubicBezTo>
                  <a:cubicBezTo>
                    <a:pt x="39" y="144"/>
                    <a:pt x="38" y="145"/>
                    <a:pt x="37" y="146"/>
                  </a:cubicBezTo>
                  <a:close/>
                  <a:moveTo>
                    <a:pt x="53" y="144"/>
                  </a:moveTo>
                  <a:cubicBezTo>
                    <a:pt x="54" y="144"/>
                    <a:pt x="53" y="144"/>
                    <a:pt x="53" y="144"/>
                  </a:cubicBezTo>
                  <a:cubicBezTo>
                    <a:pt x="53" y="144"/>
                    <a:pt x="53" y="144"/>
                    <a:pt x="53" y="144"/>
                  </a:cubicBezTo>
                  <a:close/>
                  <a:moveTo>
                    <a:pt x="63" y="146"/>
                  </a:moveTo>
                  <a:cubicBezTo>
                    <a:pt x="63" y="146"/>
                    <a:pt x="63" y="145"/>
                    <a:pt x="63" y="145"/>
                  </a:cubicBezTo>
                  <a:cubicBezTo>
                    <a:pt x="63" y="145"/>
                    <a:pt x="63" y="146"/>
                    <a:pt x="63" y="146"/>
                  </a:cubicBezTo>
                  <a:close/>
                  <a:moveTo>
                    <a:pt x="54" y="146"/>
                  </a:moveTo>
                  <a:cubicBezTo>
                    <a:pt x="55" y="146"/>
                    <a:pt x="54" y="146"/>
                    <a:pt x="54" y="145"/>
                  </a:cubicBezTo>
                  <a:cubicBezTo>
                    <a:pt x="54" y="146"/>
                    <a:pt x="54" y="146"/>
                    <a:pt x="54" y="146"/>
                  </a:cubicBezTo>
                  <a:close/>
                  <a:moveTo>
                    <a:pt x="34" y="149"/>
                  </a:moveTo>
                  <a:cubicBezTo>
                    <a:pt x="34" y="149"/>
                    <a:pt x="34" y="150"/>
                    <a:pt x="34" y="150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4" y="150"/>
                    <a:pt x="34" y="151"/>
                    <a:pt x="34" y="150"/>
                  </a:cubicBezTo>
                  <a:cubicBezTo>
                    <a:pt x="35" y="149"/>
                    <a:pt x="34" y="147"/>
                    <a:pt x="34" y="146"/>
                  </a:cubicBezTo>
                  <a:cubicBezTo>
                    <a:pt x="34" y="146"/>
                    <a:pt x="34" y="146"/>
                    <a:pt x="33" y="146"/>
                  </a:cubicBezTo>
                  <a:cubicBezTo>
                    <a:pt x="33" y="147"/>
                    <a:pt x="34" y="148"/>
                    <a:pt x="34" y="149"/>
                  </a:cubicBezTo>
                  <a:close/>
                  <a:moveTo>
                    <a:pt x="61" y="146"/>
                  </a:moveTo>
                  <a:cubicBezTo>
                    <a:pt x="61" y="146"/>
                    <a:pt x="61" y="147"/>
                    <a:pt x="62" y="147"/>
                  </a:cubicBezTo>
                  <a:cubicBezTo>
                    <a:pt x="62" y="146"/>
                    <a:pt x="62" y="146"/>
                    <a:pt x="62" y="146"/>
                  </a:cubicBezTo>
                  <a:cubicBezTo>
                    <a:pt x="62" y="146"/>
                    <a:pt x="61" y="146"/>
                    <a:pt x="61" y="146"/>
                  </a:cubicBezTo>
                  <a:close/>
                  <a:moveTo>
                    <a:pt x="59" y="147"/>
                  </a:moveTo>
                  <a:cubicBezTo>
                    <a:pt x="59" y="147"/>
                    <a:pt x="60" y="146"/>
                    <a:pt x="59" y="146"/>
                  </a:cubicBezTo>
                  <a:cubicBezTo>
                    <a:pt x="59" y="146"/>
                    <a:pt x="59" y="147"/>
                    <a:pt x="59" y="147"/>
                  </a:cubicBezTo>
                  <a:close/>
                  <a:moveTo>
                    <a:pt x="58" y="148"/>
                  </a:moveTo>
                  <a:cubicBezTo>
                    <a:pt x="58" y="147"/>
                    <a:pt x="58" y="147"/>
                    <a:pt x="57" y="146"/>
                  </a:cubicBezTo>
                  <a:cubicBezTo>
                    <a:pt x="58" y="147"/>
                    <a:pt x="58" y="148"/>
                    <a:pt x="58" y="148"/>
                  </a:cubicBezTo>
                  <a:close/>
                  <a:moveTo>
                    <a:pt x="36" y="148"/>
                  </a:moveTo>
                  <a:cubicBezTo>
                    <a:pt x="36" y="147"/>
                    <a:pt x="36" y="146"/>
                    <a:pt x="35" y="147"/>
                  </a:cubicBezTo>
                  <a:cubicBezTo>
                    <a:pt x="35" y="147"/>
                    <a:pt x="35" y="147"/>
                    <a:pt x="36" y="147"/>
                  </a:cubicBezTo>
                  <a:cubicBezTo>
                    <a:pt x="36" y="147"/>
                    <a:pt x="35" y="147"/>
                    <a:pt x="35" y="147"/>
                  </a:cubicBezTo>
                  <a:cubicBezTo>
                    <a:pt x="35" y="148"/>
                    <a:pt x="35" y="149"/>
                    <a:pt x="36" y="150"/>
                  </a:cubicBezTo>
                  <a:cubicBezTo>
                    <a:pt x="36" y="150"/>
                    <a:pt x="36" y="149"/>
                    <a:pt x="36" y="149"/>
                  </a:cubicBezTo>
                  <a:cubicBezTo>
                    <a:pt x="36" y="149"/>
                    <a:pt x="37" y="149"/>
                    <a:pt x="37" y="149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36" y="148"/>
                    <a:pt x="36" y="148"/>
                    <a:pt x="36" y="148"/>
                  </a:cubicBezTo>
                  <a:close/>
                  <a:moveTo>
                    <a:pt x="55" y="148"/>
                  </a:moveTo>
                  <a:cubicBezTo>
                    <a:pt x="55" y="147"/>
                    <a:pt x="55" y="147"/>
                    <a:pt x="55" y="147"/>
                  </a:cubicBezTo>
                  <a:cubicBezTo>
                    <a:pt x="54" y="147"/>
                    <a:pt x="54" y="147"/>
                    <a:pt x="55" y="148"/>
                  </a:cubicBezTo>
                  <a:close/>
                  <a:moveTo>
                    <a:pt x="6" y="149"/>
                  </a:moveTo>
                  <a:cubicBezTo>
                    <a:pt x="6" y="148"/>
                    <a:pt x="7" y="147"/>
                    <a:pt x="6" y="147"/>
                  </a:cubicBezTo>
                  <a:cubicBezTo>
                    <a:pt x="6" y="148"/>
                    <a:pt x="6" y="148"/>
                    <a:pt x="6" y="149"/>
                  </a:cubicBezTo>
                  <a:close/>
                  <a:moveTo>
                    <a:pt x="55" y="150"/>
                  </a:moveTo>
                  <a:cubicBezTo>
                    <a:pt x="56" y="150"/>
                    <a:pt x="56" y="150"/>
                    <a:pt x="56" y="149"/>
                  </a:cubicBezTo>
                  <a:cubicBezTo>
                    <a:pt x="55" y="149"/>
                    <a:pt x="56" y="148"/>
                    <a:pt x="55" y="148"/>
                  </a:cubicBezTo>
                  <a:cubicBezTo>
                    <a:pt x="55" y="149"/>
                    <a:pt x="54" y="150"/>
                    <a:pt x="55" y="150"/>
                  </a:cubicBezTo>
                  <a:close/>
                  <a:moveTo>
                    <a:pt x="59" y="150"/>
                  </a:moveTo>
                  <a:cubicBezTo>
                    <a:pt x="60" y="149"/>
                    <a:pt x="59" y="149"/>
                    <a:pt x="59" y="149"/>
                  </a:cubicBezTo>
                  <a:cubicBezTo>
                    <a:pt x="58" y="149"/>
                    <a:pt x="59" y="150"/>
                    <a:pt x="59" y="150"/>
                  </a:cubicBezTo>
                  <a:close/>
                  <a:moveTo>
                    <a:pt x="40" y="151"/>
                  </a:moveTo>
                  <a:cubicBezTo>
                    <a:pt x="40" y="155"/>
                    <a:pt x="39" y="158"/>
                    <a:pt x="40" y="162"/>
                  </a:cubicBezTo>
                  <a:cubicBezTo>
                    <a:pt x="40" y="162"/>
                    <a:pt x="39" y="163"/>
                    <a:pt x="39" y="163"/>
                  </a:cubicBezTo>
                  <a:cubicBezTo>
                    <a:pt x="39" y="163"/>
                    <a:pt x="40" y="163"/>
                    <a:pt x="40" y="163"/>
                  </a:cubicBezTo>
                  <a:cubicBezTo>
                    <a:pt x="40" y="158"/>
                    <a:pt x="41" y="154"/>
                    <a:pt x="42" y="149"/>
                  </a:cubicBezTo>
                  <a:cubicBezTo>
                    <a:pt x="42" y="149"/>
                    <a:pt x="42" y="149"/>
                    <a:pt x="41" y="149"/>
                  </a:cubicBezTo>
                  <a:cubicBezTo>
                    <a:pt x="41" y="150"/>
                    <a:pt x="41" y="151"/>
                    <a:pt x="40" y="151"/>
                  </a:cubicBezTo>
                  <a:close/>
                  <a:moveTo>
                    <a:pt x="39" y="150"/>
                  </a:moveTo>
                  <a:cubicBezTo>
                    <a:pt x="39" y="149"/>
                    <a:pt x="39" y="149"/>
                    <a:pt x="39" y="149"/>
                  </a:cubicBezTo>
                  <a:cubicBezTo>
                    <a:pt x="39" y="149"/>
                    <a:pt x="39" y="150"/>
                    <a:pt x="39" y="150"/>
                  </a:cubicBezTo>
                  <a:close/>
                  <a:moveTo>
                    <a:pt x="63" y="152"/>
                  </a:moveTo>
                  <a:cubicBezTo>
                    <a:pt x="63" y="151"/>
                    <a:pt x="63" y="150"/>
                    <a:pt x="63" y="150"/>
                  </a:cubicBezTo>
                  <a:cubicBezTo>
                    <a:pt x="63" y="150"/>
                    <a:pt x="62" y="151"/>
                    <a:pt x="63" y="152"/>
                  </a:cubicBezTo>
                  <a:close/>
                  <a:moveTo>
                    <a:pt x="37" y="151"/>
                  </a:moveTo>
                  <a:cubicBezTo>
                    <a:pt x="37" y="150"/>
                    <a:pt x="38" y="150"/>
                    <a:pt x="38" y="150"/>
                  </a:cubicBezTo>
                  <a:cubicBezTo>
                    <a:pt x="38" y="150"/>
                    <a:pt x="37" y="150"/>
                    <a:pt x="37" y="151"/>
                  </a:cubicBezTo>
                  <a:close/>
                  <a:moveTo>
                    <a:pt x="38" y="152"/>
                  </a:moveTo>
                  <a:cubicBezTo>
                    <a:pt x="39" y="152"/>
                    <a:pt x="38" y="151"/>
                    <a:pt x="38" y="150"/>
                  </a:cubicBezTo>
                  <a:cubicBezTo>
                    <a:pt x="38" y="151"/>
                    <a:pt x="37" y="152"/>
                    <a:pt x="38" y="152"/>
                  </a:cubicBezTo>
                  <a:close/>
                  <a:moveTo>
                    <a:pt x="37" y="152"/>
                  </a:moveTo>
                  <a:cubicBezTo>
                    <a:pt x="37" y="152"/>
                    <a:pt x="37" y="151"/>
                    <a:pt x="37" y="151"/>
                  </a:cubicBezTo>
                  <a:cubicBezTo>
                    <a:pt x="36" y="151"/>
                    <a:pt x="36" y="152"/>
                    <a:pt x="37" y="152"/>
                  </a:cubicBezTo>
                  <a:close/>
                  <a:moveTo>
                    <a:pt x="33" y="154"/>
                  </a:moveTo>
                  <a:cubicBezTo>
                    <a:pt x="34" y="154"/>
                    <a:pt x="34" y="152"/>
                    <a:pt x="33" y="151"/>
                  </a:cubicBezTo>
                  <a:cubicBezTo>
                    <a:pt x="33" y="152"/>
                    <a:pt x="33" y="153"/>
                    <a:pt x="33" y="154"/>
                  </a:cubicBezTo>
                  <a:close/>
                  <a:moveTo>
                    <a:pt x="58" y="152"/>
                  </a:moveTo>
                  <a:cubicBezTo>
                    <a:pt x="58" y="152"/>
                    <a:pt x="58" y="152"/>
                    <a:pt x="58" y="152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2"/>
                  </a:cubicBezTo>
                  <a:close/>
                  <a:moveTo>
                    <a:pt x="65" y="171"/>
                  </a:move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6" y="165"/>
                    <a:pt x="66" y="157"/>
                    <a:pt x="65" y="151"/>
                  </a:cubicBezTo>
                  <a:cubicBezTo>
                    <a:pt x="64" y="152"/>
                    <a:pt x="64" y="155"/>
                    <a:pt x="65" y="156"/>
                  </a:cubicBezTo>
                  <a:cubicBezTo>
                    <a:pt x="65" y="157"/>
                    <a:pt x="65" y="157"/>
                    <a:pt x="64" y="157"/>
                  </a:cubicBezTo>
                  <a:cubicBezTo>
                    <a:pt x="64" y="158"/>
                    <a:pt x="64" y="160"/>
                    <a:pt x="65" y="161"/>
                  </a:cubicBezTo>
                  <a:cubicBezTo>
                    <a:pt x="65" y="161"/>
                    <a:pt x="64" y="160"/>
                    <a:pt x="64" y="161"/>
                  </a:cubicBezTo>
                  <a:cubicBezTo>
                    <a:pt x="64" y="161"/>
                    <a:pt x="64" y="161"/>
                    <a:pt x="64" y="162"/>
                  </a:cubicBezTo>
                  <a:cubicBezTo>
                    <a:pt x="64" y="162"/>
                    <a:pt x="65" y="162"/>
                    <a:pt x="65" y="162"/>
                  </a:cubicBezTo>
                  <a:cubicBezTo>
                    <a:pt x="65" y="163"/>
                    <a:pt x="64" y="164"/>
                    <a:pt x="64" y="164"/>
                  </a:cubicBezTo>
                  <a:cubicBezTo>
                    <a:pt x="63" y="166"/>
                    <a:pt x="65" y="168"/>
                    <a:pt x="64" y="170"/>
                  </a:cubicBezTo>
                  <a:cubicBezTo>
                    <a:pt x="64" y="170"/>
                    <a:pt x="64" y="169"/>
                    <a:pt x="64" y="170"/>
                  </a:cubicBezTo>
                  <a:cubicBezTo>
                    <a:pt x="64" y="170"/>
                    <a:pt x="63" y="172"/>
                    <a:pt x="64" y="172"/>
                  </a:cubicBezTo>
                  <a:cubicBezTo>
                    <a:pt x="65" y="172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lose/>
                  <a:moveTo>
                    <a:pt x="56" y="153"/>
                  </a:moveTo>
                  <a:cubicBezTo>
                    <a:pt x="57" y="153"/>
                    <a:pt x="57" y="153"/>
                    <a:pt x="57" y="153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6" y="152"/>
                    <a:pt x="57" y="153"/>
                    <a:pt x="56" y="153"/>
                  </a:cubicBezTo>
                  <a:close/>
                  <a:moveTo>
                    <a:pt x="61" y="154"/>
                  </a:moveTo>
                  <a:cubicBezTo>
                    <a:pt x="61" y="154"/>
                    <a:pt x="61" y="153"/>
                    <a:pt x="62" y="153"/>
                  </a:cubicBezTo>
                  <a:cubicBezTo>
                    <a:pt x="61" y="152"/>
                    <a:pt x="61" y="152"/>
                    <a:pt x="61" y="152"/>
                  </a:cubicBezTo>
                  <a:cubicBezTo>
                    <a:pt x="61" y="153"/>
                    <a:pt x="61" y="153"/>
                    <a:pt x="61" y="154"/>
                  </a:cubicBezTo>
                  <a:close/>
                  <a:moveTo>
                    <a:pt x="36" y="153"/>
                  </a:moveTo>
                  <a:cubicBezTo>
                    <a:pt x="36" y="153"/>
                    <a:pt x="36" y="153"/>
                    <a:pt x="36" y="152"/>
                  </a:cubicBezTo>
                  <a:cubicBezTo>
                    <a:pt x="35" y="153"/>
                    <a:pt x="36" y="153"/>
                    <a:pt x="36" y="153"/>
                  </a:cubicBezTo>
                  <a:close/>
                  <a:moveTo>
                    <a:pt x="54" y="157"/>
                  </a:moveTo>
                  <a:cubicBezTo>
                    <a:pt x="55" y="156"/>
                    <a:pt x="54" y="156"/>
                    <a:pt x="54" y="155"/>
                  </a:cubicBezTo>
                  <a:cubicBezTo>
                    <a:pt x="55" y="155"/>
                    <a:pt x="55" y="153"/>
                    <a:pt x="54" y="152"/>
                  </a:cubicBezTo>
                  <a:cubicBezTo>
                    <a:pt x="53" y="154"/>
                    <a:pt x="54" y="155"/>
                    <a:pt x="54" y="157"/>
                  </a:cubicBezTo>
                  <a:close/>
                  <a:moveTo>
                    <a:pt x="59" y="153"/>
                  </a:moveTo>
                  <a:cubicBezTo>
                    <a:pt x="59" y="153"/>
                    <a:pt x="59" y="154"/>
                    <a:pt x="60" y="155"/>
                  </a:cubicBezTo>
                  <a:cubicBezTo>
                    <a:pt x="60" y="154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lose/>
                  <a:moveTo>
                    <a:pt x="38" y="154"/>
                  </a:moveTo>
                  <a:cubicBezTo>
                    <a:pt x="39" y="154"/>
                    <a:pt x="38" y="155"/>
                    <a:pt x="39" y="155"/>
                  </a:cubicBezTo>
                  <a:cubicBezTo>
                    <a:pt x="39" y="154"/>
                    <a:pt x="39" y="153"/>
                    <a:pt x="39" y="153"/>
                  </a:cubicBezTo>
                  <a:cubicBezTo>
                    <a:pt x="39" y="153"/>
                    <a:pt x="38" y="153"/>
                    <a:pt x="38" y="154"/>
                  </a:cubicBezTo>
                  <a:close/>
                  <a:moveTo>
                    <a:pt x="36" y="155"/>
                  </a:moveTo>
                  <a:cubicBezTo>
                    <a:pt x="36" y="155"/>
                    <a:pt x="37" y="155"/>
                    <a:pt x="37" y="154"/>
                  </a:cubicBezTo>
                  <a:cubicBezTo>
                    <a:pt x="36" y="154"/>
                    <a:pt x="37" y="154"/>
                    <a:pt x="36" y="154"/>
                  </a:cubicBezTo>
                  <a:cubicBezTo>
                    <a:pt x="36" y="154"/>
                    <a:pt x="36" y="154"/>
                    <a:pt x="36" y="155"/>
                  </a:cubicBezTo>
                  <a:close/>
                  <a:moveTo>
                    <a:pt x="57" y="156"/>
                  </a:moveTo>
                  <a:cubicBezTo>
                    <a:pt x="57" y="156"/>
                    <a:pt x="57" y="156"/>
                    <a:pt x="57" y="157"/>
                  </a:cubicBezTo>
                  <a:cubicBezTo>
                    <a:pt x="58" y="156"/>
                    <a:pt x="58" y="156"/>
                    <a:pt x="58" y="156"/>
                  </a:cubicBezTo>
                  <a:cubicBezTo>
                    <a:pt x="58" y="155"/>
                    <a:pt x="58" y="154"/>
                    <a:pt x="58" y="154"/>
                  </a:cubicBezTo>
                  <a:cubicBezTo>
                    <a:pt x="57" y="155"/>
                    <a:pt x="57" y="155"/>
                    <a:pt x="57" y="156"/>
                  </a:cubicBezTo>
                  <a:close/>
                  <a:moveTo>
                    <a:pt x="34" y="156"/>
                  </a:moveTo>
                  <a:cubicBezTo>
                    <a:pt x="34" y="156"/>
                    <a:pt x="35" y="155"/>
                    <a:pt x="35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5"/>
                    <a:pt x="34" y="155"/>
                    <a:pt x="34" y="156"/>
                  </a:cubicBezTo>
                  <a:close/>
                  <a:moveTo>
                    <a:pt x="63" y="156"/>
                  </a:moveTo>
                  <a:cubicBezTo>
                    <a:pt x="63" y="156"/>
                    <a:pt x="63" y="154"/>
                    <a:pt x="63" y="155"/>
                  </a:cubicBezTo>
                  <a:cubicBezTo>
                    <a:pt x="63" y="155"/>
                    <a:pt x="62" y="155"/>
                    <a:pt x="63" y="156"/>
                  </a:cubicBezTo>
                  <a:close/>
                  <a:moveTo>
                    <a:pt x="37" y="157"/>
                  </a:moveTo>
                  <a:cubicBezTo>
                    <a:pt x="37" y="156"/>
                    <a:pt x="38" y="156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7" y="156"/>
                    <a:pt x="36" y="156"/>
                    <a:pt x="37" y="157"/>
                  </a:cubicBezTo>
                  <a:close/>
                  <a:moveTo>
                    <a:pt x="61" y="157"/>
                  </a:moveTo>
                  <a:cubicBezTo>
                    <a:pt x="61" y="157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7"/>
                  </a:cubicBezTo>
                  <a:close/>
                  <a:moveTo>
                    <a:pt x="34" y="157"/>
                  </a:moveTo>
                  <a:cubicBezTo>
                    <a:pt x="35" y="157"/>
                    <a:pt x="35" y="156"/>
                    <a:pt x="35" y="156"/>
                  </a:cubicBezTo>
                  <a:cubicBezTo>
                    <a:pt x="35" y="157"/>
                    <a:pt x="34" y="157"/>
                    <a:pt x="34" y="157"/>
                  </a:cubicBezTo>
                  <a:close/>
                  <a:moveTo>
                    <a:pt x="37" y="158"/>
                  </a:moveTo>
                  <a:cubicBezTo>
                    <a:pt x="37" y="158"/>
                    <a:pt x="37" y="158"/>
                    <a:pt x="37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9" y="157"/>
                    <a:pt x="38" y="157"/>
                  </a:cubicBezTo>
                  <a:cubicBezTo>
                    <a:pt x="38" y="157"/>
                    <a:pt x="37" y="158"/>
                    <a:pt x="37" y="158"/>
                  </a:cubicBezTo>
                  <a:close/>
                  <a:moveTo>
                    <a:pt x="58" y="159"/>
                  </a:moveTo>
                  <a:cubicBezTo>
                    <a:pt x="58" y="159"/>
                    <a:pt x="58" y="159"/>
                    <a:pt x="58" y="159"/>
                  </a:cubicBezTo>
                  <a:cubicBezTo>
                    <a:pt x="59" y="159"/>
                    <a:pt x="59" y="159"/>
                    <a:pt x="60" y="158"/>
                  </a:cubicBezTo>
                  <a:cubicBezTo>
                    <a:pt x="59" y="158"/>
                    <a:pt x="60" y="157"/>
                    <a:pt x="59" y="157"/>
                  </a:cubicBezTo>
                  <a:cubicBezTo>
                    <a:pt x="59" y="158"/>
                    <a:pt x="59" y="158"/>
                    <a:pt x="58" y="159"/>
                  </a:cubicBezTo>
                  <a:close/>
                  <a:moveTo>
                    <a:pt x="33" y="159"/>
                  </a:moveTo>
                  <a:cubicBezTo>
                    <a:pt x="34" y="159"/>
                    <a:pt x="33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lose/>
                  <a:moveTo>
                    <a:pt x="55" y="159"/>
                  </a:moveTo>
                  <a:cubicBezTo>
                    <a:pt x="55" y="161"/>
                    <a:pt x="56" y="162"/>
                    <a:pt x="56" y="163"/>
                  </a:cubicBezTo>
                  <a:cubicBezTo>
                    <a:pt x="56" y="163"/>
                    <a:pt x="57" y="162"/>
                    <a:pt x="57" y="162"/>
                  </a:cubicBezTo>
                  <a:cubicBezTo>
                    <a:pt x="56" y="162"/>
                    <a:pt x="56" y="161"/>
                    <a:pt x="56" y="161"/>
                  </a:cubicBezTo>
                  <a:cubicBezTo>
                    <a:pt x="56" y="161"/>
                    <a:pt x="56" y="160"/>
                    <a:pt x="56" y="160"/>
                  </a:cubicBezTo>
                  <a:cubicBezTo>
                    <a:pt x="56" y="160"/>
                    <a:pt x="56" y="159"/>
                    <a:pt x="55" y="159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62" y="161"/>
                  </a:moveTo>
                  <a:cubicBezTo>
                    <a:pt x="62" y="161"/>
                    <a:pt x="62" y="161"/>
                    <a:pt x="62" y="161"/>
                  </a:cubicBezTo>
                  <a:cubicBezTo>
                    <a:pt x="61" y="161"/>
                    <a:pt x="61" y="159"/>
                    <a:pt x="61" y="159"/>
                  </a:cubicBezTo>
                  <a:cubicBezTo>
                    <a:pt x="61" y="160"/>
                    <a:pt x="61" y="161"/>
                    <a:pt x="62" y="161"/>
                  </a:cubicBezTo>
                  <a:close/>
                  <a:moveTo>
                    <a:pt x="33" y="161"/>
                  </a:moveTo>
                  <a:cubicBezTo>
                    <a:pt x="34" y="161"/>
                    <a:pt x="34" y="161"/>
                    <a:pt x="34" y="161"/>
                  </a:cubicBezTo>
                  <a:cubicBezTo>
                    <a:pt x="34" y="161"/>
                    <a:pt x="35" y="160"/>
                    <a:pt x="34" y="160"/>
                  </a:cubicBezTo>
                  <a:cubicBezTo>
                    <a:pt x="34" y="160"/>
                    <a:pt x="33" y="161"/>
                    <a:pt x="33" y="161"/>
                  </a:cubicBezTo>
                  <a:close/>
                  <a:moveTo>
                    <a:pt x="61" y="161"/>
                  </a:moveTo>
                  <a:cubicBezTo>
                    <a:pt x="61" y="161"/>
                    <a:pt x="61" y="160"/>
                    <a:pt x="60" y="160"/>
                  </a:cubicBezTo>
                  <a:cubicBezTo>
                    <a:pt x="60" y="160"/>
                    <a:pt x="59" y="160"/>
                    <a:pt x="59" y="161"/>
                  </a:cubicBezTo>
                  <a:cubicBezTo>
                    <a:pt x="60" y="162"/>
                    <a:pt x="60" y="163"/>
                    <a:pt x="61" y="163"/>
                  </a:cubicBezTo>
                  <a:cubicBezTo>
                    <a:pt x="61" y="162"/>
                    <a:pt x="62" y="161"/>
                    <a:pt x="61" y="161"/>
                  </a:cubicBezTo>
                  <a:cubicBezTo>
                    <a:pt x="61" y="161"/>
                    <a:pt x="61" y="161"/>
                    <a:pt x="61" y="161"/>
                  </a:cubicBezTo>
                  <a:close/>
                  <a:moveTo>
                    <a:pt x="32" y="161"/>
                  </a:moveTo>
                  <a:cubicBezTo>
                    <a:pt x="32" y="161"/>
                    <a:pt x="32" y="160"/>
                    <a:pt x="32" y="160"/>
                  </a:cubicBezTo>
                  <a:cubicBezTo>
                    <a:pt x="32" y="160"/>
                    <a:pt x="32" y="161"/>
                    <a:pt x="32" y="161"/>
                  </a:cubicBezTo>
                  <a:close/>
                  <a:moveTo>
                    <a:pt x="36" y="162"/>
                  </a:moveTo>
                  <a:cubicBezTo>
                    <a:pt x="37" y="162"/>
                    <a:pt x="37" y="161"/>
                    <a:pt x="37" y="160"/>
                  </a:cubicBezTo>
                  <a:cubicBezTo>
                    <a:pt x="37" y="161"/>
                    <a:pt x="36" y="161"/>
                    <a:pt x="36" y="162"/>
                  </a:cubicBezTo>
                  <a:close/>
                  <a:moveTo>
                    <a:pt x="58" y="163"/>
                  </a:moveTo>
                  <a:cubicBezTo>
                    <a:pt x="58" y="163"/>
                    <a:pt x="59" y="164"/>
                    <a:pt x="59" y="165"/>
                  </a:cubicBezTo>
                  <a:cubicBezTo>
                    <a:pt x="60" y="165"/>
                    <a:pt x="60" y="165"/>
                    <a:pt x="60" y="164"/>
                  </a:cubicBezTo>
                  <a:cubicBezTo>
                    <a:pt x="59" y="163"/>
                    <a:pt x="59" y="162"/>
                    <a:pt x="58" y="162"/>
                  </a:cubicBezTo>
                  <a:cubicBezTo>
                    <a:pt x="58" y="162"/>
                    <a:pt x="58" y="162"/>
                    <a:pt x="58" y="163"/>
                  </a:cubicBezTo>
                  <a:close/>
                  <a:moveTo>
                    <a:pt x="62" y="163"/>
                  </a:moveTo>
                  <a:cubicBezTo>
                    <a:pt x="63" y="163"/>
                    <a:pt x="62" y="163"/>
                    <a:pt x="63" y="163"/>
                  </a:cubicBezTo>
                  <a:cubicBezTo>
                    <a:pt x="63" y="163"/>
                    <a:pt x="63" y="162"/>
                    <a:pt x="63" y="162"/>
                  </a:cubicBezTo>
                  <a:cubicBezTo>
                    <a:pt x="63" y="162"/>
                    <a:pt x="62" y="162"/>
                    <a:pt x="62" y="163"/>
                  </a:cubicBezTo>
                  <a:close/>
                  <a:moveTo>
                    <a:pt x="37" y="164"/>
                  </a:moveTo>
                  <a:cubicBezTo>
                    <a:pt x="37" y="164"/>
                    <a:pt x="38" y="164"/>
                    <a:pt x="38" y="164"/>
                  </a:cubicBezTo>
                  <a:cubicBezTo>
                    <a:pt x="38" y="163"/>
                    <a:pt x="38" y="163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lose/>
                  <a:moveTo>
                    <a:pt x="35" y="165"/>
                  </a:moveTo>
                  <a:cubicBezTo>
                    <a:pt x="36" y="164"/>
                    <a:pt x="36" y="163"/>
                    <a:pt x="35" y="163"/>
                  </a:cubicBezTo>
                  <a:cubicBezTo>
                    <a:pt x="35" y="163"/>
                    <a:pt x="34" y="165"/>
                    <a:pt x="35" y="165"/>
                  </a:cubicBezTo>
                  <a:close/>
                  <a:moveTo>
                    <a:pt x="62" y="163"/>
                  </a:moveTo>
                  <a:cubicBezTo>
                    <a:pt x="62" y="163"/>
                    <a:pt x="62" y="163"/>
                    <a:pt x="62" y="163"/>
                  </a:cubicBezTo>
                  <a:cubicBezTo>
                    <a:pt x="62" y="163"/>
                    <a:pt x="61" y="164"/>
                    <a:pt x="61" y="164"/>
                  </a:cubicBezTo>
                  <a:cubicBezTo>
                    <a:pt x="61" y="164"/>
                    <a:pt x="61" y="165"/>
                    <a:pt x="62" y="164"/>
                  </a:cubicBezTo>
                  <a:cubicBezTo>
                    <a:pt x="62" y="164"/>
                    <a:pt x="62" y="163"/>
                    <a:pt x="62" y="163"/>
                  </a:cubicBezTo>
                  <a:close/>
                  <a:moveTo>
                    <a:pt x="57" y="166"/>
                  </a:moveTo>
                  <a:cubicBezTo>
                    <a:pt x="57" y="165"/>
                    <a:pt x="57" y="164"/>
                    <a:pt x="57" y="164"/>
                  </a:cubicBezTo>
                  <a:cubicBezTo>
                    <a:pt x="56" y="164"/>
                    <a:pt x="57" y="166"/>
                    <a:pt x="57" y="166"/>
                  </a:cubicBezTo>
                  <a:close/>
                  <a:moveTo>
                    <a:pt x="31" y="165"/>
                  </a:moveTo>
                  <a:cubicBezTo>
                    <a:pt x="31" y="165"/>
                    <a:pt x="31" y="165"/>
                    <a:pt x="32" y="165"/>
                  </a:cubicBezTo>
                  <a:cubicBezTo>
                    <a:pt x="32" y="165"/>
                    <a:pt x="32" y="165"/>
                    <a:pt x="32" y="165"/>
                  </a:cubicBezTo>
                  <a:cubicBezTo>
                    <a:pt x="32" y="164"/>
                    <a:pt x="31" y="165"/>
                    <a:pt x="31" y="165"/>
                  </a:cubicBezTo>
                  <a:close/>
                  <a:moveTo>
                    <a:pt x="39" y="166"/>
                  </a:moveTo>
                  <a:cubicBezTo>
                    <a:pt x="39" y="168"/>
                    <a:pt x="38" y="169"/>
                    <a:pt x="39" y="171"/>
                  </a:cubicBezTo>
                  <a:cubicBezTo>
                    <a:pt x="39" y="172"/>
                    <a:pt x="39" y="172"/>
                    <a:pt x="38" y="173"/>
                  </a:cubicBezTo>
                  <a:cubicBezTo>
                    <a:pt x="39" y="176"/>
                    <a:pt x="38" y="179"/>
                    <a:pt x="38" y="181"/>
                  </a:cubicBezTo>
                  <a:cubicBezTo>
                    <a:pt x="38" y="181"/>
                    <a:pt x="38" y="182"/>
                    <a:pt x="38" y="183"/>
                  </a:cubicBezTo>
                  <a:cubicBezTo>
                    <a:pt x="38" y="184"/>
                    <a:pt x="38" y="188"/>
                    <a:pt x="38" y="189"/>
                  </a:cubicBezTo>
                  <a:cubicBezTo>
                    <a:pt x="39" y="180"/>
                    <a:pt x="40" y="173"/>
                    <a:pt x="40" y="164"/>
                  </a:cubicBezTo>
                  <a:cubicBezTo>
                    <a:pt x="39" y="165"/>
                    <a:pt x="39" y="165"/>
                    <a:pt x="39" y="166"/>
                  </a:cubicBezTo>
                  <a:close/>
                  <a:moveTo>
                    <a:pt x="60" y="166"/>
                  </a:moveTo>
                  <a:cubicBezTo>
                    <a:pt x="60" y="166"/>
                    <a:pt x="60" y="166"/>
                    <a:pt x="60" y="166"/>
                  </a:cubicBezTo>
                  <a:cubicBezTo>
                    <a:pt x="60" y="167"/>
                    <a:pt x="61" y="166"/>
                    <a:pt x="60" y="165"/>
                  </a:cubicBezTo>
                  <a:cubicBezTo>
                    <a:pt x="61" y="166"/>
                    <a:pt x="60" y="165"/>
                    <a:pt x="60" y="166"/>
                  </a:cubicBezTo>
                  <a:close/>
                  <a:moveTo>
                    <a:pt x="33" y="169"/>
                  </a:moveTo>
                  <a:cubicBezTo>
                    <a:pt x="34" y="168"/>
                    <a:pt x="35" y="167"/>
                    <a:pt x="34" y="165"/>
                  </a:cubicBezTo>
                  <a:cubicBezTo>
                    <a:pt x="33" y="166"/>
                    <a:pt x="33" y="168"/>
                    <a:pt x="33" y="169"/>
                  </a:cubicBezTo>
                  <a:close/>
                  <a:moveTo>
                    <a:pt x="36" y="168"/>
                  </a:moveTo>
                  <a:cubicBezTo>
                    <a:pt x="36" y="167"/>
                    <a:pt x="37" y="167"/>
                    <a:pt x="37" y="166"/>
                  </a:cubicBezTo>
                  <a:cubicBezTo>
                    <a:pt x="37" y="166"/>
                    <a:pt x="37" y="166"/>
                    <a:pt x="37" y="165"/>
                  </a:cubicBezTo>
                  <a:cubicBezTo>
                    <a:pt x="36" y="166"/>
                    <a:pt x="35" y="167"/>
                    <a:pt x="36" y="168"/>
                  </a:cubicBezTo>
                  <a:close/>
                  <a:moveTo>
                    <a:pt x="62" y="166"/>
                  </a:moveTo>
                  <a:cubicBezTo>
                    <a:pt x="63" y="166"/>
                    <a:pt x="63" y="167"/>
                    <a:pt x="63" y="166"/>
                  </a:cubicBezTo>
                  <a:cubicBezTo>
                    <a:pt x="63" y="166"/>
                    <a:pt x="63" y="166"/>
                    <a:pt x="63" y="166"/>
                  </a:cubicBezTo>
                  <a:cubicBezTo>
                    <a:pt x="63" y="166"/>
                    <a:pt x="62" y="166"/>
                    <a:pt x="62" y="166"/>
                  </a:cubicBezTo>
                  <a:close/>
                  <a:moveTo>
                    <a:pt x="56" y="169"/>
                  </a:moveTo>
                  <a:cubicBezTo>
                    <a:pt x="56" y="168"/>
                    <a:pt x="57" y="168"/>
                    <a:pt x="57" y="168"/>
                  </a:cubicBezTo>
                  <a:cubicBezTo>
                    <a:pt x="57" y="167"/>
                    <a:pt x="57" y="166"/>
                    <a:pt x="56" y="166"/>
                  </a:cubicBezTo>
                  <a:cubicBezTo>
                    <a:pt x="56" y="167"/>
                    <a:pt x="55" y="169"/>
                    <a:pt x="56" y="169"/>
                  </a:cubicBezTo>
                  <a:close/>
                  <a:moveTo>
                    <a:pt x="60" y="168"/>
                  </a:moveTo>
                  <a:cubicBezTo>
                    <a:pt x="60" y="167"/>
                    <a:pt x="61" y="167"/>
                    <a:pt x="61" y="166"/>
                  </a:cubicBezTo>
                  <a:cubicBezTo>
                    <a:pt x="61" y="167"/>
                    <a:pt x="59" y="167"/>
                    <a:pt x="60" y="168"/>
                  </a:cubicBezTo>
                  <a:close/>
                  <a:moveTo>
                    <a:pt x="31" y="179"/>
                  </a:moveTo>
                  <a:cubicBezTo>
                    <a:pt x="31" y="178"/>
                    <a:pt x="32" y="177"/>
                    <a:pt x="32" y="175"/>
                  </a:cubicBezTo>
                  <a:cubicBezTo>
                    <a:pt x="31" y="175"/>
                    <a:pt x="31" y="173"/>
                    <a:pt x="31" y="172"/>
                  </a:cubicBezTo>
                  <a:cubicBezTo>
                    <a:pt x="31" y="172"/>
                    <a:pt x="32" y="172"/>
                    <a:pt x="32" y="172"/>
                  </a:cubicBezTo>
                  <a:cubicBezTo>
                    <a:pt x="32" y="171"/>
                    <a:pt x="32" y="169"/>
                    <a:pt x="32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71"/>
                    <a:pt x="31" y="175"/>
                    <a:pt x="31" y="179"/>
                  </a:cubicBezTo>
                  <a:close/>
                  <a:moveTo>
                    <a:pt x="59" y="169"/>
                  </a:moveTo>
                  <a:cubicBezTo>
                    <a:pt x="59" y="169"/>
                    <a:pt x="60" y="169"/>
                    <a:pt x="59" y="168"/>
                  </a:cubicBezTo>
                  <a:cubicBezTo>
                    <a:pt x="58" y="168"/>
                    <a:pt x="58" y="169"/>
                    <a:pt x="59" y="169"/>
                  </a:cubicBezTo>
                  <a:close/>
                  <a:moveTo>
                    <a:pt x="61" y="168"/>
                  </a:moveTo>
                  <a:cubicBezTo>
                    <a:pt x="60" y="168"/>
                    <a:pt x="61" y="169"/>
                    <a:pt x="61" y="170"/>
                  </a:cubicBezTo>
                  <a:cubicBezTo>
                    <a:pt x="62" y="170"/>
                    <a:pt x="62" y="169"/>
                    <a:pt x="62" y="169"/>
                  </a:cubicBezTo>
                  <a:cubicBezTo>
                    <a:pt x="62" y="169"/>
                    <a:pt x="62" y="168"/>
                    <a:pt x="61" y="168"/>
                  </a:cubicBezTo>
                  <a:close/>
                  <a:moveTo>
                    <a:pt x="38" y="170"/>
                  </a:moveTo>
                  <a:cubicBezTo>
                    <a:pt x="38" y="169"/>
                    <a:pt x="37" y="169"/>
                    <a:pt x="37" y="168"/>
                  </a:cubicBezTo>
                  <a:cubicBezTo>
                    <a:pt x="37" y="169"/>
                    <a:pt x="37" y="170"/>
                    <a:pt x="38" y="170"/>
                  </a:cubicBezTo>
                  <a:close/>
                  <a:moveTo>
                    <a:pt x="34" y="171"/>
                  </a:moveTo>
                  <a:cubicBezTo>
                    <a:pt x="34" y="170"/>
                    <a:pt x="36" y="169"/>
                    <a:pt x="35" y="169"/>
                  </a:cubicBezTo>
                  <a:cubicBezTo>
                    <a:pt x="35" y="170"/>
                    <a:pt x="34" y="170"/>
                    <a:pt x="34" y="171"/>
                  </a:cubicBezTo>
                  <a:close/>
                  <a:moveTo>
                    <a:pt x="58" y="169"/>
                  </a:moveTo>
                  <a:cubicBezTo>
                    <a:pt x="57" y="170"/>
                    <a:pt x="57" y="170"/>
                    <a:pt x="56" y="170"/>
                  </a:cubicBezTo>
                  <a:cubicBezTo>
                    <a:pt x="56" y="171"/>
                    <a:pt x="57" y="171"/>
                    <a:pt x="57" y="172"/>
                  </a:cubicBezTo>
                  <a:cubicBezTo>
                    <a:pt x="58" y="171"/>
                    <a:pt x="58" y="170"/>
                    <a:pt x="58" y="169"/>
                  </a:cubicBezTo>
                  <a:cubicBezTo>
                    <a:pt x="58" y="170"/>
                    <a:pt x="58" y="169"/>
                    <a:pt x="58" y="169"/>
                  </a:cubicBezTo>
                  <a:close/>
                  <a:moveTo>
                    <a:pt x="59" y="170"/>
                  </a:moveTo>
                  <a:cubicBezTo>
                    <a:pt x="60" y="171"/>
                    <a:pt x="60" y="171"/>
                    <a:pt x="60" y="171"/>
                  </a:cubicBezTo>
                  <a:cubicBezTo>
                    <a:pt x="60" y="170"/>
                    <a:pt x="60" y="170"/>
                    <a:pt x="60" y="169"/>
                  </a:cubicBezTo>
                  <a:cubicBezTo>
                    <a:pt x="60" y="170"/>
                    <a:pt x="59" y="170"/>
                    <a:pt x="59" y="170"/>
                  </a:cubicBezTo>
                  <a:close/>
                  <a:moveTo>
                    <a:pt x="37" y="172"/>
                  </a:moveTo>
                  <a:cubicBezTo>
                    <a:pt x="37" y="172"/>
                    <a:pt x="37" y="172"/>
                    <a:pt x="37" y="172"/>
                  </a:cubicBezTo>
                  <a:cubicBezTo>
                    <a:pt x="37" y="171"/>
                    <a:pt x="37" y="171"/>
                    <a:pt x="36" y="171"/>
                  </a:cubicBezTo>
                  <a:cubicBezTo>
                    <a:pt x="37" y="171"/>
                    <a:pt x="37" y="171"/>
                    <a:pt x="37" y="172"/>
                  </a:cubicBezTo>
                  <a:close/>
                  <a:moveTo>
                    <a:pt x="62" y="171"/>
                  </a:moveTo>
                  <a:cubicBezTo>
                    <a:pt x="62" y="171"/>
                    <a:pt x="62" y="172"/>
                    <a:pt x="63" y="172"/>
                  </a:cubicBezTo>
                  <a:cubicBezTo>
                    <a:pt x="63" y="171"/>
                    <a:pt x="63" y="171"/>
                    <a:pt x="62" y="171"/>
                  </a:cubicBezTo>
                  <a:cubicBezTo>
                    <a:pt x="62" y="171"/>
                    <a:pt x="62" y="171"/>
                    <a:pt x="62" y="171"/>
                  </a:cubicBezTo>
                  <a:close/>
                  <a:moveTo>
                    <a:pt x="35" y="173"/>
                  </a:moveTo>
                  <a:cubicBezTo>
                    <a:pt x="35" y="173"/>
                    <a:pt x="35" y="174"/>
                    <a:pt x="36" y="174"/>
                  </a:cubicBezTo>
                  <a:cubicBezTo>
                    <a:pt x="36" y="173"/>
                    <a:pt x="36" y="173"/>
                    <a:pt x="36" y="172"/>
                  </a:cubicBezTo>
                  <a:cubicBezTo>
                    <a:pt x="36" y="172"/>
                    <a:pt x="36" y="172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5" y="172"/>
                    <a:pt x="35" y="172"/>
                    <a:pt x="35" y="173"/>
                  </a:cubicBezTo>
                  <a:close/>
                  <a:moveTo>
                    <a:pt x="58" y="173"/>
                  </a:moveTo>
                  <a:cubicBezTo>
                    <a:pt x="58" y="173"/>
                    <a:pt x="59" y="173"/>
                    <a:pt x="59" y="172"/>
                  </a:cubicBezTo>
                  <a:cubicBezTo>
                    <a:pt x="59" y="172"/>
                    <a:pt x="59" y="172"/>
                    <a:pt x="59" y="171"/>
                  </a:cubicBezTo>
                  <a:cubicBezTo>
                    <a:pt x="58" y="172"/>
                    <a:pt x="57" y="173"/>
                    <a:pt x="58" y="173"/>
                  </a:cubicBezTo>
                  <a:close/>
                  <a:moveTo>
                    <a:pt x="56" y="174"/>
                  </a:moveTo>
                  <a:cubicBezTo>
                    <a:pt x="56" y="174"/>
                    <a:pt x="56" y="173"/>
                    <a:pt x="57" y="173"/>
                  </a:cubicBezTo>
                  <a:cubicBezTo>
                    <a:pt x="56" y="173"/>
                    <a:pt x="56" y="173"/>
                    <a:pt x="56" y="172"/>
                  </a:cubicBezTo>
                  <a:cubicBezTo>
                    <a:pt x="56" y="172"/>
                    <a:pt x="56" y="172"/>
                    <a:pt x="56" y="172"/>
                  </a:cubicBezTo>
                  <a:cubicBezTo>
                    <a:pt x="56" y="172"/>
                    <a:pt x="56" y="173"/>
                    <a:pt x="56" y="174"/>
                  </a:cubicBezTo>
                  <a:close/>
                  <a:moveTo>
                    <a:pt x="61" y="173"/>
                  </a:moveTo>
                  <a:cubicBezTo>
                    <a:pt x="61" y="173"/>
                    <a:pt x="62" y="175"/>
                    <a:pt x="62" y="174"/>
                  </a:cubicBezTo>
                  <a:cubicBezTo>
                    <a:pt x="62" y="173"/>
                    <a:pt x="61" y="173"/>
                    <a:pt x="61" y="172"/>
                  </a:cubicBezTo>
                  <a:cubicBezTo>
                    <a:pt x="61" y="173"/>
                    <a:pt x="61" y="173"/>
                    <a:pt x="61" y="173"/>
                  </a:cubicBezTo>
                  <a:close/>
                  <a:moveTo>
                    <a:pt x="64" y="173"/>
                  </a:moveTo>
                  <a:cubicBezTo>
                    <a:pt x="64" y="174"/>
                    <a:pt x="65" y="174"/>
                    <a:pt x="65" y="174"/>
                  </a:cubicBezTo>
                  <a:cubicBezTo>
                    <a:pt x="65" y="174"/>
                    <a:pt x="65" y="174"/>
                    <a:pt x="65" y="174"/>
                  </a:cubicBezTo>
                  <a:cubicBezTo>
                    <a:pt x="65" y="173"/>
                    <a:pt x="66" y="173"/>
                    <a:pt x="65" y="173"/>
                  </a:cubicBezTo>
                  <a:cubicBezTo>
                    <a:pt x="65" y="173"/>
                    <a:pt x="65" y="173"/>
                    <a:pt x="64" y="173"/>
                  </a:cubicBezTo>
                  <a:close/>
                  <a:moveTo>
                    <a:pt x="58" y="174"/>
                  </a:moveTo>
                  <a:cubicBezTo>
                    <a:pt x="59" y="174"/>
                    <a:pt x="59" y="173"/>
                    <a:pt x="59" y="173"/>
                  </a:cubicBezTo>
                  <a:cubicBezTo>
                    <a:pt x="59" y="173"/>
                    <a:pt x="58" y="174"/>
                    <a:pt x="58" y="174"/>
                  </a:cubicBezTo>
                  <a:close/>
                  <a:moveTo>
                    <a:pt x="36" y="175"/>
                  </a:moveTo>
                  <a:cubicBezTo>
                    <a:pt x="36" y="175"/>
                    <a:pt x="37" y="174"/>
                    <a:pt x="37" y="174"/>
                  </a:cubicBezTo>
                  <a:cubicBezTo>
                    <a:pt x="36" y="174"/>
                    <a:pt x="36" y="174"/>
                    <a:pt x="36" y="175"/>
                  </a:cubicBezTo>
                  <a:close/>
                  <a:moveTo>
                    <a:pt x="33" y="176"/>
                  </a:moveTo>
                  <a:cubicBezTo>
                    <a:pt x="34" y="176"/>
                    <a:pt x="33" y="177"/>
                    <a:pt x="34" y="177"/>
                  </a:cubicBezTo>
                  <a:cubicBezTo>
                    <a:pt x="35" y="176"/>
                    <a:pt x="35" y="175"/>
                    <a:pt x="34" y="174"/>
                  </a:cubicBezTo>
                  <a:cubicBezTo>
                    <a:pt x="34" y="175"/>
                    <a:pt x="33" y="175"/>
                    <a:pt x="33" y="176"/>
                  </a:cubicBezTo>
                  <a:close/>
                  <a:moveTo>
                    <a:pt x="59" y="175"/>
                  </a:moveTo>
                  <a:cubicBezTo>
                    <a:pt x="59" y="176"/>
                    <a:pt x="59" y="176"/>
                    <a:pt x="60" y="176"/>
                  </a:cubicBezTo>
                  <a:cubicBezTo>
                    <a:pt x="60" y="176"/>
                    <a:pt x="60" y="176"/>
                    <a:pt x="61" y="175"/>
                  </a:cubicBezTo>
                  <a:cubicBezTo>
                    <a:pt x="60" y="175"/>
                    <a:pt x="60" y="174"/>
                    <a:pt x="60" y="174"/>
                  </a:cubicBezTo>
                  <a:cubicBezTo>
                    <a:pt x="60" y="175"/>
                    <a:pt x="59" y="175"/>
                    <a:pt x="59" y="175"/>
                  </a:cubicBezTo>
                  <a:close/>
                  <a:moveTo>
                    <a:pt x="57" y="175"/>
                  </a:moveTo>
                  <a:cubicBezTo>
                    <a:pt x="57" y="175"/>
                    <a:pt x="57" y="175"/>
                    <a:pt x="57" y="176"/>
                  </a:cubicBezTo>
                  <a:cubicBezTo>
                    <a:pt x="57" y="176"/>
                    <a:pt x="58" y="175"/>
                    <a:pt x="58" y="175"/>
                  </a:cubicBezTo>
                  <a:cubicBezTo>
                    <a:pt x="57" y="175"/>
                    <a:pt x="57" y="174"/>
                    <a:pt x="57" y="175"/>
                  </a:cubicBezTo>
                  <a:close/>
                  <a:moveTo>
                    <a:pt x="65" y="176"/>
                  </a:moveTo>
                  <a:cubicBezTo>
                    <a:pt x="65" y="177"/>
                    <a:pt x="64" y="176"/>
                    <a:pt x="64" y="177"/>
                  </a:cubicBezTo>
                  <a:cubicBezTo>
                    <a:pt x="65" y="177"/>
                    <a:pt x="65" y="178"/>
                    <a:pt x="65" y="178"/>
                  </a:cubicBezTo>
                  <a:cubicBezTo>
                    <a:pt x="65" y="177"/>
                    <a:pt x="65" y="176"/>
                    <a:pt x="65" y="175"/>
                  </a:cubicBezTo>
                  <a:cubicBezTo>
                    <a:pt x="65" y="176"/>
                    <a:pt x="65" y="176"/>
                    <a:pt x="65" y="176"/>
                  </a:cubicBezTo>
                  <a:close/>
                  <a:moveTo>
                    <a:pt x="60" y="176"/>
                  </a:moveTo>
                  <a:cubicBezTo>
                    <a:pt x="60" y="176"/>
                    <a:pt x="60" y="176"/>
                    <a:pt x="61" y="176"/>
                  </a:cubicBezTo>
                  <a:cubicBezTo>
                    <a:pt x="61" y="176"/>
                    <a:pt x="61" y="176"/>
                    <a:pt x="61" y="176"/>
                  </a:cubicBezTo>
                  <a:cubicBezTo>
                    <a:pt x="60" y="176"/>
                    <a:pt x="60" y="176"/>
                    <a:pt x="60" y="176"/>
                  </a:cubicBezTo>
                  <a:close/>
                  <a:moveTo>
                    <a:pt x="58" y="178"/>
                  </a:moveTo>
                  <a:cubicBezTo>
                    <a:pt x="58" y="178"/>
                    <a:pt x="58" y="178"/>
                    <a:pt x="59" y="177"/>
                  </a:cubicBezTo>
                  <a:cubicBezTo>
                    <a:pt x="58" y="177"/>
                    <a:pt x="58" y="176"/>
                    <a:pt x="58" y="176"/>
                  </a:cubicBezTo>
                  <a:cubicBezTo>
                    <a:pt x="57" y="177"/>
                    <a:pt x="57" y="177"/>
                    <a:pt x="58" y="178"/>
                  </a:cubicBezTo>
                  <a:close/>
                  <a:moveTo>
                    <a:pt x="34" y="177"/>
                  </a:moveTo>
                  <a:cubicBezTo>
                    <a:pt x="34" y="177"/>
                    <a:pt x="34" y="177"/>
                    <a:pt x="34" y="178"/>
                  </a:cubicBezTo>
                  <a:cubicBezTo>
                    <a:pt x="35" y="178"/>
                    <a:pt x="35" y="177"/>
                    <a:pt x="35" y="177"/>
                  </a:cubicBezTo>
                  <a:cubicBezTo>
                    <a:pt x="35" y="177"/>
                    <a:pt x="35" y="177"/>
                    <a:pt x="34" y="177"/>
                  </a:cubicBezTo>
                  <a:close/>
                  <a:moveTo>
                    <a:pt x="32" y="177"/>
                  </a:moveTo>
                  <a:cubicBezTo>
                    <a:pt x="33" y="177"/>
                    <a:pt x="32" y="178"/>
                    <a:pt x="33" y="178"/>
                  </a:cubicBezTo>
                  <a:cubicBezTo>
                    <a:pt x="33" y="178"/>
                    <a:pt x="33" y="177"/>
                    <a:pt x="33" y="177"/>
                  </a:cubicBezTo>
                  <a:cubicBezTo>
                    <a:pt x="33" y="177"/>
                    <a:pt x="32" y="177"/>
                    <a:pt x="32" y="177"/>
                  </a:cubicBezTo>
                  <a:close/>
                  <a:moveTo>
                    <a:pt x="60" y="178"/>
                  </a:moveTo>
                  <a:cubicBezTo>
                    <a:pt x="60" y="179"/>
                    <a:pt x="61" y="178"/>
                    <a:pt x="61" y="177"/>
                  </a:cubicBezTo>
                  <a:cubicBezTo>
                    <a:pt x="61" y="178"/>
                    <a:pt x="60" y="178"/>
                    <a:pt x="60" y="178"/>
                  </a:cubicBezTo>
                  <a:close/>
                  <a:moveTo>
                    <a:pt x="63" y="178"/>
                  </a:moveTo>
                  <a:cubicBezTo>
                    <a:pt x="64" y="179"/>
                    <a:pt x="64" y="180"/>
                    <a:pt x="65" y="180"/>
                  </a:cubicBezTo>
                  <a:cubicBezTo>
                    <a:pt x="65" y="180"/>
                    <a:pt x="65" y="180"/>
                    <a:pt x="65" y="179"/>
                  </a:cubicBezTo>
                  <a:cubicBezTo>
                    <a:pt x="64" y="179"/>
                    <a:pt x="64" y="178"/>
                    <a:pt x="64" y="177"/>
                  </a:cubicBezTo>
                  <a:cubicBezTo>
                    <a:pt x="64" y="177"/>
                    <a:pt x="63" y="177"/>
                    <a:pt x="63" y="178"/>
                  </a:cubicBezTo>
                  <a:close/>
                  <a:moveTo>
                    <a:pt x="36" y="178"/>
                  </a:moveTo>
                  <a:cubicBezTo>
                    <a:pt x="36" y="178"/>
                    <a:pt x="37" y="178"/>
                    <a:pt x="36" y="177"/>
                  </a:cubicBezTo>
                  <a:cubicBezTo>
                    <a:pt x="36" y="178"/>
                    <a:pt x="36" y="178"/>
                    <a:pt x="36" y="178"/>
                  </a:cubicBezTo>
                  <a:close/>
                  <a:moveTo>
                    <a:pt x="58" y="179"/>
                  </a:moveTo>
                  <a:cubicBezTo>
                    <a:pt x="58" y="179"/>
                    <a:pt x="58" y="179"/>
                    <a:pt x="58" y="179"/>
                  </a:cubicBezTo>
                  <a:cubicBezTo>
                    <a:pt x="59" y="179"/>
                    <a:pt x="59" y="178"/>
                    <a:pt x="59" y="178"/>
                  </a:cubicBezTo>
                  <a:cubicBezTo>
                    <a:pt x="59" y="178"/>
                    <a:pt x="58" y="178"/>
                    <a:pt x="58" y="179"/>
                  </a:cubicBezTo>
                  <a:close/>
                  <a:moveTo>
                    <a:pt x="57" y="179"/>
                  </a:moveTo>
                  <a:cubicBezTo>
                    <a:pt x="57" y="179"/>
                    <a:pt x="57" y="178"/>
                    <a:pt x="57" y="178"/>
                  </a:cubicBezTo>
                  <a:cubicBezTo>
                    <a:pt x="57" y="178"/>
                    <a:pt x="57" y="178"/>
                    <a:pt x="57" y="179"/>
                  </a:cubicBezTo>
                  <a:close/>
                  <a:moveTo>
                    <a:pt x="61" y="180"/>
                  </a:moveTo>
                  <a:cubicBezTo>
                    <a:pt x="61" y="179"/>
                    <a:pt x="61" y="179"/>
                    <a:pt x="62" y="178"/>
                  </a:cubicBezTo>
                  <a:cubicBezTo>
                    <a:pt x="61" y="178"/>
                    <a:pt x="60" y="179"/>
                    <a:pt x="61" y="180"/>
                  </a:cubicBezTo>
                  <a:close/>
                  <a:moveTo>
                    <a:pt x="33" y="181"/>
                  </a:moveTo>
                  <a:cubicBezTo>
                    <a:pt x="33" y="180"/>
                    <a:pt x="34" y="179"/>
                    <a:pt x="33" y="179"/>
                  </a:cubicBezTo>
                  <a:cubicBezTo>
                    <a:pt x="33" y="179"/>
                    <a:pt x="32" y="180"/>
                    <a:pt x="33" y="181"/>
                  </a:cubicBezTo>
                  <a:close/>
                  <a:moveTo>
                    <a:pt x="31" y="180"/>
                  </a:moveTo>
                  <a:cubicBezTo>
                    <a:pt x="31" y="180"/>
                    <a:pt x="32" y="179"/>
                    <a:pt x="32" y="179"/>
                  </a:cubicBezTo>
                  <a:cubicBezTo>
                    <a:pt x="32" y="179"/>
                    <a:pt x="31" y="180"/>
                    <a:pt x="31" y="180"/>
                  </a:cubicBezTo>
                  <a:close/>
                  <a:moveTo>
                    <a:pt x="36" y="179"/>
                  </a:moveTo>
                  <a:cubicBezTo>
                    <a:pt x="36" y="179"/>
                    <a:pt x="36" y="179"/>
                    <a:pt x="36" y="179"/>
                  </a:cubicBezTo>
                  <a:cubicBezTo>
                    <a:pt x="35" y="179"/>
                    <a:pt x="35" y="180"/>
                    <a:pt x="36" y="180"/>
                  </a:cubicBezTo>
                  <a:cubicBezTo>
                    <a:pt x="36" y="180"/>
                    <a:pt x="36" y="179"/>
                    <a:pt x="36" y="179"/>
                  </a:cubicBezTo>
                  <a:cubicBezTo>
                    <a:pt x="36" y="179"/>
                    <a:pt x="36" y="179"/>
                    <a:pt x="36" y="179"/>
                  </a:cubicBezTo>
                  <a:close/>
                  <a:moveTo>
                    <a:pt x="37" y="180"/>
                  </a:moveTo>
                  <a:cubicBezTo>
                    <a:pt x="37" y="180"/>
                    <a:pt x="37" y="180"/>
                    <a:pt x="37" y="180"/>
                  </a:cubicBezTo>
                  <a:cubicBezTo>
                    <a:pt x="37" y="180"/>
                    <a:pt x="37" y="179"/>
                    <a:pt x="37" y="179"/>
                  </a:cubicBezTo>
                  <a:cubicBezTo>
                    <a:pt x="37" y="180"/>
                    <a:pt x="37" y="180"/>
                    <a:pt x="37" y="180"/>
                  </a:cubicBezTo>
                  <a:close/>
                  <a:moveTo>
                    <a:pt x="57" y="181"/>
                  </a:moveTo>
                  <a:cubicBezTo>
                    <a:pt x="57" y="181"/>
                    <a:pt x="58" y="181"/>
                    <a:pt x="58" y="180"/>
                  </a:cubicBezTo>
                  <a:cubicBezTo>
                    <a:pt x="57" y="180"/>
                    <a:pt x="57" y="179"/>
                    <a:pt x="57" y="179"/>
                  </a:cubicBezTo>
                  <a:cubicBezTo>
                    <a:pt x="57" y="180"/>
                    <a:pt x="56" y="181"/>
                    <a:pt x="57" y="181"/>
                  </a:cubicBezTo>
                  <a:close/>
                  <a:moveTo>
                    <a:pt x="61" y="180"/>
                  </a:moveTo>
                  <a:cubicBezTo>
                    <a:pt x="62" y="181"/>
                    <a:pt x="62" y="181"/>
                    <a:pt x="62" y="182"/>
                  </a:cubicBezTo>
                  <a:cubicBezTo>
                    <a:pt x="62" y="181"/>
                    <a:pt x="62" y="180"/>
                    <a:pt x="62" y="179"/>
                  </a:cubicBezTo>
                  <a:cubicBezTo>
                    <a:pt x="62" y="180"/>
                    <a:pt x="62" y="180"/>
                    <a:pt x="61" y="180"/>
                  </a:cubicBezTo>
                  <a:close/>
                  <a:moveTo>
                    <a:pt x="59" y="181"/>
                  </a:moveTo>
                  <a:cubicBezTo>
                    <a:pt x="60" y="181"/>
                    <a:pt x="60" y="180"/>
                    <a:pt x="60" y="180"/>
                  </a:cubicBezTo>
                  <a:cubicBezTo>
                    <a:pt x="60" y="181"/>
                    <a:pt x="59" y="180"/>
                    <a:pt x="59" y="181"/>
                  </a:cubicBezTo>
                  <a:close/>
                  <a:moveTo>
                    <a:pt x="30" y="191"/>
                  </a:moveTo>
                  <a:cubicBezTo>
                    <a:pt x="30" y="191"/>
                    <a:pt x="31" y="191"/>
                    <a:pt x="31" y="191"/>
                  </a:cubicBezTo>
                  <a:cubicBezTo>
                    <a:pt x="30" y="192"/>
                    <a:pt x="31" y="193"/>
                    <a:pt x="30" y="194"/>
                  </a:cubicBezTo>
                  <a:cubicBezTo>
                    <a:pt x="31" y="194"/>
                    <a:pt x="30" y="197"/>
                    <a:pt x="31" y="198"/>
                  </a:cubicBezTo>
                  <a:cubicBezTo>
                    <a:pt x="31" y="198"/>
                    <a:pt x="31" y="197"/>
                    <a:pt x="32" y="196"/>
                  </a:cubicBezTo>
                  <a:cubicBezTo>
                    <a:pt x="32" y="196"/>
                    <a:pt x="31" y="196"/>
                    <a:pt x="31" y="195"/>
                  </a:cubicBezTo>
                  <a:cubicBezTo>
                    <a:pt x="32" y="193"/>
                    <a:pt x="32" y="190"/>
                    <a:pt x="31" y="189"/>
                  </a:cubicBezTo>
                  <a:cubicBezTo>
                    <a:pt x="32" y="187"/>
                    <a:pt x="32" y="184"/>
                    <a:pt x="32" y="181"/>
                  </a:cubicBezTo>
                  <a:cubicBezTo>
                    <a:pt x="32" y="181"/>
                    <a:pt x="32" y="181"/>
                    <a:pt x="31" y="181"/>
                  </a:cubicBezTo>
                  <a:cubicBezTo>
                    <a:pt x="29" y="184"/>
                    <a:pt x="31" y="188"/>
                    <a:pt x="30" y="191"/>
                  </a:cubicBezTo>
                  <a:close/>
                  <a:moveTo>
                    <a:pt x="64" y="185"/>
                  </a:moveTo>
                  <a:cubicBezTo>
                    <a:pt x="64" y="185"/>
                    <a:pt x="64" y="185"/>
                    <a:pt x="63" y="185"/>
                  </a:cubicBezTo>
                  <a:cubicBezTo>
                    <a:pt x="63" y="186"/>
                    <a:pt x="64" y="187"/>
                    <a:pt x="65" y="187"/>
                  </a:cubicBezTo>
                  <a:cubicBezTo>
                    <a:pt x="64" y="188"/>
                    <a:pt x="65" y="189"/>
                    <a:pt x="64" y="190"/>
                  </a:cubicBezTo>
                  <a:cubicBezTo>
                    <a:pt x="64" y="189"/>
                    <a:pt x="63" y="189"/>
                    <a:pt x="63" y="189"/>
                  </a:cubicBezTo>
                  <a:cubicBezTo>
                    <a:pt x="63" y="190"/>
                    <a:pt x="63" y="191"/>
                    <a:pt x="64" y="192"/>
                  </a:cubicBezTo>
                  <a:cubicBezTo>
                    <a:pt x="66" y="190"/>
                    <a:pt x="65" y="185"/>
                    <a:pt x="65" y="182"/>
                  </a:cubicBezTo>
                  <a:cubicBezTo>
                    <a:pt x="65" y="182"/>
                    <a:pt x="64" y="181"/>
                    <a:pt x="64" y="181"/>
                  </a:cubicBezTo>
                  <a:cubicBezTo>
                    <a:pt x="63" y="182"/>
                    <a:pt x="65" y="184"/>
                    <a:pt x="64" y="185"/>
                  </a:cubicBezTo>
                  <a:close/>
                  <a:moveTo>
                    <a:pt x="34" y="183"/>
                  </a:moveTo>
                  <a:cubicBezTo>
                    <a:pt x="34" y="182"/>
                    <a:pt x="35" y="182"/>
                    <a:pt x="35" y="181"/>
                  </a:cubicBezTo>
                  <a:cubicBezTo>
                    <a:pt x="35" y="181"/>
                    <a:pt x="34" y="181"/>
                    <a:pt x="34" y="181"/>
                  </a:cubicBezTo>
                  <a:cubicBezTo>
                    <a:pt x="34" y="182"/>
                    <a:pt x="33" y="183"/>
                    <a:pt x="34" y="183"/>
                  </a:cubicBezTo>
                  <a:close/>
                  <a:moveTo>
                    <a:pt x="60" y="182"/>
                  </a:moveTo>
                  <a:cubicBezTo>
                    <a:pt x="60" y="183"/>
                    <a:pt x="61" y="183"/>
                    <a:pt x="61" y="183"/>
                  </a:cubicBezTo>
                  <a:cubicBezTo>
                    <a:pt x="61" y="182"/>
                    <a:pt x="61" y="182"/>
                    <a:pt x="60" y="182"/>
                  </a:cubicBezTo>
                  <a:cubicBezTo>
                    <a:pt x="60" y="182"/>
                    <a:pt x="60" y="182"/>
                    <a:pt x="60" y="182"/>
                  </a:cubicBezTo>
                  <a:close/>
                  <a:moveTo>
                    <a:pt x="57" y="182"/>
                  </a:moveTo>
                  <a:cubicBezTo>
                    <a:pt x="57" y="183"/>
                    <a:pt x="58" y="183"/>
                    <a:pt x="58" y="183"/>
                  </a:cubicBezTo>
                  <a:cubicBezTo>
                    <a:pt x="58" y="183"/>
                    <a:pt x="59" y="182"/>
                    <a:pt x="59" y="182"/>
                  </a:cubicBezTo>
                  <a:cubicBezTo>
                    <a:pt x="58" y="182"/>
                    <a:pt x="58" y="182"/>
                    <a:pt x="57" y="182"/>
                  </a:cubicBezTo>
                  <a:close/>
                  <a:moveTo>
                    <a:pt x="63" y="183"/>
                  </a:moveTo>
                  <a:cubicBezTo>
                    <a:pt x="63" y="183"/>
                    <a:pt x="64" y="183"/>
                    <a:pt x="63" y="182"/>
                  </a:cubicBezTo>
                  <a:cubicBezTo>
                    <a:pt x="63" y="182"/>
                    <a:pt x="63" y="182"/>
                    <a:pt x="63" y="182"/>
                  </a:cubicBezTo>
                  <a:cubicBezTo>
                    <a:pt x="63" y="183"/>
                    <a:pt x="63" y="183"/>
                    <a:pt x="63" y="183"/>
                  </a:cubicBezTo>
                  <a:close/>
                  <a:moveTo>
                    <a:pt x="36" y="184"/>
                  </a:moveTo>
                  <a:cubicBezTo>
                    <a:pt x="36" y="183"/>
                    <a:pt x="37" y="183"/>
                    <a:pt x="37" y="182"/>
                  </a:cubicBezTo>
                  <a:cubicBezTo>
                    <a:pt x="36" y="182"/>
                    <a:pt x="36" y="183"/>
                    <a:pt x="36" y="184"/>
                  </a:cubicBezTo>
                  <a:close/>
                  <a:moveTo>
                    <a:pt x="35" y="184"/>
                  </a:moveTo>
                  <a:cubicBezTo>
                    <a:pt x="35" y="184"/>
                    <a:pt x="36" y="183"/>
                    <a:pt x="35" y="183"/>
                  </a:cubicBezTo>
                  <a:cubicBezTo>
                    <a:pt x="35" y="183"/>
                    <a:pt x="34" y="184"/>
                    <a:pt x="35" y="184"/>
                  </a:cubicBezTo>
                  <a:close/>
                  <a:moveTo>
                    <a:pt x="58" y="185"/>
                  </a:moveTo>
                  <a:cubicBezTo>
                    <a:pt x="59" y="185"/>
                    <a:pt x="59" y="184"/>
                    <a:pt x="59" y="184"/>
                  </a:cubicBezTo>
                  <a:cubicBezTo>
                    <a:pt x="59" y="184"/>
                    <a:pt x="59" y="183"/>
                    <a:pt x="59" y="183"/>
                  </a:cubicBezTo>
                  <a:cubicBezTo>
                    <a:pt x="59" y="184"/>
                    <a:pt x="58" y="184"/>
                    <a:pt x="58" y="185"/>
                  </a:cubicBezTo>
                  <a:close/>
                  <a:moveTo>
                    <a:pt x="62" y="185"/>
                  </a:moveTo>
                  <a:cubicBezTo>
                    <a:pt x="62" y="185"/>
                    <a:pt x="62" y="184"/>
                    <a:pt x="62" y="184"/>
                  </a:cubicBezTo>
                  <a:cubicBezTo>
                    <a:pt x="62" y="184"/>
                    <a:pt x="62" y="184"/>
                    <a:pt x="62" y="184"/>
                  </a:cubicBezTo>
                  <a:cubicBezTo>
                    <a:pt x="61" y="184"/>
                    <a:pt x="61" y="185"/>
                    <a:pt x="62" y="185"/>
                  </a:cubicBezTo>
                  <a:close/>
                  <a:moveTo>
                    <a:pt x="33" y="185"/>
                  </a:move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4"/>
                    <a:pt x="33" y="184"/>
                  </a:cubicBezTo>
                  <a:cubicBezTo>
                    <a:pt x="33" y="184"/>
                    <a:pt x="32" y="185"/>
                    <a:pt x="33" y="185"/>
                  </a:cubicBezTo>
                  <a:close/>
                  <a:moveTo>
                    <a:pt x="35" y="186"/>
                  </a:moveTo>
                  <a:cubicBezTo>
                    <a:pt x="36" y="185"/>
                    <a:pt x="36" y="184"/>
                    <a:pt x="36" y="184"/>
                  </a:cubicBezTo>
                  <a:cubicBezTo>
                    <a:pt x="36" y="184"/>
                    <a:pt x="35" y="185"/>
                    <a:pt x="35" y="186"/>
                  </a:cubicBezTo>
                  <a:close/>
                  <a:moveTo>
                    <a:pt x="60" y="187"/>
                  </a:moveTo>
                  <a:cubicBezTo>
                    <a:pt x="60" y="187"/>
                    <a:pt x="61" y="186"/>
                    <a:pt x="60" y="186"/>
                  </a:cubicBezTo>
                  <a:cubicBezTo>
                    <a:pt x="60" y="186"/>
                    <a:pt x="59" y="187"/>
                    <a:pt x="60" y="187"/>
                  </a:cubicBezTo>
                  <a:close/>
                  <a:moveTo>
                    <a:pt x="36" y="187"/>
                  </a:moveTo>
                  <a:cubicBezTo>
                    <a:pt x="36" y="187"/>
                    <a:pt x="36" y="188"/>
                    <a:pt x="37" y="188"/>
                  </a:cubicBezTo>
                  <a:cubicBezTo>
                    <a:pt x="37" y="187"/>
                    <a:pt x="37" y="186"/>
                    <a:pt x="36" y="186"/>
                  </a:cubicBezTo>
                  <a:cubicBezTo>
                    <a:pt x="36" y="187"/>
                    <a:pt x="36" y="187"/>
                    <a:pt x="36" y="187"/>
                  </a:cubicBezTo>
                  <a:close/>
                  <a:moveTo>
                    <a:pt x="57" y="188"/>
                  </a:moveTo>
                  <a:cubicBezTo>
                    <a:pt x="58" y="187"/>
                    <a:pt x="58" y="187"/>
                    <a:pt x="58" y="187"/>
                  </a:cubicBezTo>
                  <a:cubicBezTo>
                    <a:pt x="58" y="187"/>
                    <a:pt x="58" y="187"/>
                    <a:pt x="57" y="187"/>
                  </a:cubicBezTo>
                  <a:cubicBezTo>
                    <a:pt x="58" y="187"/>
                    <a:pt x="57" y="187"/>
                    <a:pt x="57" y="188"/>
                  </a:cubicBezTo>
                  <a:close/>
                  <a:moveTo>
                    <a:pt x="63" y="187"/>
                  </a:moveTo>
                  <a:cubicBezTo>
                    <a:pt x="63" y="187"/>
                    <a:pt x="63" y="187"/>
                    <a:pt x="63" y="187"/>
                  </a:cubicBezTo>
                  <a:cubicBezTo>
                    <a:pt x="63" y="187"/>
                    <a:pt x="63" y="188"/>
                    <a:pt x="63" y="187"/>
                  </a:cubicBezTo>
                  <a:close/>
                  <a:moveTo>
                    <a:pt x="34" y="188"/>
                  </a:moveTo>
                  <a:cubicBezTo>
                    <a:pt x="34" y="188"/>
                    <a:pt x="35" y="188"/>
                    <a:pt x="35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34" y="188"/>
                    <a:pt x="34" y="188"/>
                  </a:cubicBezTo>
                  <a:close/>
                  <a:moveTo>
                    <a:pt x="58" y="189"/>
                  </a:moveTo>
                  <a:cubicBezTo>
                    <a:pt x="58" y="189"/>
                    <a:pt x="59" y="189"/>
                    <a:pt x="59" y="188"/>
                  </a:cubicBezTo>
                  <a:cubicBezTo>
                    <a:pt x="58" y="188"/>
                    <a:pt x="58" y="188"/>
                    <a:pt x="58" y="189"/>
                  </a:cubicBezTo>
                  <a:close/>
                  <a:moveTo>
                    <a:pt x="60" y="189"/>
                  </a:moveTo>
                  <a:cubicBezTo>
                    <a:pt x="60" y="189"/>
                    <a:pt x="61" y="190"/>
                    <a:pt x="61" y="190"/>
                  </a:cubicBezTo>
                  <a:cubicBezTo>
                    <a:pt x="61" y="189"/>
                    <a:pt x="62" y="189"/>
                    <a:pt x="62" y="189"/>
                  </a:cubicBezTo>
                  <a:cubicBezTo>
                    <a:pt x="61" y="189"/>
                    <a:pt x="61" y="188"/>
                    <a:pt x="61" y="188"/>
                  </a:cubicBezTo>
                  <a:cubicBezTo>
                    <a:pt x="61" y="188"/>
                    <a:pt x="61" y="189"/>
                    <a:pt x="60" y="189"/>
                  </a:cubicBezTo>
                  <a:close/>
                  <a:moveTo>
                    <a:pt x="33" y="192"/>
                  </a:moveTo>
                  <a:cubicBezTo>
                    <a:pt x="33" y="191"/>
                    <a:pt x="34" y="189"/>
                    <a:pt x="33" y="189"/>
                  </a:cubicBezTo>
                  <a:cubicBezTo>
                    <a:pt x="32" y="190"/>
                    <a:pt x="33" y="190"/>
                    <a:pt x="33" y="192"/>
                  </a:cubicBezTo>
                  <a:close/>
                  <a:moveTo>
                    <a:pt x="36" y="190"/>
                  </a:moveTo>
                  <a:cubicBezTo>
                    <a:pt x="36" y="190"/>
                    <a:pt x="36" y="191"/>
                    <a:pt x="37" y="191"/>
                  </a:cubicBezTo>
                  <a:cubicBezTo>
                    <a:pt x="37" y="191"/>
                    <a:pt x="37" y="190"/>
                    <a:pt x="36" y="189"/>
                  </a:cubicBezTo>
                  <a:cubicBezTo>
                    <a:pt x="36" y="190"/>
                    <a:pt x="36" y="190"/>
                    <a:pt x="36" y="190"/>
                  </a:cubicBezTo>
                  <a:close/>
                  <a:moveTo>
                    <a:pt x="59" y="191"/>
                  </a:moveTo>
                  <a:cubicBezTo>
                    <a:pt x="60" y="192"/>
                    <a:pt x="60" y="190"/>
                    <a:pt x="59" y="190"/>
                  </a:cubicBezTo>
                  <a:cubicBezTo>
                    <a:pt x="59" y="190"/>
                    <a:pt x="59" y="190"/>
                    <a:pt x="59" y="191"/>
                  </a:cubicBezTo>
                  <a:close/>
                  <a:moveTo>
                    <a:pt x="38" y="196"/>
                  </a:moveTo>
                  <a:cubicBezTo>
                    <a:pt x="38" y="194"/>
                    <a:pt x="38" y="192"/>
                    <a:pt x="38" y="190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8" y="192"/>
                    <a:pt x="37" y="194"/>
                    <a:pt x="38" y="196"/>
                  </a:cubicBezTo>
                  <a:close/>
                  <a:moveTo>
                    <a:pt x="57" y="192"/>
                  </a:moveTo>
                  <a:cubicBezTo>
                    <a:pt x="57" y="191"/>
                    <a:pt x="58" y="191"/>
                    <a:pt x="58" y="191"/>
                  </a:cubicBezTo>
                  <a:cubicBezTo>
                    <a:pt x="57" y="191"/>
                    <a:pt x="57" y="191"/>
                    <a:pt x="57" y="192"/>
                  </a:cubicBezTo>
                  <a:close/>
                  <a:moveTo>
                    <a:pt x="60" y="193"/>
                  </a:moveTo>
                  <a:cubicBezTo>
                    <a:pt x="60" y="193"/>
                    <a:pt x="61" y="193"/>
                    <a:pt x="61" y="194"/>
                  </a:cubicBezTo>
                  <a:cubicBezTo>
                    <a:pt x="61" y="194"/>
                    <a:pt x="61" y="194"/>
                    <a:pt x="62" y="194"/>
                  </a:cubicBezTo>
                  <a:cubicBezTo>
                    <a:pt x="61" y="193"/>
                    <a:pt x="61" y="192"/>
                    <a:pt x="61" y="192"/>
                  </a:cubicBezTo>
                  <a:cubicBezTo>
                    <a:pt x="61" y="192"/>
                    <a:pt x="60" y="192"/>
                    <a:pt x="60" y="193"/>
                  </a:cubicBezTo>
                  <a:close/>
                  <a:moveTo>
                    <a:pt x="65" y="195"/>
                  </a:moveTo>
                  <a:cubicBezTo>
                    <a:pt x="64" y="194"/>
                    <a:pt x="65" y="193"/>
                    <a:pt x="64" y="192"/>
                  </a:cubicBezTo>
                  <a:cubicBezTo>
                    <a:pt x="64" y="193"/>
                    <a:pt x="64" y="195"/>
                    <a:pt x="65" y="195"/>
                  </a:cubicBezTo>
                  <a:close/>
                  <a:moveTo>
                    <a:pt x="34" y="195"/>
                  </a:moveTo>
                  <a:cubicBezTo>
                    <a:pt x="34" y="194"/>
                    <a:pt x="35" y="194"/>
                    <a:pt x="35" y="193"/>
                  </a:cubicBezTo>
                  <a:cubicBezTo>
                    <a:pt x="35" y="194"/>
                    <a:pt x="34" y="194"/>
                    <a:pt x="34" y="195"/>
                  </a:cubicBezTo>
                  <a:close/>
                  <a:moveTo>
                    <a:pt x="58" y="194"/>
                  </a:moveTo>
                  <a:cubicBezTo>
                    <a:pt x="58" y="194"/>
                    <a:pt x="58" y="193"/>
                    <a:pt x="59" y="193"/>
                  </a:cubicBezTo>
                  <a:cubicBezTo>
                    <a:pt x="58" y="193"/>
                    <a:pt x="58" y="194"/>
                    <a:pt x="58" y="194"/>
                  </a:cubicBezTo>
                  <a:close/>
                  <a:moveTo>
                    <a:pt x="59" y="196"/>
                  </a:moveTo>
                  <a:cubicBezTo>
                    <a:pt x="59" y="196"/>
                    <a:pt x="60" y="196"/>
                    <a:pt x="60" y="196"/>
                  </a:cubicBezTo>
                  <a:cubicBezTo>
                    <a:pt x="60" y="195"/>
                    <a:pt x="60" y="194"/>
                    <a:pt x="59" y="194"/>
                  </a:cubicBezTo>
                  <a:cubicBezTo>
                    <a:pt x="58" y="195"/>
                    <a:pt x="58" y="195"/>
                    <a:pt x="59" y="196"/>
                  </a:cubicBezTo>
                  <a:close/>
                  <a:moveTo>
                    <a:pt x="35" y="196"/>
                  </a:moveTo>
                  <a:cubicBezTo>
                    <a:pt x="35" y="196"/>
                    <a:pt x="35" y="195"/>
                    <a:pt x="35" y="194"/>
                  </a:cubicBezTo>
                  <a:cubicBezTo>
                    <a:pt x="35" y="194"/>
                    <a:pt x="35" y="194"/>
                    <a:pt x="35" y="194"/>
                  </a:cubicBezTo>
                  <a:cubicBezTo>
                    <a:pt x="35" y="195"/>
                    <a:pt x="34" y="196"/>
                    <a:pt x="35" y="196"/>
                  </a:cubicBezTo>
                  <a:close/>
                  <a:moveTo>
                    <a:pt x="37" y="196"/>
                  </a:moveTo>
                  <a:cubicBezTo>
                    <a:pt x="37" y="196"/>
                    <a:pt x="37" y="195"/>
                    <a:pt x="36" y="195"/>
                  </a:cubicBezTo>
                  <a:cubicBezTo>
                    <a:pt x="36" y="195"/>
                    <a:pt x="36" y="196"/>
                    <a:pt x="37" y="196"/>
                  </a:cubicBezTo>
                  <a:close/>
                  <a:moveTo>
                    <a:pt x="59" y="196"/>
                  </a:moveTo>
                  <a:cubicBezTo>
                    <a:pt x="59" y="197"/>
                    <a:pt x="59" y="197"/>
                    <a:pt x="59" y="197"/>
                  </a:cubicBezTo>
                  <a:cubicBezTo>
                    <a:pt x="60" y="197"/>
                    <a:pt x="60" y="196"/>
                    <a:pt x="60" y="196"/>
                  </a:cubicBezTo>
                  <a:cubicBezTo>
                    <a:pt x="60" y="196"/>
                    <a:pt x="59" y="196"/>
                    <a:pt x="59" y="196"/>
                  </a:cubicBezTo>
                  <a:close/>
                  <a:moveTo>
                    <a:pt x="58" y="197"/>
                  </a:moveTo>
                  <a:cubicBezTo>
                    <a:pt x="58" y="197"/>
                    <a:pt x="58" y="196"/>
                    <a:pt x="58" y="196"/>
                  </a:cubicBezTo>
                  <a:cubicBezTo>
                    <a:pt x="57" y="196"/>
                    <a:pt x="57" y="197"/>
                    <a:pt x="58" y="197"/>
                  </a:cubicBezTo>
                  <a:close/>
                  <a:moveTo>
                    <a:pt x="33" y="197"/>
                  </a:moveTo>
                  <a:cubicBezTo>
                    <a:pt x="33" y="197"/>
                    <a:pt x="33" y="196"/>
                    <a:pt x="33" y="196"/>
                  </a:cubicBezTo>
                  <a:cubicBezTo>
                    <a:pt x="33" y="196"/>
                    <a:pt x="33" y="197"/>
                    <a:pt x="33" y="197"/>
                  </a:cubicBezTo>
                  <a:close/>
                  <a:moveTo>
                    <a:pt x="35" y="197"/>
                  </a:moveTo>
                  <a:cubicBezTo>
                    <a:pt x="36" y="198"/>
                    <a:pt x="36" y="197"/>
                    <a:pt x="36" y="197"/>
                  </a:cubicBezTo>
                  <a:cubicBezTo>
                    <a:pt x="36" y="197"/>
                    <a:pt x="36" y="197"/>
                    <a:pt x="36" y="196"/>
                  </a:cubicBezTo>
                  <a:cubicBezTo>
                    <a:pt x="36" y="197"/>
                    <a:pt x="35" y="197"/>
                    <a:pt x="35" y="197"/>
                  </a:cubicBezTo>
                  <a:close/>
                  <a:moveTo>
                    <a:pt x="59" y="198"/>
                  </a:moveTo>
                  <a:cubicBezTo>
                    <a:pt x="59" y="198"/>
                    <a:pt x="59" y="197"/>
                    <a:pt x="58" y="197"/>
                  </a:cubicBezTo>
                  <a:cubicBezTo>
                    <a:pt x="58" y="198"/>
                    <a:pt x="58" y="198"/>
                    <a:pt x="59" y="198"/>
                  </a:cubicBezTo>
                  <a:close/>
                  <a:moveTo>
                    <a:pt x="64" y="198"/>
                  </a:moveTo>
                  <a:cubicBezTo>
                    <a:pt x="64" y="199"/>
                    <a:pt x="64" y="199"/>
                    <a:pt x="65" y="199"/>
                  </a:cubicBezTo>
                  <a:cubicBezTo>
                    <a:pt x="64" y="198"/>
                    <a:pt x="64" y="198"/>
                    <a:pt x="64" y="197"/>
                  </a:cubicBezTo>
                  <a:cubicBezTo>
                    <a:pt x="64" y="198"/>
                    <a:pt x="63" y="198"/>
                    <a:pt x="64" y="198"/>
                  </a:cubicBezTo>
                  <a:close/>
                  <a:moveTo>
                    <a:pt x="33" y="198"/>
                  </a:moveTo>
                  <a:cubicBezTo>
                    <a:pt x="34" y="198"/>
                    <a:pt x="34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lose/>
                  <a:moveTo>
                    <a:pt x="60" y="199"/>
                  </a:moveTo>
                  <a:cubicBezTo>
                    <a:pt x="61" y="199"/>
                    <a:pt x="60" y="200"/>
                    <a:pt x="61" y="200"/>
                  </a:cubicBezTo>
                  <a:cubicBezTo>
                    <a:pt x="61" y="199"/>
                    <a:pt x="61" y="199"/>
                    <a:pt x="62" y="199"/>
                  </a:cubicBezTo>
                  <a:cubicBezTo>
                    <a:pt x="61" y="199"/>
                    <a:pt x="61" y="198"/>
                    <a:pt x="61" y="198"/>
                  </a:cubicBezTo>
                  <a:cubicBezTo>
                    <a:pt x="61" y="198"/>
                    <a:pt x="60" y="199"/>
                    <a:pt x="60" y="199"/>
                  </a:cubicBezTo>
                  <a:close/>
                  <a:moveTo>
                    <a:pt x="57" y="199"/>
                  </a:moveTo>
                  <a:cubicBezTo>
                    <a:pt x="58" y="200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8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7" y="199"/>
                    <a:pt x="57" y="199"/>
                    <a:pt x="57" y="199"/>
                  </a:cubicBezTo>
                  <a:close/>
                  <a:moveTo>
                    <a:pt x="34" y="200"/>
                  </a:moveTo>
                  <a:cubicBezTo>
                    <a:pt x="34" y="200"/>
                    <a:pt x="34" y="199"/>
                    <a:pt x="34" y="199"/>
                  </a:cubicBezTo>
                  <a:cubicBezTo>
                    <a:pt x="34" y="199"/>
                    <a:pt x="34" y="200"/>
                    <a:pt x="34" y="200"/>
                  </a:cubicBezTo>
                  <a:close/>
                  <a:moveTo>
                    <a:pt x="35" y="200"/>
                  </a:moveTo>
                  <a:cubicBezTo>
                    <a:pt x="35" y="200"/>
                    <a:pt x="36" y="199"/>
                    <a:pt x="35" y="199"/>
                  </a:cubicBezTo>
                  <a:cubicBezTo>
                    <a:pt x="35" y="199"/>
                    <a:pt x="35" y="200"/>
                    <a:pt x="35" y="200"/>
                  </a:cubicBezTo>
                  <a:close/>
                  <a:moveTo>
                    <a:pt x="63" y="200"/>
                  </a:moveTo>
                  <a:cubicBezTo>
                    <a:pt x="64" y="200"/>
                    <a:pt x="63" y="199"/>
                    <a:pt x="63" y="199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1" y="201"/>
                  </a:moveTo>
                  <a:cubicBezTo>
                    <a:pt x="61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3" y="201"/>
                  </a:cubicBezTo>
                  <a:cubicBezTo>
                    <a:pt x="62" y="200"/>
                    <a:pt x="62" y="200"/>
                    <a:pt x="61" y="201"/>
                  </a:cubicBezTo>
                  <a:close/>
                  <a:moveTo>
                    <a:pt x="30" y="208"/>
                  </a:moveTo>
                  <a:cubicBezTo>
                    <a:pt x="31" y="208"/>
                    <a:pt x="31" y="209"/>
                    <a:pt x="31" y="209"/>
                  </a:cubicBezTo>
                  <a:cubicBezTo>
                    <a:pt x="31" y="207"/>
                    <a:pt x="32" y="206"/>
                    <a:pt x="32" y="205"/>
                  </a:cubicBezTo>
                  <a:cubicBezTo>
                    <a:pt x="32" y="205"/>
                    <a:pt x="32" y="205"/>
                    <a:pt x="31" y="205"/>
                  </a:cubicBezTo>
                  <a:cubicBezTo>
                    <a:pt x="30" y="204"/>
                    <a:pt x="32" y="202"/>
                    <a:pt x="32" y="200"/>
                  </a:cubicBezTo>
                  <a:cubicBezTo>
                    <a:pt x="32" y="200"/>
                    <a:pt x="32" y="200"/>
                    <a:pt x="32" y="200"/>
                  </a:cubicBezTo>
                  <a:cubicBezTo>
                    <a:pt x="30" y="202"/>
                    <a:pt x="30" y="205"/>
                    <a:pt x="30" y="208"/>
                  </a:cubicBezTo>
                  <a:close/>
                  <a:moveTo>
                    <a:pt x="57" y="201"/>
                  </a:moveTo>
                  <a:cubicBezTo>
                    <a:pt x="58" y="202"/>
                    <a:pt x="57" y="202"/>
                    <a:pt x="58" y="203"/>
                  </a:cubicBezTo>
                  <a:cubicBezTo>
                    <a:pt x="59" y="203"/>
                    <a:pt x="59" y="202"/>
                    <a:pt x="59" y="202"/>
                  </a:cubicBezTo>
                  <a:cubicBezTo>
                    <a:pt x="59" y="201"/>
                    <a:pt x="59" y="201"/>
                    <a:pt x="59" y="200"/>
                  </a:cubicBezTo>
                  <a:cubicBezTo>
                    <a:pt x="58" y="201"/>
                    <a:pt x="58" y="201"/>
                    <a:pt x="57" y="201"/>
                  </a:cubicBezTo>
                  <a:close/>
                  <a:moveTo>
                    <a:pt x="36" y="203"/>
                  </a:moveTo>
                  <a:cubicBezTo>
                    <a:pt x="36" y="202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2"/>
                    <a:pt x="36" y="203"/>
                  </a:cubicBezTo>
                  <a:close/>
                  <a:moveTo>
                    <a:pt x="63" y="202"/>
                  </a:moveTo>
                  <a:cubicBezTo>
                    <a:pt x="64" y="202"/>
                    <a:pt x="64" y="202"/>
                    <a:pt x="64" y="203"/>
                  </a:cubicBezTo>
                  <a:cubicBezTo>
                    <a:pt x="64" y="202"/>
                    <a:pt x="65" y="203"/>
                    <a:pt x="65" y="203"/>
                  </a:cubicBezTo>
                  <a:cubicBezTo>
                    <a:pt x="65" y="201"/>
                    <a:pt x="64" y="200"/>
                    <a:pt x="63" y="202"/>
                  </a:cubicBezTo>
                  <a:close/>
                  <a:moveTo>
                    <a:pt x="61" y="202"/>
                  </a:moveTo>
                  <a:cubicBezTo>
                    <a:pt x="61" y="202"/>
                    <a:pt x="61" y="201"/>
                    <a:pt x="60" y="202"/>
                  </a:cubicBezTo>
                  <a:cubicBezTo>
                    <a:pt x="61" y="202"/>
                    <a:pt x="60" y="202"/>
                    <a:pt x="61" y="202"/>
                  </a:cubicBezTo>
                  <a:close/>
                  <a:moveTo>
                    <a:pt x="59" y="204"/>
                  </a:moveTo>
                  <a:cubicBezTo>
                    <a:pt x="59" y="204"/>
                    <a:pt x="59" y="204"/>
                    <a:pt x="59" y="204"/>
                  </a:cubicBezTo>
                  <a:cubicBezTo>
                    <a:pt x="60" y="204"/>
                    <a:pt x="60" y="204"/>
                    <a:pt x="60" y="203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59" y="203"/>
                    <a:pt x="59" y="203"/>
                    <a:pt x="59" y="204"/>
                  </a:cubicBezTo>
                  <a:close/>
                  <a:moveTo>
                    <a:pt x="61" y="204"/>
                  </a:moveTo>
                  <a:cubicBezTo>
                    <a:pt x="61" y="204"/>
                    <a:pt x="62" y="204"/>
                    <a:pt x="62" y="204"/>
                  </a:cubicBezTo>
                  <a:cubicBezTo>
                    <a:pt x="62" y="204"/>
                    <a:pt x="62" y="204"/>
                    <a:pt x="62" y="204"/>
                  </a:cubicBezTo>
                  <a:cubicBezTo>
                    <a:pt x="62" y="204"/>
                    <a:pt x="62" y="203"/>
                    <a:pt x="62" y="203"/>
                  </a:cubicBezTo>
                  <a:cubicBezTo>
                    <a:pt x="62" y="203"/>
                    <a:pt x="62" y="204"/>
                    <a:pt x="61" y="204"/>
                  </a:cubicBezTo>
                  <a:close/>
                  <a:moveTo>
                    <a:pt x="35" y="205"/>
                  </a:moveTo>
                  <a:cubicBezTo>
                    <a:pt x="35" y="204"/>
                    <a:pt x="35" y="204"/>
                    <a:pt x="35" y="204"/>
                  </a:cubicBezTo>
                  <a:cubicBezTo>
                    <a:pt x="34" y="204"/>
                    <a:pt x="35" y="205"/>
                    <a:pt x="35" y="205"/>
                  </a:cubicBezTo>
                  <a:close/>
                  <a:moveTo>
                    <a:pt x="62" y="205"/>
                  </a:moveTo>
                  <a:cubicBezTo>
                    <a:pt x="62" y="205"/>
                    <a:pt x="62" y="206"/>
                    <a:pt x="63" y="206"/>
                  </a:cubicBezTo>
                  <a:cubicBezTo>
                    <a:pt x="63" y="205"/>
                    <a:pt x="63" y="205"/>
                    <a:pt x="63" y="205"/>
                  </a:cubicBezTo>
                  <a:cubicBezTo>
                    <a:pt x="63" y="205"/>
                    <a:pt x="63" y="205"/>
                    <a:pt x="63" y="204"/>
                  </a:cubicBezTo>
                  <a:cubicBezTo>
                    <a:pt x="63" y="205"/>
                    <a:pt x="63" y="205"/>
                    <a:pt x="62" y="205"/>
                  </a:cubicBezTo>
                  <a:close/>
                  <a:moveTo>
                    <a:pt x="61" y="205"/>
                  </a:moveTo>
                  <a:cubicBezTo>
                    <a:pt x="59" y="206"/>
                    <a:pt x="62" y="206"/>
                    <a:pt x="61" y="205"/>
                  </a:cubicBezTo>
                  <a:close/>
                  <a:moveTo>
                    <a:pt x="64" y="206"/>
                  </a:moveTo>
                  <a:cubicBezTo>
                    <a:pt x="64" y="207"/>
                    <a:pt x="65" y="207"/>
                    <a:pt x="65" y="208"/>
                  </a:cubicBezTo>
                  <a:cubicBezTo>
                    <a:pt x="65" y="207"/>
                    <a:pt x="65" y="206"/>
                    <a:pt x="65" y="205"/>
                  </a:cubicBezTo>
                  <a:cubicBezTo>
                    <a:pt x="64" y="205"/>
                    <a:pt x="64" y="206"/>
                    <a:pt x="64" y="206"/>
                  </a:cubicBezTo>
                  <a:close/>
                  <a:moveTo>
                    <a:pt x="34" y="206"/>
                  </a:moveTo>
                  <a:cubicBezTo>
                    <a:pt x="34" y="206"/>
                    <a:pt x="35" y="205"/>
                    <a:pt x="35" y="205"/>
                  </a:cubicBezTo>
                  <a:cubicBezTo>
                    <a:pt x="35" y="205"/>
                    <a:pt x="35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6"/>
                    <a:pt x="34" y="206"/>
                  </a:cubicBezTo>
                  <a:close/>
                  <a:moveTo>
                    <a:pt x="61" y="206"/>
                  </a:moveTo>
                  <a:cubicBezTo>
                    <a:pt x="61" y="207"/>
                    <a:pt x="61" y="207"/>
                    <a:pt x="62" y="207"/>
                  </a:cubicBezTo>
                  <a:cubicBezTo>
                    <a:pt x="62" y="207"/>
                    <a:pt x="61" y="207"/>
                    <a:pt x="62" y="206"/>
                  </a:cubicBezTo>
                  <a:cubicBezTo>
                    <a:pt x="61" y="206"/>
                    <a:pt x="61" y="206"/>
                    <a:pt x="61" y="206"/>
                  </a:cubicBezTo>
                  <a:close/>
                  <a:moveTo>
                    <a:pt x="58" y="208"/>
                  </a:moveTo>
                  <a:cubicBezTo>
                    <a:pt x="59" y="208"/>
                    <a:pt x="59" y="207"/>
                    <a:pt x="60" y="207"/>
                  </a:cubicBezTo>
                  <a:cubicBezTo>
                    <a:pt x="59" y="207"/>
                    <a:pt x="59" y="207"/>
                    <a:pt x="59" y="206"/>
                  </a:cubicBezTo>
                  <a:cubicBezTo>
                    <a:pt x="59" y="207"/>
                    <a:pt x="58" y="207"/>
                    <a:pt x="58" y="208"/>
                  </a:cubicBezTo>
                  <a:close/>
                  <a:moveTo>
                    <a:pt x="63" y="207"/>
                  </a:moveTo>
                  <a:cubicBezTo>
                    <a:pt x="63" y="207"/>
                    <a:pt x="64" y="208"/>
                    <a:pt x="64" y="208"/>
                  </a:cubicBezTo>
                  <a:cubicBezTo>
                    <a:pt x="64" y="208"/>
                    <a:pt x="64" y="207"/>
                    <a:pt x="63" y="206"/>
                  </a:cubicBezTo>
                  <a:cubicBezTo>
                    <a:pt x="63" y="207"/>
                    <a:pt x="63" y="207"/>
                    <a:pt x="63" y="207"/>
                  </a:cubicBezTo>
                  <a:close/>
                  <a:moveTo>
                    <a:pt x="36" y="208"/>
                  </a:moveTo>
                  <a:cubicBezTo>
                    <a:pt x="36" y="207"/>
                    <a:pt x="37" y="207"/>
                    <a:pt x="36" y="207"/>
                  </a:cubicBezTo>
                  <a:cubicBezTo>
                    <a:pt x="36" y="207"/>
                    <a:pt x="36" y="208"/>
                    <a:pt x="36" y="208"/>
                  </a:cubicBezTo>
                  <a:close/>
                  <a:moveTo>
                    <a:pt x="62" y="208"/>
                  </a:moveTo>
                  <a:cubicBezTo>
                    <a:pt x="62" y="209"/>
                    <a:pt x="62" y="209"/>
                    <a:pt x="63" y="210"/>
                  </a:cubicBezTo>
                  <a:cubicBezTo>
                    <a:pt x="63" y="209"/>
                    <a:pt x="63" y="209"/>
                    <a:pt x="63" y="209"/>
                  </a:cubicBezTo>
                  <a:cubicBezTo>
                    <a:pt x="63" y="209"/>
                    <a:pt x="63" y="208"/>
                    <a:pt x="62" y="208"/>
                  </a:cubicBezTo>
                  <a:cubicBezTo>
                    <a:pt x="62" y="208"/>
                    <a:pt x="62" y="208"/>
                    <a:pt x="62" y="208"/>
                  </a:cubicBezTo>
                  <a:close/>
                  <a:moveTo>
                    <a:pt x="61" y="211"/>
                  </a:moveTo>
                  <a:cubicBezTo>
                    <a:pt x="61" y="211"/>
                    <a:pt x="61" y="211"/>
                    <a:pt x="61" y="211"/>
                  </a:cubicBezTo>
                  <a:cubicBezTo>
                    <a:pt x="61" y="209"/>
                    <a:pt x="60" y="210"/>
                    <a:pt x="61" y="211"/>
                  </a:cubicBezTo>
                  <a:close/>
                  <a:moveTo>
                    <a:pt x="32" y="212"/>
                  </a:moveTo>
                  <a:cubicBezTo>
                    <a:pt x="32" y="211"/>
                    <a:pt x="33" y="210"/>
                    <a:pt x="32" y="210"/>
                  </a:cubicBezTo>
                  <a:cubicBezTo>
                    <a:pt x="32" y="210"/>
                    <a:pt x="31" y="210"/>
                    <a:pt x="31" y="210"/>
                  </a:cubicBezTo>
                  <a:cubicBezTo>
                    <a:pt x="31" y="211"/>
                    <a:pt x="31" y="211"/>
                    <a:pt x="32" y="212"/>
                  </a:cubicBezTo>
                  <a:close/>
                  <a:moveTo>
                    <a:pt x="36" y="214"/>
                  </a:moveTo>
                  <a:cubicBezTo>
                    <a:pt x="36" y="212"/>
                    <a:pt x="35" y="211"/>
                    <a:pt x="34" y="210"/>
                  </a:cubicBezTo>
                  <a:cubicBezTo>
                    <a:pt x="34" y="211"/>
                    <a:pt x="35" y="212"/>
                    <a:pt x="36" y="214"/>
                  </a:cubicBezTo>
                  <a:close/>
                  <a:moveTo>
                    <a:pt x="30" y="216"/>
                  </a:moveTo>
                  <a:cubicBezTo>
                    <a:pt x="28" y="216"/>
                    <a:pt x="27" y="218"/>
                    <a:pt x="27" y="219"/>
                  </a:cubicBezTo>
                  <a:cubicBezTo>
                    <a:pt x="29" y="218"/>
                    <a:pt x="30" y="216"/>
                    <a:pt x="32" y="214"/>
                  </a:cubicBezTo>
                  <a:cubicBezTo>
                    <a:pt x="31" y="213"/>
                    <a:pt x="31" y="211"/>
                    <a:pt x="30" y="210"/>
                  </a:cubicBezTo>
                  <a:cubicBezTo>
                    <a:pt x="30" y="212"/>
                    <a:pt x="30" y="214"/>
                    <a:pt x="30" y="216"/>
                  </a:cubicBezTo>
                  <a:close/>
                  <a:moveTo>
                    <a:pt x="65" y="211"/>
                  </a:moveTo>
                  <a:cubicBezTo>
                    <a:pt x="65" y="211"/>
                    <a:pt x="65" y="212"/>
                    <a:pt x="66" y="213"/>
                  </a:cubicBezTo>
                  <a:cubicBezTo>
                    <a:pt x="66" y="212"/>
                    <a:pt x="66" y="211"/>
                    <a:pt x="65" y="211"/>
                  </a:cubicBezTo>
                  <a:cubicBezTo>
                    <a:pt x="65" y="211"/>
                    <a:pt x="65" y="211"/>
                    <a:pt x="65" y="211"/>
                  </a:cubicBezTo>
                  <a:close/>
                  <a:moveTo>
                    <a:pt x="65" y="213"/>
                  </a:moveTo>
                  <a:cubicBezTo>
                    <a:pt x="65" y="213"/>
                    <a:pt x="65" y="213"/>
                    <a:pt x="66" y="213"/>
                  </a:cubicBezTo>
                  <a:cubicBezTo>
                    <a:pt x="66" y="213"/>
                    <a:pt x="65" y="213"/>
                    <a:pt x="65" y="212"/>
                  </a:cubicBezTo>
                  <a:cubicBezTo>
                    <a:pt x="65" y="212"/>
                    <a:pt x="65" y="212"/>
                    <a:pt x="65" y="213"/>
                  </a:cubicBezTo>
                  <a:close/>
                  <a:moveTo>
                    <a:pt x="64" y="211"/>
                  </a:moveTo>
                  <a:cubicBezTo>
                    <a:pt x="63" y="212"/>
                    <a:pt x="64" y="212"/>
                    <a:pt x="65" y="213"/>
                  </a:cubicBezTo>
                  <a:cubicBezTo>
                    <a:pt x="64" y="212"/>
                    <a:pt x="64" y="211"/>
                    <a:pt x="64" y="211"/>
                  </a:cubicBezTo>
                  <a:close/>
                  <a:moveTo>
                    <a:pt x="33" y="215"/>
                  </a:moveTo>
                  <a:cubicBezTo>
                    <a:pt x="34" y="215"/>
                    <a:pt x="35" y="216"/>
                    <a:pt x="36" y="215"/>
                  </a:cubicBezTo>
                  <a:cubicBezTo>
                    <a:pt x="35" y="214"/>
                    <a:pt x="35" y="212"/>
                    <a:pt x="33" y="211"/>
                  </a:cubicBezTo>
                  <a:cubicBezTo>
                    <a:pt x="33" y="212"/>
                    <a:pt x="33" y="213"/>
                    <a:pt x="33" y="215"/>
                  </a:cubicBezTo>
                  <a:close/>
                  <a:moveTo>
                    <a:pt x="58" y="213"/>
                  </a:moveTo>
                  <a:cubicBezTo>
                    <a:pt x="59" y="213"/>
                    <a:pt x="59" y="213"/>
                    <a:pt x="59" y="212"/>
                  </a:cubicBezTo>
                  <a:cubicBezTo>
                    <a:pt x="59" y="211"/>
                    <a:pt x="58" y="212"/>
                    <a:pt x="58" y="213"/>
                  </a:cubicBezTo>
                  <a:close/>
                  <a:moveTo>
                    <a:pt x="62" y="214"/>
                  </a:moveTo>
                  <a:cubicBezTo>
                    <a:pt x="62" y="215"/>
                    <a:pt x="63" y="215"/>
                    <a:pt x="63" y="215"/>
                  </a:cubicBezTo>
                  <a:cubicBezTo>
                    <a:pt x="63" y="214"/>
                    <a:pt x="63" y="214"/>
                    <a:pt x="62" y="214"/>
                  </a:cubicBezTo>
                  <a:cubicBezTo>
                    <a:pt x="62" y="214"/>
                    <a:pt x="62" y="214"/>
                    <a:pt x="62" y="214"/>
                  </a:cubicBezTo>
                  <a:close/>
                  <a:moveTo>
                    <a:pt x="59" y="215"/>
                  </a:moveTo>
                  <a:cubicBezTo>
                    <a:pt x="59" y="215"/>
                    <a:pt x="59" y="214"/>
                    <a:pt x="59" y="214"/>
                  </a:cubicBezTo>
                  <a:cubicBezTo>
                    <a:pt x="59" y="214"/>
                    <a:pt x="59" y="214"/>
                    <a:pt x="59" y="215"/>
                  </a:cubicBezTo>
                  <a:close/>
                  <a:moveTo>
                    <a:pt x="64" y="216"/>
                  </a:moveTo>
                  <a:cubicBezTo>
                    <a:pt x="65" y="216"/>
                    <a:pt x="65" y="216"/>
                    <a:pt x="65" y="216"/>
                  </a:cubicBezTo>
                  <a:cubicBezTo>
                    <a:pt x="64" y="215"/>
                    <a:pt x="64" y="214"/>
                    <a:pt x="64" y="214"/>
                  </a:cubicBezTo>
                  <a:cubicBezTo>
                    <a:pt x="64" y="215"/>
                    <a:pt x="64" y="215"/>
                    <a:pt x="64" y="216"/>
                  </a:cubicBezTo>
                  <a:close/>
                  <a:moveTo>
                    <a:pt x="59" y="216"/>
                  </a:moveTo>
                  <a:cubicBezTo>
                    <a:pt x="59" y="216"/>
                    <a:pt x="58" y="215"/>
                    <a:pt x="57" y="215"/>
                  </a:cubicBezTo>
                  <a:cubicBezTo>
                    <a:pt x="57" y="215"/>
                    <a:pt x="56" y="216"/>
                    <a:pt x="56" y="217"/>
                  </a:cubicBezTo>
                  <a:cubicBezTo>
                    <a:pt x="57" y="218"/>
                    <a:pt x="59" y="217"/>
                    <a:pt x="59" y="216"/>
                  </a:cubicBezTo>
                  <a:close/>
                  <a:moveTo>
                    <a:pt x="60" y="217"/>
                  </a:moveTo>
                  <a:cubicBezTo>
                    <a:pt x="61" y="216"/>
                    <a:pt x="61" y="216"/>
                    <a:pt x="61" y="216"/>
                  </a:cubicBezTo>
                  <a:cubicBezTo>
                    <a:pt x="61" y="216"/>
                    <a:pt x="61" y="216"/>
                    <a:pt x="60" y="217"/>
                  </a:cubicBezTo>
                  <a:close/>
                  <a:moveTo>
                    <a:pt x="37" y="217"/>
                  </a:moveTo>
                  <a:cubicBezTo>
                    <a:pt x="37" y="217"/>
                    <a:pt x="37" y="216"/>
                    <a:pt x="36" y="216"/>
                  </a:cubicBezTo>
                  <a:cubicBezTo>
                    <a:pt x="37" y="216"/>
                    <a:pt x="37" y="217"/>
                    <a:pt x="37" y="217"/>
                  </a:cubicBezTo>
                  <a:close/>
                  <a:moveTo>
                    <a:pt x="31" y="218"/>
                  </a:moveTo>
                  <a:cubicBezTo>
                    <a:pt x="32" y="219"/>
                    <a:pt x="32" y="217"/>
                    <a:pt x="33" y="218"/>
                  </a:cubicBezTo>
                  <a:cubicBezTo>
                    <a:pt x="32" y="217"/>
                    <a:pt x="33" y="217"/>
                    <a:pt x="33" y="217"/>
                  </a:cubicBezTo>
                  <a:cubicBezTo>
                    <a:pt x="32" y="217"/>
                    <a:pt x="30" y="217"/>
                    <a:pt x="31" y="218"/>
                  </a:cubicBezTo>
                  <a:close/>
                  <a:moveTo>
                    <a:pt x="65" y="217"/>
                  </a:moveTo>
                  <a:cubicBezTo>
                    <a:pt x="65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5" y="217"/>
                    <a:pt x="65" y="217"/>
                    <a:pt x="65" y="217"/>
                  </a:cubicBezTo>
                  <a:close/>
                  <a:moveTo>
                    <a:pt x="68" y="218"/>
                  </a:moveTo>
                  <a:cubicBezTo>
                    <a:pt x="68" y="217"/>
                    <a:pt x="68" y="217"/>
                    <a:pt x="68" y="217"/>
                  </a:cubicBezTo>
                  <a:cubicBezTo>
                    <a:pt x="68" y="217"/>
                    <a:pt x="67" y="216"/>
                    <a:pt x="67" y="217"/>
                  </a:cubicBezTo>
                  <a:cubicBezTo>
                    <a:pt x="67" y="217"/>
                    <a:pt x="67" y="218"/>
                    <a:pt x="68" y="218"/>
                  </a:cubicBezTo>
                  <a:close/>
                  <a:moveTo>
                    <a:pt x="36" y="218"/>
                  </a:moveTo>
                  <a:cubicBezTo>
                    <a:pt x="36" y="218"/>
                    <a:pt x="35" y="217"/>
                    <a:pt x="35" y="217"/>
                  </a:cubicBezTo>
                  <a:cubicBezTo>
                    <a:pt x="35" y="217"/>
                    <a:pt x="35" y="218"/>
                    <a:pt x="36" y="218"/>
                  </a:cubicBezTo>
                  <a:close/>
                  <a:moveTo>
                    <a:pt x="33" y="219"/>
                  </a:moveTo>
                  <a:cubicBezTo>
                    <a:pt x="33" y="219"/>
                    <a:pt x="34" y="219"/>
                    <a:pt x="34" y="219"/>
                  </a:cubicBezTo>
                  <a:cubicBezTo>
                    <a:pt x="34" y="219"/>
                    <a:pt x="34" y="219"/>
                    <a:pt x="35" y="219"/>
                  </a:cubicBezTo>
                  <a:cubicBezTo>
                    <a:pt x="35" y="218"/>
                    <a:pt x="34" y="218"/>
                    <a:pt x="34" y="218"/>
                  </a:cubicBezTo>
                  <a:cubicBezTo>
                    <a:pt x="34" y="218"/>
                    <a:pt x="33" y="218"/>
                    <a:pt x="33" y="219"/>
                  </a:cubicBezTo>
                  <a:close/>
                  <a:moveTo>
                    <a:pt x="63" y="219"/>
                  </a:moveTo>
                  <a:cubicBezTo>
                    <a:pt x="63" y="219"/>
                    <a:pt x="64" y="219"/>
                    <a:pt x="63" y="218"/>
                  </a:cubicBezTo>
                  <a:cubicBezTo>
                    <a:pt x="63" y="219"/>
                    <a:pt x="62" y="219"/>
                    <a:pt x="63" y="219"/>
                  </a:cubicBezTo>
                  <a:close/>
                  <a:moveTo>
                    <a:pt x="29" y="220"/>
                  </a:moveTo>
                  <a:cubicBezTo>
                    <a:pt x="30" y="220"/>
                    <a:pt x="31" y="219"/>
                    <a:pt x="30" y="218"/>
                  </a:cubicBezTo>
                  <a:cubicBezTo>
                    <a:pt x="29" y="219"/>
                    <a:pt x="28" y="220"/>
                    <a:pt x="29" y="220"/>
                  </a:cubicBezTo>
                  <a:close/>
                  <a:moveTo>
                    <a:pt x="66" y="220"/>
                  </a:moveTo>
                  <a:cubicBezTo>
                    <a:pt x="67" y="219"/>
                    <a:pt x="66" y="219"/>
                    <a:pt x="65" y="219"/>
                  </a:cubicBezTo>
                  <a:cubicBezTo>
                    <a:pt x="65" y="219"/>
                    <a:pt x="66" y="220"/>
                    <a:pt x="66" y="220"/>
                  </a:cubicBezTo>
                  <a:close/>
                  <a:moveTo>
                    <a:pt x="57" y="222"/>
                  </a:moveTo>
                  <a:cubicBezTo>
                    <a:pt x="59" y="222"/>
                    <a:pt x="60" y="220"/>
                    <a:pt x="61" y="219"/>
                  </a:cubicBezTo>
                  <a:cubicBezTo>
                    <a:pt x="59" y="219"/>
                    <a:pt x="58" y="221"/>
                    <a:pt x="57" y="222"/>
                  </a:cubicBezTo>
                  <a:close/>
                  <a:moveTo>
                    <a:pt x="32" y="219"/>
                  </a:moveTo>
                  <a:cubicBezTo>
                    <a:pt x="32" y="220"/>
                    <a:pt x="32" y="220"/>
                    <a:pt x="32" y="221"/>
                  </a:cubicBezTo>
                  <a:cubicBezTo>
                    <a:pt x="33" y="220"/>
                    <a:pt x="32" y="219"/>
                    <a:pt x="32" y="219"/>
                  </a:cubicBezTo>
                  <a:close/>
                  <a:moveTo>
                    <a:pt x="54" y="222"/>
                  </a:moveTo>
                  <a:cubicBezTo>
                    <a:pt x="55" y="221"/>
                    <a:pt x="56" y="220"/>
                    <a:pt x="56" y="220"/>
                  </a:cubicBezTo>
                  <a:cubicBezTo>
                    <a:pt x="56" y="220"/>
                    <a:pt x="55" y="221"/>
                    <a:pt x="54" y="222"/>
                  </a:cubicBezTo>
                  <a:close/>
                  <a:moveTo>
                    <a:pt x="68" y="220"/>
                  </a:moveTo>
                  <a:cubicBezTo>
                    <a:pt x="68" y="220"/>
                    <a:pt x="67" y="220"/>
                    <a:pt x="67" y="221"/>
                  </a:cubicBezTo>
                  <a:cubicBezTo>
                    <a:pt x="67" y="222"/>
                    <a:pt x="68" y="222"/>
                    <a:pt x="68" y="222"/>
                  </a:cubicBezTo>
                  <a:cubicBezTo>
                    <a:pt x="69" y="222"/>
                    <a:pt x="68" y="223"/>
                    <a:pt x="69" y="223"/>
                  </a:cubicBezTo>
                  <a:cubicBezTo>
                    <a:pt x="69" y="224"/>
                    <a:pt x="69" y="223"/>
                    <a:pt x="69" y="224"/>
                  </a:cubicBezTo>
                  <a:cubicBezTo>
                    <a:pt x="69" y="225"/>
                    <a:pt x="67" y="225"/>
                    <a:pt x="67" y="227"/>
                  </a:cubicBezTo>
                  <a:cubicBezTo>
                    <a:pt x="69" y="228"/>
                    <a:pt x="72" y="226"/>
                    <a:pt x="71" y="224"/>
                  </a:cubicBezTo>
                  <a:cubicBezTo>
                    <a:pt x="71" y="224"/>
                    <a:pt x="71" y="225"/>
                    <a:pt x="70" y="225"/>
                  </a:cubicBezTo>
                  <a:cubicBezTo>
                    <a:pt x="70" y="225"/>
                    <a:pt x="70" y="225"/>
                    <a:pt x="69" y="224"/>
                  </a:cubicBezTo>
                  <a:cubicBezTo>
                    <a:pt x="69" y="223"/>
                    <a:pt x="69" y="221"/>
                    <a:pt x="68" y="220"/>
                  </a:cubicBezTo>
                  <a:close/>
                  <a:moveTo>
                    <a:pt x="38" y="223"/>
                  </a:moveTo>
                  <a:cubicBezTo>
                    <a:pt x="36" y="223"/>
                    <a:pt x="36" y="219"/>
                    <a:pt x="35" y="220"/>
                  </a:cubicBezTo>
                  <a:cubicBezTo>
                    <a:pt x="36" y="221"/>
                    <a:pt x="36" y="222"/>
                    <a:pt x="37" y="223"/>
                  </a:cubicBezTo>
                  <a:cubicBezTo>
                    <a:pt x="37" y="223"/>
                    <a:pt x="37" y="223"/>
                    <a:pt x="38" y="223"/>
                  </a:cubicBezTo>
                  <a:cubicBezTo>
                    <a:pt x="38" y="223"/>
                    <a:pt x="38" y="223"/>
                    <a:pt x="38" y="224"/>
                  </a:cubicBezTo>
                  <a:cubicBezTo>
                    <a:pt x="38" y="224"/>
                    <a:pt x="38" y="224"/>
                    <a:pt x="38" y="224"/>
                  </a:cubicBezTo>
                  <a:cubicBezTo>
                    <a:pt x="38" y="224"/>
                    <a:pt x="39" y="225"/>
                    <a:pt x="39" y="225"/>
                  </a:cubicBezTo>
                  <a:cubicBezTo>
                    <a:pt x="39" y="224"/>
                    <a:pt x="39" y="223"/>
                    <a:pt x="38" y="223"/>
                  </a:cubicBezTo>
                  <a:close/>
                  <a:moveTo>
                    <a:pt x="62" y="222"/>
                  </a:moveTo>
                  <a:cubicBezTo>
                    <a:pt x="63" y="221"/>
                    <a:pt x="64" y="221"/>
                    <a:pt x="65" y="220"/>
                  </a:cubicBezTo>
                  <a:cubicBezTo>
                    <a:pt x="64" y="220"/>
                    <a:pt x="63" y="221"/>
                    <a:pt x="62" y="222"/>
                  </a:cubicBezTo>
                  <a:close/>
                  <a:moveTo>
                    <a:pt x="29" y="221"/>
                  </a:moveTo>
                  <a:cubicBezTo>
                    <a:pt x="29" y="222"/>
                    <a:pt x="30" y="222"/>
                    <a:pt x="30" y="223"/>
                  </a:cubicBezTo>
                  <a:cubicBezTo>
                    <a:pt x="31" y="222"/>
                    <a:pt x="31" y="222"/>
                    <a:pt x="31" y="222"/>
                  </a:cubicBezTo>
                  <a:cubicBezTo>
                    <a:pt x="31" y="220"/>
                    <a:pt x="30" y="220"/>
                    <a:pt x="29" y="221"/>
                  </a:cubicBezTo>
                  <a:close/>
                  <a:moveTo>
                    <a:pt x="59" y="223"/>
                  </a:moveTo>
                  <a:cubicBezTo>
                    <a:pt x="60" y="222"/>
                    <a:pt x="61" y="221"/>
                    <a:pt x="62" y="220"/>
                  </a:cubicBezTo>
                  <a:cubicBezTo>
                    <a:pt x="60" y="220"/>
                    <a:pt x="59" y="222"/>
                    <a:pt x="59" y="223"/>
                  </a:cubicBezTo>
                  <a:close/>
                  <a:moveTo>
                    <a:pt x="71" y="222"/>
                  </a:moveTo>
                  <a:cubicBezTo>
                    <a:pt x="70" y="222"/>
                    <a:pt x="70" y="224"/>
                    <a:pt x="71" y="224"/>
                  </a:cubicBezTo>
                  <a:cubicBezTo>
                    <a:pt x="71" y="222"/>
                    <a:pt x="70" y="222"/>
                    <a:pt x="71" y="220"/>
                  </a:cubicBezTo>
                  <a:cubicBezTo>
                    <a:pt x="70" y="220"/>
                    <a:pt x="70" y="220"/>
                    <a:pt x="70" y="220"/>
                  </a:cubicBezTo>
                  <a:cubicBezTo>
                    <a:pt x="70" y="221"/>
                    <a:pt x="70" y="221"/>
                    <a:pt x="71" y="222"/>
                  </a:cubicBezTo>
                  <a:close/>
                  <a:moveTo>
                    <a:pt x="27" y="222"/>
                  </a:moveTo>
                  <a:cubicBezTo>
                    <a:pt x="28" y="222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7" y="221"/>
                    <a:pt x="27" y="221"/>
                    <a:pt x="27" y="222"/>
                  </a:cubicBezTo>
                  <a:close/>
                  <a:moveTo>
                    <a:pt x="65" y="221"/>
                  </a:moveTo>
                  <a:cubicBezTo>
                    <a:pt x="64" y="222"/>
                    <a:pt x="63" y="222"/>
                    <a:pt x="63" y="223"/>
                  </a:cubicBezTo>
                  <a:cubicBezTo>
                    <a:pt x="64" y="222"/>
                    <a:pt x="65" y="221"/>
                    <a:pt x="65" y="221"/>
                  </a:cubicBezTo>
                  <a:cubicBezTo>
                    <a:pt x="65" y="221"/>
                    <a:pt x="65" y="221"/>
                    <a:pt x="65" y="221"/>
                  </a:cubicBezTo>
                  <a:close/>
                  <a:moveTo>
                    <a:pt x="55" y="223"/>
                  </a:moveTo>
                  <a:cubicBezTo>
                    <a:pt x="55" y="222"/>
                    <a:pt x="56" y="222"/>
                    <a:pt x="56" y="221"/>
                  </a:cubicBezTo>
                  <a:cubicBezTo>
                    <a:pt x="55" y="222"/>
                    <a:pt x="55" y="222"/>
                    <a:pt x="55" y="223"/>
                  </a:cubicBezTo>
                  <a:close/>
                  <a:moveTo>
                    <a:pt x="33" y="222"/>
                  </a:moveTo>
                  <a:cubicBezTo>
                    <a:pt x="34" y="222"/>
                    <a:pt x="34" y="222"/>
                    <a:pt x="34" y="221"/>
                  </a:cubicBezTo>
                  <a:cubicBezTo>
                    <a:pt x="34" y="221"/>
                    <a:pt x="33" y="221"/>
                    <a:pt x="33" y="221"/>
                  </a:cubicBezTo>
                  <a:cubicBezTo>
                    <a:pt x="33" y="222"/>
                    <a:pt x="33" y="222"/>
                    <a:pt x="33" y="222"/>
                  </a:cubicBezTo>
                  <a:close/>
                  <a:moveTo>
                    <a:pt x="64" y="224"/>
                  </a:moveTo>
                  <a:cubicBezTo>
                    <a:pt x="65" y="225"/>
                    <a:pt x="66" y="223"/>
                    <a:pt x="67" y="223"/>
                  </a:cubicBezTo>
                  <a:cubicBezTo>
                    <a:pt x="66" y="220"/>
                    <a:pt x="64" y="223"/>
                    <a:pt x="64" y="224"/>
                  </a:cubicBezTo>
                  <a:close/>
                  <a:moveTo>
                    <a:pt x="54" y="222"/>
                  </a:moveTo>
                  <a:cubicBezTo>
                    <a:pt x="54" y="222"/>
                    <a:pt x="53" y="223"/>
                    <a:pt x="53" y="223"/>
                  </a:cubicBezTo>
                  <a:cubicBezTo>
                    <a:pt x="53" y="223"/>
                    <a:pt x="54" y="222"/>
                    <a:pt x="54" y="222"/>
                  </a:cubicBezTo>
                  <a:close/>
                  <a:moveTo>
                    <a:pt x="28" y="223"/>
                  </a:moveTo>
                  <a:cubicBezTo>
                    <a:pt x="28" y="223"/>
                    <a:pt x="28" y="224"/>
                    <a:pt x="29" y="224"/>
                  </a:cubicBezTo>
                  <a:cubicBezTo>
                    <a:pt x="30" y="224"/>
                    <a:pt x="28" y="222"/>
                    <a:pt x="28" y="222"/>
                  </a:cubicBezTo>
                  <a:cubicBezTo>
                    <a:pt x="28" y="222"/>
                    <a:pt x="28" y="223"/>
                    <a:pt x="28" y="223"/>
                  </a:cubicBezTo>
                  <a:close/>
                  <a:moveTo>
                    <a:pt x="56" y="224"/>
                  </a:moveTo>
                  <a:cubicBezTo>
                    <a:pt x="56" y="223"/>
                    <a:pt x="57" y="223"/>
                    <a:pt x="57" y="222"/>
                  </a:cubicBezTo>
                  <a:cubicBezTo>
                    <a:pt x="56" y="222"/>
                    <a:pt x="55" y="223"/>
                    <a:pt x="56" y="224"/>
                  </a:cubicBezTo>
                  <a:close/>
                  <a:moveTo>
                    <a:pt x="31" y="224"/>
                  </a:moveTo>
                  <a:cubicBezTo>
                    <a:pt x="31" y="224"/>
                    <a:pt x="33" y="223"/>
                    <a:pt x="32" y="222"/>
                  </a:cubicBezTo>
                  <a:cubicBezTo>
                    <a:pt x="32" y="223"/>
                    <a:pt x="31" y="223"/>
                    <a:pt x="31" y="224"/>
                  </a:cubicBezTo>
                  <a:close/>
                  <a:moveTo>
                    <a:pt x="35" y="225"/>
                  </a:moveTo>
                  <a:cubicBezTo>
                    <a:pt x="35" y="224"/>
                    <a:pt x="35" y="223"/>
                    <a:pt x="34" y="223"/>
                  </a:cubicBezTo>
                  <a:cubicBezTo>
                    <a:pt x="34" y="224"/>
                    <a:pt x="35" y="225"/>
                    <a:pt x="35" y="225"/>
                  </a:cubicBezTo>
                  <a:close/>
                  <a:moveTo>
                    <a:pt x="61" y="225"/>
                  </a:moveTo>
                  <a:cubicBezTo>
                    <a:pt x="61" y="225"/>
                    <a:pt x="62" y="224"/>
                    <a:pt x="62" y="223"/>
                  </a:cubicBezTo>
                  <a:cubicBezTo>
                    <a:pt x="61" y="224"/>
                    <a:pt x="60" y="224"/>
                    <a:pt x="61" y="225"/>
                  </a:cubicBezTo>
                  <a:close/>
                  <a:moveTo>
                    <a:pt x="67" y="224"/>
                  </a:moveTo>
                  <a:cubicBezTo>
                    <a:pt x="67" y="224"/>
                    <a:pt x="68" y="224"/>
                    <a:pt x="68" y="223"/>
                  </a:cubicBezTo>
                  <a:cubicBezTo>
                    <a:pt x="67" y="223"/>
                    <a:pt x="67" y="224"/>
                    <a:pt x="67" y="224"/>
                  </a:cubicBezTo>
                  <a:close/>
                  <a:moveTo>
                    <a:pt x="56" y="225"/>
                  </a:moveTo>
                  <a:cubicBezTo>
                    <a:pt x="57" y="225"/>
                    <a:pt x="57" y="224"/>
                    <a:pt x="58" y="224"/>
                  </a:cubicBezTo>
                  <a:cubicBezTo>
                    <a:pt x="57" y="224"/>
                    <a:pt x="57" y="224"/>
                    <a:pt x="56" y="225"/>
                  </a:cubicBezTo>
                  <a:close/>
                  <a:moveTo>
                    <a:pt x="26" y="225"/>
                  </a:moveTo>
                  <a:cubicBezTo>
                    <a:pt x="26" y="225"/>
                    <a:pt x="26" y="226"/>
                    <a:pt x="27" y="226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4"/>
                    <a:pt x="26" y="223"/>
                    <a:pt x="26" y="225"/>
                  </a:cubicBezTo>
                  <a:close/>
                  <a:moveTo>
                    <a:pt x="53" y="226"/>
                  </a:moveTo>
                  <a:cubicBezTo>
                    <a:pt x="54" y="225"/>
                    <a:pt x="55" y="225"/>
                    <a:pt x="55" y="224"/>
                  </a:cubicBezTo>
                  <a:cubicBezTo>
                    <a:pt x="54" y="225"/>
                    <a:pt x="54" y="225"/>
                    <a:pt x="53" y="226"/>
                  </a:cubicBezTo>
                  <a:close/>
                  <a:moveTo>
                    <a:pt x="33" y="226"/>
                  </a:moveTo>
                  <a:cubicBezTo>
                    <a:pt x="33" y="226"/>
                    <a:pt x="34" y="226"/>
                    <a:pt x="34" y="225"/>
                  </a:cubicBezTo>
                  <a:cubicBezTo>
                    <a:pt x="33" y="225"/>
                    <a:pt x="34" y="225"/>
                    <a:pt x="33" y="225"/>
                  </a:cubicBezTo>
                  <a:cubicBezTo>
                    <a:pt x="33" y="225"/>
                    <a:pt x="33" y="226"/>
                    <a:pt x="33" y="226"/>
                  </a:cubicBezTo>
                  <a:close/>
                  <a:moveTo>
                    <a:pt x="67" y="225"/>
                  </a:moveTo>
                  <a:cubicBezTo>
                    <a:pt x="67" y="225"/>
                    <a:pt x="68" y="225"/>
                    <a:pt x="67" y="225"/>
                  </a:cubicBezTo>
                  <a:cubicBezTo>
                    <a:pt x="67" y="225"/>
                    <a:pt x="67" y="225"/>
                    <a:pt x="67" y="225"/>
                  </a:cubicBezTo>
                  <a:close/>
                  <a:moveTo>
                    <a:pt x="57" y="226"/>
                  </a:moveTo>
                  <a:cubicBezTo>
                    <a:pt x="57" y="226"/>
                    <a:pt x="58" y="226"/>
                    <a:pt x="58" y="225"/>
                  </a:cubicBezTo>
                  <a:cubicBezTo>
                    <a:pt x="57" y="225"/>
                    <a:pt x="57" y="226"/>
                    <a:pt x="57" y="226"/>
                  </a:cubicBezTo>
                  <a:close/>
                  <a:moveTo>
                    <a:pt x="61" y="226"/>
                  </a:moveTo>
                  <a:cubicBezTo>
                    <a:pt x="61" y="226"/>
                    <a:pt x="62" y="226"/>
                    <a:pt x="62" y="226"/>
                  </a:cubicBezTo>
                  <a:cubicBezTo>
                    <a:pt x="62" y="226"/>
                    <a:pt x="63" y="226"/>
                    <a:pt x="63" y="225"/>
                  </a:cubicBezTo>
                  <a:cubicBezTo>
                    <a:pt x="63" y="226"/>
                    <a:pt x="62" y="226"/>
                    <a:pt x="61" y="226"/>
                  </a:cubicBezTo>
                  <a:close/>
                  <a:moveTo>
                    <a:pt x="37" y="227"/>
                  </a:moveTo>
                  <a:cubicBezTo>
                    <a:pt x="36" y="227"/>
                    <a:pt x="36" y="226"/>
                    <a:pt x="36" y="226"/>
                  </a:cubicBezTo>
                  <a:cubicBezTo>
                    <a:pt x="36" y="226"/>
                    <a:pt x="36" y="227"/>
                    <a:pt x="37" y="227"/>
                  </a:cubicBezTo>
                  <a:close/>
                  <a:moveTo>
                    <a:pt x="25" y="227"/>
                  </a:moveTo>
                  <a:cubicBezTo>
                    <a:pt x="25" y="226"/>
                    <a:pt x="25" y="226"/>
                    <a:pt x="25" y="226"/>
                  </a:cubicBezTo>
                  <a:cubicBezTo>
                    <a:pt x="24" y="226"/>
                    <a:pt x="25" y="227"/>
                    <a:pt x="25" y="227"/>
                  </a:cubicBezTo>
                  <a:close/>
                  <a:moveTo>
                    <a:pt x="59" y="227"/>
                  </a:moveTo>
                  <a:cubicBezTo>
                    <a:pt x="59" y="227"/>
                    <a:pt x="59" y="227"/>
                    <a:pt x="59" y="227"/>
                  </a:cubicBezTo>
                  <a:cubicBezTo>
                    <a:pt x="60" y="227"/>
                    <a:pt x="60" y="226"/>
                    <a:pt x="60" y="226"/>
                  </a:cubicBezTo>
                  <a:cubicBezTo>
                    <a:pt x="60" y="226"/>
                    <a:pt x="59" y="226"/>
                    <a:pt x="59" y="227"/>
                  </a:cubicBezTo>
                  <a:close/>
                  <a:moveTo>
                    <a:pt x="31" y="227"/>
                  </a:moveTo>
                  <a:cubicBezTo>
                    <a:pt x="32" y="227"/>
                    <a:pt x="32" y="227"/>
                    <a:pt x="32" y="227"/>
                  </a:cubicBezTo>
                  <a:cubicBezTo>
                    <a:pt x="32" y="226"/>
                    <a:pt x="30" y="226"/>
                    <a:pt x="31" y="227"/>
                  </a:cubicBezTo>
                  <a:close/>
                  <a:moveTo>
                    <a:pt x="35" y="227"/>
                  </a:moveTo>
                  <a:cubicBezTo>
                    <a:pt x="35" y="227"/>
                    <a:pt x="35" y="228"/>
                    <a:pt x="36" y="229"/>
                  </a:cubicBezTo>
                  <a:cubicBezTo>
                    <a:pt x="36" y="229"/>
                    <a:pt x="37" y="229"/>
                    <a:pt x="37" y="228"/>
                  </a:cubicBezTo>
                  <a:cubicBezTo>
                    <a:pt x="36" y="228"/>
                    <a:pt x="36" y="226"/>
                    <a:pt x="35" y="227"/>
                  </a:cubicBezTo>
                  <a:close/>
                  <a:moveTo>
                    <a:pt x="28" y="228"/>
                  </a:moveTo>
                  <a:cubicBezTo>
                    <a:pt x="29" y="228"/>
                    <a:pt x="29" y="227"/>
                    <a:pt x="29" y="227"/>
                  </a:cubicBezTo>
                  <a:cubicBezTo>
                    <a:pt x="28" y="227"/>
                    <a:pt x="28" y="227"/>
                    <a:pt x="28" y="228"/>
                  </a:cubicBezTo>
                  <a:close/>
                  <a:moveTo>
                    <a:pt x="65" y="227"/>
                  </a:moveTo>
                  <a:cubicBezTo>
                    <a:pt x="65" y="227"/>
                    <a:pt x="65" y="227"/>
                    <a:pt x="65" y="227"/>
                  </a:cubicBezTo>
                  <a:cubicBezTo>
                    <a:pt x="65" y="227"/>
                    <a:pt x="65" y="227"/>
                    <a:pt x="65" y="227"/>
                  </a:cubicBezTo>
                  <a:close/>
                  <a:moveTo>
                    <a:pt x="34" y="228"/>
                  </a:moveTo>
                  <a:cubicBezTo>
                    <a:pt x="34" y="228"/>
                    <a:pt x="34" y="227"/>
                    <a:pt x="34" y="227"/>
                  </a:cubicBezTo>
                  <a:cubicBezTo>
                    <a:pt x="34" y="228"/>
                    <a:pt x="34" y="228"/>
                    <a:pt x="34" y="228"/>
                  </a:cubicBezTo>
                  <a:close/>
                  <a:moveTo>
                    <a:pt x="33" y="229"/>
                  </a:moveTo>
                  <a:cubicBezTo>
                    <a:pt x="33" y="229"/>
                    <a:pt x="34" y="229"/>
                    <a:pt x="34" y="229"/>
                  </a:cubicBezTo>
                  <a:cubicBezTo>
                    <a:pt x="33" y="229"/>
                    <a:pt x="34" y="228"/>
                    <a:pt x="33" y="228"/>
                  </a:cubicBezTo>
                  <a:cubicBezTo>
                    <a:pt x="33" y="229"/>
                    <a:pt x="33" y="229"/>
                    <a:pt x="33" y="2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00579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63"/>
            <p:cNvSpPr/>
            <p:nvPr/>
          </p:nvSpPr>
          <p:spPr>
            <a:xfrm>
              <a:off x="8842375" y="3035301"/>
              <a:ext cx="134938" cy="184150"/>
            </a:xfrm>
            <a:custGeom>
              <a:avLst/>
              <a:gdLst/>
              <a:ahLst/>
              <a:cxnLst/>
              <a:rect l="l" t="t" r="r" b="b"/>
              <a:pathLst>
                <a:path w="36" h="49" extrusionOk="0">
                  <a:moveTo>
                    <a:pt x="22" y="1"/>
                  </a:moveTo>
                  <a:cubicBezTo>
                    <a:pt x="22" y="2"/>
                    <a:pt x="22" y="1"/>
                    <a:pt x="22" y="2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4" y="2"/>
                    <a:pt x="23" y="2"/>
                    <a:pt x="24" y="2"/>
                  </a:cubicBezTo>
                  <a:cubicBezTo>
                    <a:pt x="27" y="3"/>
                    <a:pt x="29" y="4"/>
                    <a:pt x="30" y="6"/>
                  </a:cubicBezTo>
                  <a:cubicBezTo>
                    <a:pt x="33" y="8"/>
                    <a:pt x="34" y="12"/>
                    <a:pt x="35" y="16"/>
                  </a:cubicBezTo>
                  <a:cubicBezTo>
                    <a:pt x="36" y="17"/>
                    <a:pt x="36" y="19"/>
                    <a:pt x="36" y="20"/>
                  </a:cubicBezTo>
                  <a:cubicBezTo>
                    <a:pt x="36" y="22"/>
                    <a:pt x="36" y="22"/>
                    <a:pt x="36" y="24"/>
                  </a:cubicBezTo>
                  <a:cubicBezTo>
                    <a:pt x="36" y="26"/>
                    <a:pt x="36" y="27"/>
                    <a:pt x="36" y="28"/>
                  </a:cubicBezTo>
                  <a:cubicBezTo>
                    <a:pt x="36" y="29"/>
                    <a:pt x="36" y="31"/>
                    <a:pt x="35" y="32"/>
                  </a:cubicBezTo>
                  <a:cubicBezTo>
                    <a:pt x="35" y="35"/>
                    <a:pt x="33" y="39"/>
                    <a:pt x="31" y="41"/>
                  </a:cubicBezTo>
                  <a:cubicBezTo>
                    <a:pt x="29" y="44"/>
                    <a:pt x="26" y="45"/>
                    <a:pt x="24" y="47"/>
                  </a:cubicBezTo>
                  <a:cubicBezTo>
                    <a:pt x="23" y="48"/>
                    <a:pt x="24" y="49"/>
                    <a:pt x="23" y="49"/>
                  </a:cubicBezTo>
                  <a:cubicBezTo>
                    <a:pt x="22" y="49"/>
                    <a:pt x="23" y="48"/>
                    <a:pt x="23" y="47"/>
                  </a:cubicBezTo>
                  <a:cubicBezTo>
                    <a:pt x="19" y="47"/>
                    <a:pt x="16" y="48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2" y="47"/>
                    <a:pt x="12" y="47"/>
                    <a:pt x="12" y="46"/>
                  </a:cubicBezTo>
                  <a:cubicBezTo>
                    <a:pt x="10" y="45"/>
                    <a:pt x="9" y="45"/>
                    <a:pt x="8" y="44"/>
                  </a:cubicBezTo>
                  <a:cubicBezTo>
                    <a:pt x="5" y="41"/>
                    <a:pt x="4" y="38"/>
                    <a:pt x="2" y="34"/>
                  </a:cubicBezTo>
                  <a:cubicBezTo>
                    <a:pt x="2" y="33"/>
                    <a:pt x="2" y="32"/>
                    <a:pt x="1" y="31"/>
                  </a:cubicBezTo>
                  <a:cubicBezTo>
                    <a:pt x="1" y="30"/>
                    <a:pt x="0" y="29"/>
                    <a:pt x="0" y="28"/>
                  </a:cubicBezTo>
                  <a:cubicBezTo>
                    <a:pt x="0" y="27"/>
                    <a:pt x="0" y="26"/>
                    <a:pt x="0" y="25"/>
                  </a:cubicBezTo>
                  <a:cubicBezTo>
                    <a:pt x="1" y="19"/>
                    <a:pt x="2" y="14"/>
                    <a:pt x="4" y="9"/>
                  </a:cubicBezTo>
                  <a:cubicBezTo>
                    <a:pt x="6" y="7"/>
                    <a:pt x="8" y="4"/>
                    <a:pt x="10" y="2"/>
                  </a:cubicBezTo>
                  <a:cubicBezTo>
                    <a:pt x="13" y="1"/>
                    <a:pt x="19" y="0"/>
                    <a:pt x="22" y="1"/>
                  </a:cubicBezTo>
                  <a:close/>
                  <a:moveTo>
                    <a:pt x="20" y="2"/>
                  </a:moveTo>
                  <a:cubicBezTo>
                    <a:pt x="20" y="2"/>
                    <a:pt x="21" y="3"/>
                    <a:pt x="22" y="2"/>
                  </a:cubicBezTo>
                  <a:cubicBezTo>
                    <a:pt x="21" y="2"/>
                    <a:pt x="20" y="2"/>
                    <a:pt x="20" y="2"/>
                  </a:cubicBezTo>
                  <a:close/>
                  <a:moveTo>
                    <a:pt x="15" y="6"/>
                  </a:moveTo>
                  <a:cubicBezTo>
                    <a:pt x="15" y="5"/>
                    <a:pt x="16" y="5"/>
                    <a:pt x="16" y="4"/>
                  </a:cubicBezTo>
                  <a:cubicBezTo>
                    <a:pt x="16" y="4"/>
                    <a:pt x="16" y="4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2"/>
                    <a:pt x="15" y="5"/>
                    <a:pt x="15" y="6"/>
                  </a:cubicBezTo>
                  <a:close/>
                  <a:moveTo>
                    <a:pt x="14" y="3"/>
                  </a:moveTo>
                  <a:cubicBezTo>
                    <a:pt x="14" y="3"/>
                    <a:pt x="15" y="3"/>
                    <a:pt x="15" y="3"/>
                  </a:cubicBezTo>
                  <a:cubicBezTo>
                    <a:pt x="15" y="3"/>
                    <a:pt x="14" y="3"/>
                    <a:pt x="14" y="3"/>
                  </a:cubicBezTo>
                  <a:close/>
                  <a:moveTo>
                    <a:pt x="19" y="4"/>
                  </a:moveTo>
                  <a:cubicBezTo>
                    <a:pt x="19" y="4"/>
                    <a:pt x="20" y="5"/>
                    <a:pt x="20" y="4"/>
                  </a:cubicBezTo>
                  <a:cubicBezTo>
                    <a:pt x="20" y="4"/>
                    <a:pt x="20" y="3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lose/>
                  <a:moveTo>
                    <a:pt x="26" y="6"/>
                  </a:moveTo>
                  <a:cubicBezTo>
                    <a:pt x="29" y="5"/>
                    <a:pt x="30" y="9"/>
                    <a:pt x="32" y="10"/>
                  </a:cubicBezTo>
                  <a:cubicBezTo>
                    <a:pt x="30" y="7"/>
                    <a:pt x="27" y="3"/>
                    <a:pt x="23" y="3"/>
                  </a:cubicBezTo>
                  <a:cubicBezTo>
                    <a:pt x="24" y="4"/>
                    <a:pt x="25" y="5"/>
                    <a:pt x="26" y="6"/>
                  </a:cubicBezTo>
                  <a:close/>
                  <a:moveTo>
                    <a:pt x="13" y="6"/>
                  </a:moveTo>
                  <a:cubicBezTo>
                    <a:pt x="13" y="5"/>
                    <a:pt x="13" y="5"/>
                    <a:pt x="14" y="4"/>
                  </a:cubicBezTo>
                  <a:cubicBezTo>
                    <a:pt x="13" y="4"/>
                    <a:pt x="12" y="5"/>
                    <a:pt x="13" y="6"/>
                  </a:cubicBezTo>
                  <a:close/>
                  <a:moveTo>
                    <a:pt x="20" y="7"/>
                  </a:moveTo>
                  <a:cubicBezTo>
                    <a:pt x="21" y="6"/>
                    <a:pt x="22" y="6"/>
                    <a:pt x="23" y="5"/>
                  </a:cubicBezTo>
                  <a:cubicBezTo>
                    <a:pt x="22" y="5"/>
                    <a:pt x="22" y="4"/>
                    <a:pt x="21" y="4"/>
                  </a:cubicBezTo>
                  <a:cubicBezTo>
                    <a:pt x="21" y="5"/>
                    <a:pt x="20" y="6"/>
                    <a:pt x="20" y="7"/>
                  </a:cubicBezTo>
                  <a:close/>
                  <a:moveTo>
                    <a:pt x="11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6"/>
                    <a:pt x="7" y="7"/>
                    <a:pt x="7" y="9"/>
                  </a:cubicBezTo>
                  <a:cubicBezTo>
                    <a:pt x="9" y="8"/>
                    <a:pt x="9" y="6"/>
                    <a:pt x="11" y="5"/>
                  </a:cubicBezTo>
                  <a:close/>
                  <a:moveTo>
                    <a:pt x="19" y="6"/>
                  </a:moveTo>
                  <a:cubicBezTo>
                    <a:pt x="19" y="6"/>
                    <a:pt x="19" y="5"/>
                    <a:pt x="19" y="5"/>
                  </a:cubicBezTo>
                  <a:cubicBezTo>
                    <a:pt x="18" y="5"/>
                    <a:pt x="18" y="5"/>
                    <a:pt x="19" y="6"/>
                  </a:cubicBezTo>
                  <a:close/>
                  <a:moveTo>
                    <a:pt x="13" y="7"/>
                  </a:moveTo>
                  <a:cubicBezTo>
                    <a:pt x="14" y="7"/>
                    <a:pt x="14" y="5"/>
                    <a:pt x="14" y="5"/>
                  </a:cubicBezTo>
                  <a:cubicBezTo>
                    <a:pt x="14" y="5"/>
                    <a:pt x="13" y="6"/>
                    <a:pt x="13" y="7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3" y="8"/>
                    <a:pt x="14" y="10"/>
                    <a:pt x="14" y="10"/>
                  </a:cubicBezTo>
                  <a:cubicBezTo>
                    <a:pt x="15" y="9"/>
                    <a:pt x="16" y="7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6"/>
                    <a:pt x="15" y="7"/>
                    <a:pt x="14" y="7"/>
                  </a:cubicBezTo>
                  <a:close/>
                  <a:moveTo>
                    <a:pt x="24" y="6"/>
                  </a:moveTo>
                  <a:cubicBezTo>
                    <a:pt x="23" y="7"/>
                    <a:pt x="23" y="8"/>
                    <a:pt x="24" y="9"/>
                  </a:cubicBezTo>
                  <a:cubicBezTo>
                    <a:pt x="24" y="9"/>
                    <a:pt x="24" y="8"/>
                    <a:pt x="24" y="8"/>
                  </a:cubicBezTo>
                  <a:cubicBezTo>
                    <a:pt x="25" y="8"/>
                    <a:pt x="25" y="8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1"/>
                    <a:pt x="25" y="12"/>
                    <a:pt x="25" y="13"/>
                  </a:cubicBezTo>
                  <a:cubicBezTo>
                    <a:pt x="26" y="13"/>
                    <a:pt x="26" y="12"/>
                    <a:pt x="27" y="12"/>
                  </a:cubicBezTo>
                  <a:cubicBezTo>
                    <a:pt x="26" y="10"/>
                    <a:pt x="25" y="9"/>
                    <a:pt x="26" y="7"/>
                  </a:cubicBezTo>
                  <a:cubicBezTo>
                    <a:pt x="25" y="7"/>
                    <a:pt x="25" y="6"/>
                    <a:pt x="24" y="6"/>
                  </a:cubicBezTo>
                  <a:close/>
                  <a:moveTo>
                    <a:pt x="11" y="8"/>
                  </a:move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1" y="7"/>
                    <a:pt x="11" y="8"/>
                  </a:cubicBezTo>
                  <a:close/>
                  <a:moveTo>
                    <a:pt x="17" y="8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8"/>
                  </a:cubicBezTo>
                  <a:close/>
                  <a:moveTo>
                    <a:pt x="9" y="9"/>
                  </a:moveTo>
                  <a:cubicBezTo>
                    <a:pt x="10" y="9"/>
                    <a:pt x="10" y="8"/>
                    <a:pt x="10" y="7"/>
                  </a:cubicBezTo>
                  <a:cubicBezTo>
                    <a:pt x="10" y="7"/>
                    <a:pt x="9" y="8"/>
                    <a:pt x="9" y="9"/>
                  </a:cubicBezTo>
                  <a:close/>
                  <a:moveTo>
                    <a:pt x="21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1" y="7"/>
                    <a:pt x="21" y="7"/>
                    <a:pt x="21" y="8"/>
                  </a:cubicBezTo>
                  <a:close/>
                  <a:moveTo>
                    <a:pt x="29" y="9"/>
                  </a:moveTo>
                  <a:cubicBezTo>
                    <a:pt x="29" y="10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30" y="10"/>
                    <a:pt x="30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0" y="13"/>
                    <a:pt x="32" y="13"/>
                    <a:pt x="32" y="14"/>
                  </a:cubicBezTo>
                  <a:cubicBezTo>
                    <a:pt x="32" y="14"/>
                    <a:pt x="32" y="14"/>
                    <a:pt x="32" y="15"/>
                  </a:cubicBezTo>
                  <a:cubicBezTo>
                    <a:pt x="32" y="15"/>
                    <a:pt x="33" y="16"/>
                    <a:pt x="33" y="16"/>
                  </a:cubicBezTo>
                  <a:cubicBezTo>
                    <a:pt x="34" y="18"/>
                    <a:pt x="34" y="19"/>
                    <a:pt x="35" y="20"/>
                  </a:cubicBezTo>
                  <a:cubicBezTo>
                    <a:pt x="35" y="14"/>
                    <a:pt x="31" y="10"/>
                    <a:pt x="28" y="7"/>
                  </a:cubicBezTo>
                  <a:cubicBezTo>
                    <a:pt x="28" y="8"/>
                    <a:pt x="29" y="9"/>
                    <a:pt x="29" y="9"/>
                  </a:cubicBezTo>
                  <a:close/>
                  <a:moveTo>
                    <a:pt x="17" y="9"/>
                  </a:moveTo>
                  <a:cubicBezTo>
                    <a:pt x="16" y="9"/>
                    <a:pt x="17" y="8"/>
                    <a:pt x="16" y="8"/>
                  </a:cubicBezTo>
                  <a:cubicBezTo>
                    <a:pt x="16" y="9"/>
                    <a:pt x="15" y="10"/>
                    <a:pt x="16" y="10"/>
                  </a:cubicBezTo>
                  <a:cubicBezTo>
                    <a:pt x="14" y="11"/>
                    <a:pt x="15" y="13"/>
                    <a:pt x="16" y="13"/>
                  </a:cubicBezTo>
                  <a:cubicBezTo>
                    <a:pt x="17" y="12"/>
                    <a:pt x="16" y="11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7"/>
                    <a:pt x="17" y="8"/>
                    <a:pt x="17" y="9"/>
                  </a:cubicBezTo>
                  <a:close/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0" y="8"/>
                    <a:pt x="11" y="9"/>
                  </a:cubicBezTo>
                  <a:close/>
                  <a:moveTo>
                    <a:pt x="11" y="10"/>
                  </a:moveTo>
                  <a:cubicBezTo>
                    <a:pt x="12" y="10"/>
                    <a:pt x="12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1" y="9"/>
                    <a:pt x="11" y="10"/>
                  </a:cubicBezTo>
                  <a:close/>
                  <a:moveTo>
                    <a:pt x="22" y="10"/>
                  </a:moveTo>
                  <a:cubicBezTo>
                    <a:pt x="23" y="10"/>
                    <a:pt x="23" y="9"/>
                    <a:pt x="22" y="8"/>
                  </a:cubicBezTo>
                  <a:cubicBezTo>
                    <a:pt x="21" y="9"/>
                    <a:pt x="22" y="10"/>
                    <a:pt x="22" y="10"/>
                  </a:cubicBezTo>
                  <a:close/>
                  <a:moveTo>
                    <a:pt x="20" y="10"/>
                  </a:moveTo>
                  <a:cubicBezTo>
                    <a:pt x="21" y="10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lose/>
                  <a:moveTo>
                    <a:pt x="19" y="9"/>
                  </a:move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2"/>
                    <a:pt x="19" y="13"/>
                  </a:cubicBezTo>
                  <a:cubicBezTo>
                    <a:pt x="19" y="12"/>
                    <a:pt x="19" y="12"/>
                    <a:pt x="20" y="11"/>
                  </a:cubicBezTo>
                  <a:cubicBezTo>
                    <a:pt x="20" y="11"/>
                    <a:pt x="19" y="11"/>
                    <a:pt x="19" y="10"/>
                  </a:cubicBezTo>
                  <a:cubicBezTo>
                    <a:pt x="18" y="10"/>
                    <a:pt x="20" y="10"/>
                    <a:pt x="19" y="9"/>
                  </a:cubicBezTo>
                  <a:close/>
                  <a:moveTo>
                    <a:pt x="13" y="13"/>
                  </a:moveTo>
                  <a:cubicBezTo>
                    <a:pt x="14" y="12"/>
                    <a:pt x="14" y="10"/>
                    <a:pt x="13" y="9"/>
                  </a:cubicBezTo>
                  <a:cubicBezTo>
                    <a:pt x="11" y="10"/>
                    <a:pt x="12" y="13"/>
                    <a:pt x="13" y="13"/>
                  </a:cubicBezTo>
                  <a:close/>
                  <a:moveTo>
                    <a:pt x="8" y="11"/>
                  </a:moveTo>
                  <a:cubicBezTo>
                    <a:pt x="9" y="11"/>
                    <a:pt x="9" y="10"/>
                    <a:pt x="9" y="10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8" y="10"/>
                    <a:pt x="8" y="11"/>
                    <a:pt x="8" y="11"/>
                  </a:cubicBezTo>
                  <a:close/>
                  <a:moveTo>
                    <a:pt x="4" y="14"/>
                  </a:moveTo>
                  <a:cubicBezTo>
                    <a:pt x="4" y="13"/>
                    <a:pt x="5" y="11"/>
                    <a:pt x="6" y="10"/>
                  </a:cubicBezTo>
                  <a:cubicBezTo>
                    <a:pt x="5" y="11"/>
                    <a:pt x="4" y="13"/>
                    <a:pt x="4" y="14"/>
                  </a:cubicBezTo>
                  <a:close/>
                  <a:moveTo>
                    <a:pt x="21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10"/>
                    <a:pt x="21" y="10"/>
                    <a:pt x="21" y="11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2"/>
                    <a:pt x="24" y="11"/>
                  </a:cubicBez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2"/>
                    <a:pt x="23" y="12"/>
                  </a:cubicBezTo>
                  <a:close/>
                  <a:moveTo>
                    <a:pt x="9" y="14"/>
                  </a:moveTo>
                  <a:cubicBezTo>
                    <a:pt x="10" y="13"/>
                    <a:pt x="11" y="12"/>
                    <a:pt x="10" y="11"/>
                  </a:cubicBezTo>
                  <a:cubicBezTo>
                    <a:pt x="10" y="12"/>
                    <a:pt x="8" y="13"/>
                    <a:pt x="9" y="14"/>
                  </a:cubicBezTo>
                  <a:close/>
                  <a:moveTo>
                    <a:pt x="30" y="16"/>
                  </a:moveTo>
                  <a:cubicBezTo>
                    <a:pt x="30" y="16"/>
                    <a:pt x="30" y="15"/>
                    <a:pt x="31" y="15"/>
                  </a:cubicBezTo>
                  <a:cubicBezTo>
                    <a:pt x="30" y="14"/>
                    <a:pt x="30" y="12"/>
                    <a:pt x="28" y="11"/>
                  </a:cubicBezTo>
                  <a:cubicBezTo>
                    <a:pt x="29" y="13"/>
                    <a:pt x="29" y="14"/>
                    <a:pt x="30" y="16"/>
                  </a:cubicBezTo>
                  <a:close/>
                  <a:moveTo>
                    <a:pt x="21" y="12"/>
                  </a:moveTo>
                  <a:cubicBezTo>
                    <a:pt x="22" y="13"/>
                    <a:pt x="22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lose/>
                  <a:moveTo>
                    <a:pt x="19" y="14"/>
                  </a:moveTo>
                  <a:cubicBezTo>
                    <a:pt x="19" y="13"/>
                    <a:pt x="20" y="13"/>
                    <a:pt x="20" y="12"/>
                  </a:cubicBezTo>
                  <a:cubicBezTo>
                    <a:pt x="20" y="12"/>
                    <a:pt x="19" y="13"/>
                    <a:pt x="19" y="14"/>
                  </a:cubicBezTo>
                  <a:close/>
                  <a:moveTo>
                    <a:pt x="14" y="15"/>
                  </a:moveTo>
                  <a:cubicBezTo>
                    <a:pt x="15" y="15"/>
                    <a:pt x="15" y="15"/>
                    <a:pt x="15" y="14"/>
                  </a:cubicBezTo>
                  <a:cubicBezTo>
                    <a:pt x="15" y="13"/>
                    <a:pt x="15" y="13"/>
                    <a:pt x="14" y="12"/>
                  </a:cubicBezTo>
                  <a:cubicBezTo>
                    <a:pt x="14" y="14"/>
                    <a:pt x="13" y="15"/>
                    <a:pt x="14" y="15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5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7" y="13"/>
                    <a:pt x="18" y="12"/>
                    <a:pt x="17" y="12"/>
                  </a:cubicBezTo>
                  <a:cubicBezTo>
                    <a:pt x="17" y="13"/>
                    <a:pt x="16" y="13"/>
                    <a:pt x="16" y="14"/>
                  </a:cubicBezTo>
                  <a:close/>
                  <a:moveTo>
                    <a:pt x="24" y="15"/>
                  </a:moveTo>
                  <a:cubicBezTo>
                    <a:pt x="25" y="14"/>
                    <a:pt x="25" y="13"/>
                    <a:pt x="24" y="13"/>
                  </a:cubicBezTo>
                  <a:cubicBezTo>
                    <a:pt x="24" y="13"/>
                    <a:pt x="24" y="14"/>
                    <a:pt x="24" y="15"/>
                  </a:cubicBezTo>
                  <a:close/>
                  <a:moveTo>
                    <a:pt x="20" y="15"/>
                  </a:moveTo>
                  <a:cubicBezTo>
                    <a:pt x="21" y="14"/>
                    <a:pt x="21" y="13"/>
                    <a:pt x="20" y="13"/>
                  </a:cubicBezTo>
                  <a:cubicBezTo>
                    <a:pt x="20" y="13"/>
                    <a:pt x="19" y="15"/>
                    <a:pt x="20" y="15"/>
                  </a:cubicBezTo>
                  <a:close/>
                  <a:moveTo>
                    <a:pt x="12" y="15"/>
                  </a:moveTo>
                  <a:cubicBezTo>
                    <a:pt x="12" y="14"/>
                    <a:pt x="12" y="14"/>
                    <a:pt x="11" y="13"/>
                  </a:cubicBezTo>
                  <a:cubicBezTo>
                    <a:pt x="12" y="14"/>
                    <a:pt x="11" y="14"/>
                    <a:pt x="12" y="15"/>
                  </a:cubicBezTo>
                  <a:close/>
                  <a:moveTo>
                    <a:pt x="27" y="15"/>
                  </a:moveTo>
                  <a:cubicBezTo>
                    <a:pt x="27" y="15"/>
                    <a:pt x="27" y="14"/>
                    <a:pt x="28" y="14"/>
                  </a:cubicBezTo>
                  <a:cubicBezTo>
                    <a:pt x="27" y="14"/>
                    <a:pt x="28" y="13"/>
                    <a:pt x="27" y="13"/>
                  </a:cubicBezTo>
                  <a:cubicBezTo>
                    <a:pt x="27" y="14"/>
                    <a:pt x="26" y="14"/>
                    <a:pt x="27" y="15"/>
                  </a:cubicBezTo>
                  <a:close/>
                  <a:moveTo>
                    <a:pt x="11" y="17"/>
                  </a:moveTo>
                  <a:cubicBezTo>
                    <a:pt x="11" y="16"/>
                    <a:pt x="12" y="16"/>
                    <a:pt x="12" y="15"/>
                  </a:cubicBezTo>
                  <a:cubicBezTo>
                    <a:pt x="11" y="15"/>
                    <a:pt x="11" y="14"/>
                    <a:pt x="10" y="13"/>
                  </a:cubicBezTo>
                  <a:cubicBezTo>
                    <a:pt x="9" y="14"/>
                    <a:pt x="10" y="16"/>
                    <a:pt x="11" y="17"/>
                  </a:cubicBezTo>
                  <a:close/>
                  <a:moveTo>
                    <a:pt x="24" y="15"/>
                  </a:moveTo>
                  <a:cubicBezTo>
                    <a:pt x="24" y="15"/>
                    <a:pt x="24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4"/>
                    <a:pt x="25" y="14"/>
                  </a:cubicBezTo>
                  <a:cubicBezTo>
                    <a:pt x="25" y="14"/>
                    <a:pt x="25" y="15"/>
                    <a:pt x="24" y="15"/>
                  </a:cubicBezTo>
                  <a:close/>
                  <a:moveTo>
                    <a:pt x="5" y="15"/>
                  </a:moveTo>
                  <a:cubicBezTo>
                    <a:pt x="5" y="15"/>
                    <a:pt x="5" y="15"/>
                    <a:pt x="5" y="14"/>
                  </a:cubicBezTo>
                  <a:cubicBezTo>
                    <a:pt x="5" y="15"/>
                    <a:pt x="4" y="15"/>
                    <a:pt x="5" y="15"/>
                  </a:cubicBezTo>
                  <a:close/>
                  <a:moveTo>
                    <a:pt x="7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6" y="15"/>
                    <a:pt x="7" y="15"/>
                  </a:cubicBezTo>
                  <a:close/>
                  <a:moveTo>
                    <a:pt x="18" y="15"/>
                  </a:moveTo>
                  <a:cubicBezTo>
                    <a:pt x="18" y="16"/>
                    <a:pt x="17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9" y="17"/>
                    <a:pt x="19" y="17"/>
                    <a:pt x="20" y="16"/>
                  </a:cubicBezTo>
                  <a:cubicBezTo>
                    <a:pt x="19" y="16"/>
                    <a:pt x="19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7" y="18"/>
                  </a:moveTo>
                  <a:cubicBezTo>
                    <a:pt x="8" y="17"/>
                    <a:pt x="9" y="1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6" y="17"/>
                    <a:pt x="7" y="18"/>
                  </a:cubicBezTo>
                  <a:close/>
                  <a:moveTo>
                    <a:pt x="21" y="16"/>
                  </a:moveTo>
                  <a:cubicBezTo>
                    <a:pt x="21" y="16"/>
                    <a:pt x="22" y="16"/>
                    <a:pt x="22" y="15"/>
                  </a:cubicBezTo>
                  <a:cubicBezTo>
                    <a:pt x="22" y="15"/>
                    <a:pt x="22" y="15"/>
                    <a:pt x="21" y="15"/>
                  </a:cubicBezTo>
                  <a:cubicBezTo>
                    <a:pt x="21" y="15"/>
                    <a:pt x="20" y="16"/>
                    <a:pt x="21" y="16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6" y="16"/>
                    <a:pt x="16" y="15"/>
                    <a:pt x="15" y="15"/>
                  </a:cubicBezTo>
                  <a:cubicBezTo>
                    <a:pt x="15" y="15"/>
                    <a:pt x="15" y="16"/>
                    <a:pt x="15" y="17"/>
                  </a:cubicBezTo>
                  <a:close/>
                  <a:moveTo>
                    <a:pt x="29" y="16"/>
                  </a:moveTo>
                  <a:cubicBezTo>
                    <a:pt x="28" y="16"/>
                    <a:pt x="28" y="15"/>
                    <a:pt x="28" y="15"/>
                  </a:cubicBezTo>
                  <a:cubicBezTo>
                    <a:pt x="27" y="16"/>
                    <a:pt x="28" y="18"/>
                    <a:pt x="29" y="16"/>
                  </a:cubicBezTo>
                  <a:close/>
                  <a:moveTo>
                    <a:pt x="3" y="20"/>
                  </a:moveTo>
                  <a:cubicBezTo>
                    <a:pt x="4" y="19"/>
                    <a:pt x="4" y="16"/>
                    <a:pt x="3" y="15"/>
                  </a:cubicBezTo>
                  <a:cubicBezTo>
                    <a:pt x="3" y="17"/>
                    <a:pt x="2" y="18"/>
                    <a:pt x="3" y="20"/>
                  </a:cubicBezTo>
                  <a:close/>
                  <a:moveTo>
                    <a:pt x="13" y="18"/>
                  </a:moveTo>
                  <a:cubicBezTo>
                    <a:pt x="14" y="17"/>
                    <a:pt x="13" y="16"/>
                    <a:pt x="13" y="15"/>
                  </a:cubicBezTo>
                  <a:cubicBezTo>
                    <a:pt x="12" y="16"/>
                    <a:pt x="11" y="18"/>
                    <a:pt x="12" y="19"/>
                  </a:cubicBezTo>
                  <a:cubicBezTo>
                    <a:pt x="13" y="18"/>
                    <a:pt x="12" y="17"/>
                    <a:pt x="13" y="16"/>
                  </a:cubicBezTo>
                  <a:cubicBezTo>
                    <a:pt x="13" y="17"/>
                    <a:pt x="13" y="17"/>
                    <a:pt x="13" y="18"/>
                  </a:cubicBezTo>
                  <a:close/>
                  <a:moveTo>
                    <a:pt x="22" y="18"/>
                  </a:moveTo>
                  <a:cubicBezTo>
                    <a:pt x="22" y="17"/>
                    <a:pt x="22" y="17"/>
                    <a:pt x="23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7"/>
                    <a:pt x="21" y="17"/>
                    <a:pt x="22" y="18"/>
                  </a:cubicBezTo>
                  <a:close/>
                  <a:moveTo>
                    <a:pt x="24" y="17"/>
                  </a:moveTo>
                  <a:cubicBezTo>
                    <a:pt x="24" y="17"/>
                    <a:pt x="24" y="16"/>
                    <a:pt x="24" y="16"/>
                  </a:cubicBezTo>
                  <a:cubicBezTo>
                    <a:pt x="24" y="17"/>
                    <a:pt x="24" y="17"/>
                    <a:pt x="24" y="17"/>
                  </a:cubicBezTo>
                  <a:close/>
                  <a:moveTo>
                    <a:pt x="26" y="17"/>
                  </a:moveTo>
                  <a:cubicBezTo>
                    <a:pt x="26" y="17"/>
                    <a:pt x="27" y="16"/>
                    <a:pt x="26" y="16"/>
                  </a:cubicBezTo>
                  <a:cubicBezTo>
                    <a:pt x="26" y="17"/>
                    <a:pt x="25" y="17"/>
                    <a:pt x="26" y="17"/>
                  </a:cubicBezTo>
                  <a:close/>
                  <a:moveTo>
                    <a:pt x="8" y="18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0"/>
                    <a:pt x="10" y="19"/>
                    <a:pt x="10" y="18"/>
                  </a:cubicBezTo>
                  <a:cubicBezTo>
                    <a:pt x="9" y="18"/>
                    <a:pt x="9" y="17"/>
                    <a:pt x="9" y="16"/>
                  </a:cubicBezTo>
                  <a:cubicBezTo>
                    <a:pt x="9" y="17"/>
                    <a:pt x="8" y="17"/>
                    <a:pt x="8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2" y="18"/>
                    <a:pt x="32" y="18"/>
                  </a:cubicBezTo>
                  <a:cubicBezTo>
                    <a:pt x="32" y="17"/>
                    <a:pt x="32" y="17"/>
                    <a:pt x="31" y="16"/>
                  </a:cubicBezTo>
                  <a:cubicBezTo>
                    <a:pt x="31" y="17"/>
                    <a:pt x="30" y="18"/>
                    <a:pt x="31" y="18"/>
                  </a:cubicBezTo>
                  <a:close/>
                  <a:moveTo>
                    <a:pt x="19" y="19"/>
                  </a:moveTo>
                  <a:cubicBezTo>
                    <a:pt x="20" y="19"/>
                    <a:pt x="21" y="18"/>
                    <a:pt x="20" y="17"/>
                  </a:cubicBezTo>
                  <a:cubicBezTo>
                    <a:pt x="20" y="18"/>
                    <a:pt x="19" y="19"/>
                    <a:pt x="19" y="19"/>
                  </a:cubicBezTo>
                  <a:close/>
                  <a:moveTo>
                    <a:pt x="22" y="18"/>
                  </a:moveTo>
                  <a:cubicBezTo>
                    <a:pt x="22" y="19"/>
                    <a:pt x="22" y="19"/>
                    <a:pt x="23" y="19"/>
                  </a:cubicBezTo>
                  <a:cubicBezTo>
                    <a:pt x="23" y="19"/>
                    <a:pt x="23" y="18"/>
                    <a:pt x="23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3" y="18"/>
                    <a:pt x="22" y="18"/>
                    <a:pt x="22" y="18"/>
                  </a:cubicBezTo>
                  <a:close/>
                  <a:moveTo>
                    <a:pt x="26" y="19"/>
                  </a:moveTo>
                  <a:cubicBezTo>
                    <a:pt x="27" y="19"/>
                    <a:pt x="26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ubicBezTo>
                    <a:pt x="27" y="18"/>
                    <a:pt x="26" y="18"/>
                    <a:pt x="26" y="19"/>
                  </a:cubicBezTo>
                  <a:close/>
                  <a:moveTo>
                    <a:pt x="28" y="18"/>
                  </a:moveTo>
                  <a:cubicBezTo>
                    <a:pt x="28" y="18"/>
                    <a:pt x="29" y="19"/>
                    <a:pt x="29" y="19"/>
                  </a:cubicBezTo>
                  <a:cubicBezTo>
                    <a:pt x="30" y="18"/>
                    <a:pt x="29" y="16"/>
                    <a:pt x="28" y="18"/>
                  </a:cubicBezTo>
                  <a:close/>
                  <a:moveTo>
                    <a:pt x="14" y="19"/>
                  </a:moveTo>
                  <a:cubicBezTo>
                    <a:pt x="14" y="19"/>
                    <a:pt x="14" y="19"/>
                    <a:pt x="14" y="20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3" y="20"/>
                    <a:pt x="13" y="21"/>
                    <a:pt x="14" y="22"/>
                  </a:cubicBezTo>
                  <a:cubicBezTo>
                    <a:pt x="14" y="21"/>
                    <a:pt x="15" y="20"/>
                    <a:pt x="15" y="19"/>
                  </a:cubicBezTo>
                  <a:cubicBezTo>
                    <a:pt x="15" y="19"/>
                    <a:pt x="15" y="18"/>
                    <a:pt x="14" y="18"/>
                  </a:cubicBezTo>
                  <a:cubicBezTo>
                    <a:pt x="14" y="18"/>
                    <a:pt x="13" y="18"/>
                    <a:pt x="14" y="19"/>
                  </a:cubicBezTo>
                  <a:close/>
                  <a:moveTo>
                    <a:pt x="16" y="19"/>
                  </a:moveTo>
                  <a:cubicBezTo>
                    <a:pt x="17" y="20"/>
                    <a:pt x="16" y="20"/>
                    <a:pt x="17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8"/>
                    <a:pt x="17" y="18"/>
                  </a:cubicBezTo>
                  <a:cubicBezTo>
                    <a:pt x="17" y="18"/>
                    <a:pt x="17" y="19"/>
                    <a:pt x="16" y="19"/>
                  </a:cubicBezTo>
                  <a:close/>
                  <a:moveTo>
                    <a:pt x="6" y="19"/>
                  </a:move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6" y="19"/>
                    <a:pt x="6" y="19"/>
                  </a:cubicBezTo>
                  <a:close/>
                  <a:moveTo>
                    <a:pt x="20" y="20"/>
                  </a:moveTo>
                  <a:cubicBezTo>
                    <a:pt x="20" y="20"/>
                    <a:pt x="21" y="20"/>
                    <a:pt x="21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20" y="21"/>
                    <a:pt x="20" y="21"/>
                    <a:pt x="21" y="22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2" y="20"/>
                    <a:pt x="21" y="19"/>
                    <a:pt x="21" y="19"/>
                  </a:cubicBezTo>
                  <a:cubicBezTo>
                    <a:pt x="21" y="19"/>
                    <a:pt x="21" y="18"/>
                    <a:pt x="21" y="18"/>
                  </a:cubicBezTo>
                  <a:cubicBezTo>
                    <a:pt x="21" y="19"/>
                    <a:pt x="20" y="19"/>
                    <a:pt x="20" y="20"/>
                  </a:cubicBezTo>
                  <a:close/>
                  <a:moveTo>
                    <a:pt x="28" y="21"/>
                  </a:moveTo>
                  <a:cubicBezTo>
                    <a:pt x="28" y="20"/>
                    <a:pt x="28" y="19"/>
                    <a:pt x="27" y="19"/>
                  </a:cubicBezTo>
                  <a:cubicBezTo>
                    <a:pt x="27" y="20"/>
                    <a:pt x="28" y="20"/>
                    <a:pt x="28" y="21"/>
                  </a:cubicBezTo>
                  <a:close/>
                  <a:moveTo>
                    <a:pt x="31" y="19"/>
                  </a:moveTo>
                  <a:cubicBezTo>
                    <a:pt x="32" y="19"/>
                    <a:pt x="32" y="19"/>
                    <a:pt x="32" y="19"/>
                  </a:cubicBezTo>
                  <a:cubicBezTo>
                    <a:pt x="31" y="19"/>
                    <a:pt x="31" y="19"/>
                    <a:pt x="31" y="19"/>
                  </a:cubicBezTo>
                  <a:close/>
                  <a:moveTo>
                    <a:pt x="24" y="21"/>
                  </a:moveTo>
                  <a:cubicBezTo>
                    <a:pt x="24" y="20"/>
                    <a:pt x="25" y="20"/>
                    <a:pt x="24" y="19"/>
                  </a:cubicBezTo>
                  <a:cubicBezTo>
                    <a:pt x="24" y="20"/>
                    <a:pt x="23" y="21"/>
                    <a:pt x="24" y="21"/>
                  </a:cubicBezTo>
                  <a:close/>
                  <a:moveTo>
                    <a:pt x="27" y="20"/>
                  </a:moveTo>
                  <a:cubicBezTo>
                    <a:pt x="27" y="20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lose/>
                  <a:moveTo>
                    <a:pt x="11" y="23"/>
                  </a:moveTo>
                  <a:cubicBezTo>
                    <a:pt x="11" y="22"/>
                    <a:pt x="11" y="22"/>
                    <a:pt x="11" y="21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9" y="22"/>
                    <a:pt x="11" y="23"/>
                  </a:cubicBezTo>
                  <a:close/>
                  <a:moveTo>
                    <a:pt x="7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6" y="20"/>
                    <a:pt x="7" y="20"/>
                  </a:cubicBezTo>
                  <a:close/>
                  <a:moveTo>
                    <a:pt x="33" y="22"/>
                  </a:moveTo>
                  <a:cubicBezTo>
                    <a:pt x="33" y="21"/>
                    <a:pt x="33" y="20"/>
                    <a:pt x="32" y="20"/>
                  </a:cubicBezTo>
                  <a:cubicBezTo>
                    <a:pt x="32" y="20"/>
                    <a:pt x="32" y="22"/>
                    <a:pt x="33" y="22"/>
                  </a:cubicBezTo>
                  <a:close/>
                  <a:moveTo>
                    <a:pt x="12" y="21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2" y="21"/>
                  </a:cubicBezTo>
                  <a:close/>
                  <a:moveTo>
                    <a:pt x="15" y="22"/>
                  </a:moveTo>
                  <a:cubicBezTo>
                    <a:pt x="15" y="22"/>
                    <a:pt x="15" y="23"/>
                    <a:pt x="16" y="23"/>
                  </a:cubicBezTo>
                  <a:cubicBezTo>
                    <a:pt x="16" y="22"/>
                    <a:pt x="16" y="22"/>
                    <a:pt x="17" y="22"/>
                  </a:cubicBezTo>
                  <a:cubicBezTo>
                    <a:pt x="16" y="21"/>
                    <a:pt x="16" y="21"/>
                    <a:pt x="16" y="20"/>
                  </a:cubicBezTo>
                  <a:cubicBezTo>
                    <a:pt x="15" y="21"/>
                    <a:pt x="15" y="21"/>
                    <a:pt x="15" y="22"/>
                  </a:cubicBezTo>
                  <a:close/>
                  <a:moveTo>
                    <a:pt x="18" y="22"/>
                  </a:move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1"/>
                    <a:pt x="18" y="22"/>
                  </a:cubicBezTo>
                  <a:close/>
                  <a:moveTo>
                    <a:pt x="30" y="22"/>
                  </a:moveTo>
                  <a:cubicBezTo>
                    <a:pt x="30" y="21"/>
                    <a:pt x="30" y="20"/>
                    <a:pt x="30" y="20"/>
                  </a:cubicBezTo>
                  <a:cubicBezTo>
                    <a:pt x="30" y="21"/>
                    <a:pt x="30" y="21"/>
                    <a:pt x="30" y="22"/>
                  </a:cubicBezTo>
                  <a:close/>
                  <a:moveTo>
                    <a:pt x="8" y="22"/>
                  </a:moveTo>
                  <a:cubicBezTo>
                    <a:pt x="8" y="21"/>
                    <a:pt x="7" y="21"/>
                    <a:pt x="7" y="20"/>
                  </a:cubicBezTo>
                  <a:cubicBezTo>
                    <a:pt x="7" y="21"/>
                    <a:pt x="7" y="22"/>
                    <a:pt x="8" y="22"/>
                  </a:cubicBezTo>
                  <a:close/>
                  <a:moveTo>
                    <a:pt x="22" y="23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3" y="24"/>
                    <a:pt x="23" y="23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2"/>
                    <a:pt x="22" y="23"/>
                    <a:pt x="22" y="23"/>
                  </a:cubicBezTo>
                  <a:close/>
                  <a:moveTo>
                    <a:pt x="26" y="25"/>
                  </a:moveTo>
                  <a:cubicBezTo>
                    <a:pt x="26" y="25"/>
                    <a:pt x="26" y="24"/>
                    <a:pt x="26" y="24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3" y="21"/>
                    <a:pt x="26" y="24"/>
                    <a:pt x="26" y="25"/>
                  </a:cubicBezTo>
                  <a:close/>
                  <a:moveTo>
                    <a:pt x="29" y="24"/>
                  </a:moveTo>
                  <a:cubicBezTo>
                    <a:pt x="30" y="23"/>
                    <a:pt x="30" y="22"/>
                    <a:pt x="29" y="22"/>
                  </a:cubicBezTo>
                  <a:cubicBezTo>
                    <a:pt x="28" y="22"/>
                    <a:pt x="29" y="23"/>
                    <a:pt x="29" y="24"/>
                  </a:cubicBezTo>
                  <a:close/>
                  <a:moveTo>
                    <a:pt x="6" y="23"/>
                  </a:moveTo>
                  <a:cubicBezTo>
                    <a:pt x="6" y="23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3"/>
                  </a:cubicBezTo>
                  <a:close/>
                  <a:moveTo>
                    <a:pt x="13" y="23"/>
                  </a:moveTo>
                  <a:cubicBezTo>
                    <a:pt x="13" y="23"/>
                    <a:pt x="13" y="22"/>
                    <a:pt x="12" y="22"/>
                  </a:cubicBezTo>
                  <a:cubicBezTo>
                    <a:pt x="12" y="22"/>
                    <a:pt x="13" y="23"/>
                    <a:pt x="13" y="23"/>
                  </a:cubicBezTo>
                  <a:close/>
                  <a:moveTo>
                    <a:pt x="1" y="26"/>
                  </a:moveTo>
                  <a:cubicBezTo>
                    <a:pt x="1" y="28"/>
                    <a:pt x="2" y="28"/>
                    <a:pt x="2" y="30"/>
                  </a:cubicBezTo>
                  <a:cubicBezTo>
                    <a:pt x="2" y="31"/>
                    <a:pt x="2" y="32"/>
                    <a:pt x="3" y="32"/>
                  </a:cubicBezTo>
                  <a:cubicBezTo>
                    <a:pt x="3" y="31"/>
                    <a:pt x="3" y="30"/>
                    <a:pt x="3" y="29"/>
                  </a:cubicBezTo>
                  <a:cubicBezTo>
                    <a:pt x="2" y="29"/>
                    <a:pt x="2" y="30"/>
                    <a:pt x="2" y="29"/>
                  </a:cubicBezTo>
                  <a:cubicBezTo>
                    <a:pt x="2" y="27"/>
                    <a:pt x="2" y="24"/>
                    <a:pt x="2" y="22"/>
                  </a:cubicBezTo>
                  <a:cubicBezTo>
                    <a:pt x="1" y="23"/>
                    <a:pt x="1" y="25"/>
                    <a:pt x="1" y="26"/>
                  </a:cubicBezTo>
                  <a:close/>
                  <a:moveTo>
                    <a:pt x="3" y="22"/>
                  </a:move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4" y="24"/>
                    <a:pt x="4" y="23"/>
                  </a:cubicBezTo>
                  <a:cubicBezTo>
                    <a:pt x="4" y="24"/>
                    <a:pt x="4" y="23"/>
                    <a:pt x="3" y="23"/>
                  </a:cubicBezTo>
                  <a:cubicBezTo>
                    <a:pt x="3" y="22"/>
                    <a:pt x="4" y="22"/>
                    <a:pt x="3" y="22"/>
                  </a:cubicBezTo>
                  <a:cubicBezTo>
                    <a:pt x="3" y="23"/>
                    <a:pt x="3" y="22"/>
                    <a:pt x="3" y="22"/>
                  </a:cubicBezTo>
                  <a:close/>
                  <a:moveTo>
                    <a:pt x="19" y="23"/>
                  </a:moveTo>
                  <a:cubicBezTo>
                    <a:pt x="19" y="23"/>
                    <a:pt x="19" y="24"/>
                    <a:pt x="19" y="24"/>
                  </a:cubicBezTo>
                  <a:cubicBezTo>
                    <a:pt x="20" y="24"/>
                    <a:pt x="20" y="23"/>
                    <a:pt x="20" y="23"/>
                  </a:cubicBezTo>
                  <a:cubicBezTo>
                    <a:pt x="20" y="22"/>
                    <a:pt x="20" y="22"/>
                    <a:pt x="19" y="22"/>
                  </a:cubicBezTo>
                  <a:cubicBezTo>
                    <a:pt x="19" y="22"/>
                    <a:pt x="19" y="23"/>
                    <a:pt x="19" y="23"/>
                  </a:cubicBezTo>
                  <a:close/>
                  <a:moveTo>
                    <a:pt x="14" y="23"/>
                  </a:moveTo>
                  <a:cubicBezTo>
                    <a:pt x="15" y="23"/>
                    <a:pt x="15" y="24"/>
                    <a:pt x="15" y="24"/>
                  </a:cubicBezTo>
                  <a:cubicBezTo>
                    <a:pt x="16" y="24"/>
                    <a:pt x="15" y="22"/>
                    <a:pt x="15" y="22"/>
                  </a:cubicBezTo>
                  <a:cubicBezTo>
                    <a:pt x="14" y="22"/>
                    <a:pt x="14" y="23"/>
                    <a:pt x="14" y="23"/>
                  </a:cubicBezTo>
                  <a:close/>
                  <a:moveTo>
                    <a:pt x="6" y="25"/>
                  </a:moveTo>
                  <a:cubicBezTo>
                    <a:pt x="7" y="25"/>
                    <a:pt x="7" y="23"/>
                    <a:pt x="6" y="22"/>
                  </a:cubicBezTo>
                  <a:cubicBezTo>
                    <a:pt x="6" y="23"/>
                    <a:pt x="6" y="24"/>
                    <a:pt x="6" y="25"/>
                  </a:cubicBezTo>
                  <a:close/>
                  <a:moveTo>
                    <a:pt x="12" y="25"/>
                  </a:moveTo>
                  <a:cubicBezTo>
                    <a:pt x="13" y="24"/>
                    <a:pt x="12" y="23"/>
                    <a:pt x="12" y="22"/>
                  </a:cubicBezTo>
                  <a:cubicBezTo>
                    <a:pt x="11" y="23"/>
                    <a:pt x="11" y="24"/>
                    <a:pt x="12" y="25"/>
                  </a:cubicBezTo>
                  <a:close/>
                  <a:moveTo>
                    <a:pt x="16" y="25"/>
                  </a:moveTo>
                  <a:cubicBezTo>
                    <a:pt x="17" y="24"/>
                    <a:pt x="17" y="24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4"/>
                    <a:pt x="16" y="25"/>
                  </a:cubicBezTo>
                  <a:close/>
                  <a:moveTo>
                    <a:pt x="9" y="24"/>
                  </a:moveTo>
                  <a:cubicBezTo>
                    <a:pt x="9" y="24"/>
                    <a:pt x="9" y="23"/>
                    <a:pt x="9" y="23"/>
                  </a:cubicBezTo>
                  <a:cubicBezTo>
                    <a:pt x="8" y="24"/>
                    <a:pt x="9" y="24"/>
                    <a:pt x="9" y="25"/>
                  </a:cubicBezTo>
                  <a:cubicBezTo>
                    <a:pt x="10" y="25"/>
                    <a:pt x="10" y="24"/>
                    <a:pt x="10" y="24"/>
                  </a:cubicBezTo>
                  <a:cubicBezTo>
                    <a:pt x="10" y="24"/>
                    <a:pt x="10" y="23"/>
                    <a:pt x="10" y="23"/>
                  </a:cubicBezTo>
                  <a:cubicBezTo>
                    <a:pt x="10" y="23"/>
                    <a:pt x="10" y="24"/>
                    <a:pt x="9" y="24"/>
                  </a:cubicBezTo>
                  <a:close/>
                  <a:moveTo>
                    <a:pt x="24" y="27"/>
                  </a:moveTo>
                  <a:cubicBezTo>
                    <a:pt x="25" y="27"/>
                    <a:pt x="25" y="26"/>
                    <a:pt x="25" y="26"/>
                  </a:cubicBezTo>
                  <a:cubicBezTo>
                    <a:pt x="25" y="25"/>
                    <a:pt x="25" y="24"/>
                    <a:pt x="24" y="23"/>
                  </a:cubicBezTo>
                  <a:cubicBezTo>
                    <a:pt x="23" y="24"/>
                    <a:pt x="23" y="26"/>
                    <a:pt x="24" y="27"/>
                  </a:cubicBezTo>
                  <a:close/>
                  <a:moveTo>
                    <a:pt x="14" y="26"/>
                  </a:moveTo>
                  <a:cubicBezTo>
                    <a:pt x="15" y="26"/>
                    <a:pt x="14" y="24"/>
                    <a:pt x="14" y="24"/>
                  </a:cubicBezTo>
                  <a:cubicBezTo>
                    <a:pt x="13" y="25"/>
                    <a:pt x="14" y="25"/>
                    <a:pt x="14" y="26"/>
                  </a:cubicBezTo>
                  <a:close/>
                  <a:moveTo>
                    <a:pt x="18" y="27"/>
                  </a:moveTo>
                  <a:cubicBezTo>
                    <a:pt x="18" y="27"/>
                    <a:pt x="18" y="26"/>
                    <a:pt x="19" y="25"/>
                  </a:cubicBezTo>
                  <a:cubicBezTo>
                    <a:pt x="18" y="25"/>
                    <a:pt x="19" y="24"/>
                    <a:pt x="18" y="24"/>
                  </a:cubicBezTo>
                  <a:cubicBezTo>
                    <a:pt x="17" y="25"/>
                    <a:pt x="17" y="26"/>
                    <a:pt x="18" y="27"/>
                  </a:cubicBezTo>
                  <a:close/>
                  <a:moveTo>
                    <a:pt x="20" y="26"/>
                  </a:moveTo>
                  <a:cubicBezTo>
                    <a:pt x="21" y="26"/>
                    <a:pt x="21" y="27"/>
                    <a:pt x="21" y="27"/>
                  </a:cubicBezTo>
                  <a:cubicBezTo>
                    <a:pt x="22" y="26"/>
                    <a:pt x="22" y="25"/>
                    <a:pt x="21" y="24"/>
                  </a:cubicBezTo>
                  <a:cubicBezTo>
                    <a:pt x="21" y="25"/>
                    <a:pt x="20" y="25"/>
                    <a:pt x="20" y="26"/>
                  </a:cubicBezTo>
                  <a:close/>
                  <a:moveTo>
                    <a:pt x="31" y="26"/>
                  </a:moveTo>
                  <a:cubicBezTo>
                    <a:pt x="31" y="26"/>
                    <a:pt x="31" y="25"/>
                    <a:pt x="30" y="25"/>
                  </a:cubicBezTo>
                  <a:cubicBezTo>
                    <a:pt x="30" y="25"/>
                    <a:pt x="31" y="26"/>
                    <a:pt x="31" y="26"/>
                  </a:cubicBezTo>
                  <a:close/>
                  <a:moveTo>
                    <a:pt x="11" y="25"/>
                  </a:moveTo>
                  <a:cubicBezTo>
                    <a:pt x="10" y="26"/>
                    <a:pt x="10" y="25"/>
                    <a:pt x="10" y="26"/>
                  </a:cubicBezTo>
                  <a:cubicBezTo>
                    <a:pt x="10" y="26"/>
                    <a:pt x="10" y="27"/>
                    <a:pt x="11" y="27"/>
                  </a:cubicBezTo>
                  <a:cubicBezTo>
                    <a:pt x="11" y="27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0" y="25"/>
                    <a:pt x="11" y="25"/>
                    <a:pt x="11" y="25"/>
                  </a:cubicBezTo>
                  <a:close/>
                  <a:moveTo>
                    <a:pt x="26" y="26"/>
                  </a:moveTo>
                  <a:cubicBezTo>
                    <a:pt x="27" y="26"/>
                    <a:pt x="27" y="27"/>
                    <a:pt x="27" y="27"/>
                  </a:cubicBezTo>
                  <a:cubicBezTo>
                    <a:pt x="27" y="27"/>
                    <a:pt x="28" y="27"/>
                    <a:pt x="28" y="26"/>
                  </a:cubicBezTo>
                  <a:cubicBezTo>
                    <a:pt x="27" y="26"/>
                    <a:pt x="27" y="25"/>
                    <a:pt x="27" y="25"/>
                  </a:cubicBezTo>
                  <a:cubicBezTo>
                    <a:pt x="27" y="25"/>
                    <a:pt x="26" y="25"/>
                    <a:pt x="26" y="26"/>
                  </a:cubicBezTo>
                  <a:close/>
                  <a:moveTo>
                    <a:pt x="8" y="28"/>
                  </a:moveTo>
                  <a:cubicBezTo>
                    <a:pt x="9" y="27"/>
                    <a:pt x="8" y="25"/>
                    <a:pt x="7" y="25"/>
                  </a:cubicBezTo>
                  <a:cubicBezTo>
                    <a:pt x="7" y="26"/>
                    <a:pt x="7" y="27"/>
                    <a:pt x="8" y="28"/>
                  </a:cubicBezTo>
                  <a:close/>
                  <a:moveTo>
                    <a:pt x="16" y="26"/>
                  </a:moveTo>
                  <a:cubicBezTo>
                    <a:pt x="16" y="26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6"/>
                    <a:pt x="16" y="26"/>
                  </a:cubicBezTo>
                  <a:close/>
                  <a:moveTo>
                    <a:pt x="13" y="26"/>
                  </a:moveTo>
                  <a:cubicBezTo>
                    <a:pt x="13" y="26"/>
                    <a:pt x="13" y="27"/>
                    <a:pt x="13" y="27"/>
                  </a:cubicBezTo>
                  <a:cubicBezTo>
                    <a:pt x="15" y="27"/>
                    <a:pt x="13" y="24"/>
                    <a:pt x="13" y="26"/>
                  </a:cubicBezTo>
                  <a:close/>
                  <a:moveTo>
                    <a:pt x="4" y="26"/>
                  </a:moveTo>
                  <a:cubicBezTo>
                    <a:pt x="4" y="27"/>
                    <a:pt x="5" y="28"/>
                    <a:pt x="5" y="28"/>
                  </a:cubicBezTo>
                  <a:cubicBezTo>
                    <a:pt x="5" y="27"/>
                    <a:pt x="5" y="26"/>
                    <a:pt x="5" y="25"/>
                  </a:cubicBezTo>
                  <a:cubicBezTo>
                    <a:pt x="5" y="26"/>
                    <a:pt x="4" y="26"/>
                    <a:pt x="4" y="26"/>
                  </a:cubicBezTo>
                  <a:close/>
                  <a:moveTo>
                    <a:pt x="34" y="27"/>
                  </a:moveTo>
                  <a:cubicBezTo>
                    <a:pt x="34" y="27"/>
                    <a:pt x="34" y="26"/>
                    <a:pt x="34" y="26"/>
                  </a:cubicBezTo>
                  <a:cubicBezTo>
                    <a:pt x="34" y="26"/>
                    <a:pt x="34" y="27"/>
                    <a:pt x="34" y="27"/>
                  </a:cubicBezTo>
                  <a:close/>
                  <a:moveTo>
                    <a:pt x="15" y="27"/>
                  </a:moveTo>
                  <a:cubicBezTo>
                    <a:pt x="16" y="27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22" y="28"/>
                  </a:moveTo>
                  <a:cubicBezTo>
                    <a:pt x="22" y="29"/>
                    <a:pt x="22" y="29"/>
                    <a:pt x="23" y="30"/>
                  </a:cubicBezTo>
                  <a:cubicBezTo>
                    <a:pt x="23" y="29"/>
                    <a:pt x="23" y="29"/>
                    <a:pt x="24" y="28"/>
                  </a:cubicBezTo>
                  <a:cubicBezTo>
                    <a:pt x="23" y="28"/>
                    <a:pt x="23" y="27"/>
                    <a:pt x="22" y="26"/>
                  </a:cubicBezTo>
                  <a:cubicBezTo>
                    <a:pt x="22" y="27"/>
                    <a:pt x="22" y="28"/>
                    <a:pt x="22" y="28"/>
                  </a:cubicBezTo>
                  <a:close/>
                  <a:moveTo>
                    <a:pt x="17" y="28"/>
                  </a:moveTo>
                  <a:cubicBezTo>
                    <a:pt x="17" y="28"/>
                    <a:pt x="17" y="27"/>
                    <a:pt x="17" y="27"/>
                  </a:cubicBezTo>
                  <a:cubicBezTo>
                    <a:pt x="17" y="27"/>
                    <a:pt x="17" y="27"/>
                    <a:pt x="17" y="28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8"/>
                    <a:pt x="19" y="29"/>
                  </a:cubicBezTo>
                  <a:cubicBezTo>
                    <a:pt x="19" y="29"/>
                    <a:pt x="19" y="30"/>
                    <a:pt x="19" y="30"/>
                  </a:cubicBezTo>
                  <a:cubicBezTo>
                    <a:pt x="20" y="29"/>
                    <a:pt x="20" y="29"/>
                    <a:pt x="20" y="28"/>
                  </a:cubicBezTo>
                  <a:cubicBezTo>
                    <a:pt x="20" y="27"/>
                    <a:pt x="20" y="26"/>
                    <a:pt x="19" y="27"/>
                  </a:cubicBezTo>
                  <a:close/>
                  <a:moveTo>
                    <a:pt x="12" y="27"/>
                  </a:moveTo>
                  <a:cubicBezTo>
                    <a:pt x="12" y="28"/>
                    <a:pt x="12" y="28"/>
                    <a:pt x="13" y="2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lose/>
                  <a:moveTo>
                    <a:pt x="26" y="29"/>
                  </a:moveTo>
                  <a:cubicBezTo>
                    <a:pt x="26" y="29"/>
                    <a:pt x="25" y="28"/>
                    <a:pt x="25" y="28"/>
                  </a:cubicBezTo>
                  <a:cubicBezTo>
                    <a:pt x="26" y="28"/>
                    <a:pt x="26" y="29"/>
                    <a:pt x="26" y="29"/>
                  </a:cubicBezTo>
                  <a:cubicBezTo>
                    <a:pt x="26" y="29"/>
                    <a:pt x="26" y="29"/>
                    <a:pt x="26" y="28"/>
                  </a:cubicBezTo>
                  <a:cubicBezTo>
                    <a:pt x="26" y="28"/>
                    <a:pt x="26" y="27"/>
                    <a:pt x="26" y="27"/>
                  </a:cubicBezTo>
                  <a:cubicBezTo>
                    <a:pt x="25" y="27"/>
                    <a:pt x="25" y="29"/>
                    <a:pt x="26" y="29"/>
                  </a:cubicBezTo>
                  <a:close/>
                  <a:moveTo>
                    <a:pt x="4" y="30"/>
                  </a:moveTo>
                  <a:cubicBezTo>
                    <a:pt x="5" y="29"/>
                    <a:pt x="4" y="28"/>
                    <a:pt x="3" y="27"/>
                  </a:cubicBezTo>
                  <a:cubicBezTo>
                    <a:pt x="3" y="28"/>
                    <a:pt x="4" y="29"/>
                    <a:pt x="4" y="30"/>
                  </a:cubicBezTo>
                  <a:close/>
                  <a:moveTo>
                    <a:pt x="14" y="28"/>
                  </a:moveTo>
                  <a:cubicBezTo>
                    <a:pt x="14" y="28"/>
                    <a:pt x="14" y="29"/>
                    <a:pt x="15" y="29"/>
                  </a:cubicBezTo>
                  <a:cubicBezTo>
                    <a:pt x="15" y="28"/>
                    <a:pt x="15" y="27"/>
                    <a:pt x="14" y="27"/>
                  </a:cubicBezTo>
                  <a:cubicBezTo>
                    <a:pt x="14" y="28"/>
                    <a:pt x="14" y="28"/>
                    <a:pt x="14" y="28"/>
                  </a:cubicBezTo>
                  <a:close/>
                  <a:moveTo>
                    <a:pt x="7" y="30"/>
                  </a:moveTo>
                  <a:cubicBezTo>
                    <a:pt x="7" y="29"/>
                    <a:pt x="7" y="28"/>
                    <a:pt x="6" y="27"/>
                  </a:cubicBezTo>
                  <a:cubicBezTo>
                    <a:pt x="7" y="28"/>
                    <a:pt x="6" y="29"/>
                    <a:pt x="7" y="30"/>
                  </a:cubicBezTo>
                  <a:close/>
                  <a:moveTo>
                    <a:pt x="10" y="28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lose/>
                  <a:moveTo>
                    <a:pt x="32" y="29"/>
                  </a:moveTo>
                  <a:cubicBezTo>
                    <a:pt x="33" y="30"/>
                    <a:pt x="30" y="32"/>
                    <a:pt x="31" y="34"/>
                  </a:cubicBezTo>
                  <a:cubicBezTo>
                    <a:pt x="32" y="32"/>
                    <a:pt x="33" y="29"/>
                    <a:pt x="33" y="28"/>
                  </a:cubicBezTo>
                  <a:cubicBezTo>
                    <a:pt x="32" y="28"/>
                    <a:pt x="32" y="29"/>
                    <a:pt x="32" y="29"/>
                  </a:cubicBezTo>
                  <a:close/>
                  <a:moveTo>
                    <a:pt x="11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1" y="28"/>
                  </a:cubicBezTo>
                  <a:cubicBezTo>
                    <a:pt x="11" y="28"/>
                    <a:pt x="12" y="28"/>
                    <a:pt x="11" y="29"/>
                  </a:cubicBezTo>
                  <a:close/>
                  <a:moveTo>
                    <a:pt x="33" y="32"/>
                  </a:moveTo>
                  <a:cubicBezTo>
                    <a:pt x="33" y="30"/>
                    <a:pt x="34" y="29"/>
                    <a:pt x="34" y="28"/>
                  </a:cubicBezTo>
                  <a:cubicBezTo>
                    <a:pt x="33" y="29"/>
                    <a:pt x="33" y="31"/>
                    <a:pt x="33" y="32"/>
                  </a:cubicBezTo>
                  <a:close/>
                  <a:moveTo>
                    <a:pt x="8" y="29"/>
                  </a:moveTo>
                  <a:cubicBezTo>
                    <a:pt x="9" y="29"/>
                    <a:pt x="9" y="30"/>
                    <a:pt x="9" y="30"/>
                  </a:cubicBezTo>
                  <a:cubicBezTo>
                    <a:pt x="10" y="30"/>
                    <a:pt x="10" y="28"/>
                    <a:pt x="9" y="28"/>
                  </a:cubicBezTo>
                  <a:cubicBezTo>
                    <a:pt x="9" y="28"/>
                    <a:pt x="9" y="29"/>
                    <a:pt x="8" y="29"/>
                  </a:cubicBezTo>
                  <a:close/>
                  <a:moveTo>
                    <a:pt x="17" y="30"/>
                  </a:moveTo>
                  <a:cubicBezTo>
                    <a:pt x="16" y="29"/>
                    <a:pt x="17" y="29"/>
                    <a:pt x="17" y="29"/>
                  </a:cubicBezTo>
                  <a:cubicBezTo>
                    <a:pt x="16" y="29"/>
                    <a:pt x="17" y="28"/>
                    <a:pt x="16" y="28"/>
                  </a:cubicBezTo>
                  <a:cubicBezTo>
                    <a:pt x="16" y="29"/>
                    <a:pt x="16" y="29"/>
                    <a:pt x="17" y="30"/>
                  </a:cubicBezTo>
                  <a:close/>
                  <a:moveTo>
                    <a:pt x="29" y="30"/>
                  </a:moveTo>
                  <a:cubicBezTo>
                    <a:pt x="29" y="29"/>
                    <a:pt x="29" y="29"/>
                    <a:pt x="29" y="29"/>
                  </a:cubicBezTo>
                  <a:cubicBezTo>
                    <a:pt x="28" y="29"/>
                    <a:pt x="29" y="28"/>
                    <a:pt x="28" y="28"/>
                  </a:cubicBezTo>
                  <a:cubicBezTo>
                    <a:pt x="28" y="29"/>
                    <a:pt x="28" y="30"/>
                    <a:pt x="29" y="30"/>
                  </a:cubicBezTo>
                  <a:close/>
                  <a:moveTo>
                    <a:pt x="14" y="30"/>
                  </a:moveTo>
                  <a:cubicBezTo>
                    <a:pt x="14" y="30"/>
                    <a:pt x="14" y="29"/>
                    <a:pt x="13" y="29"/>
                  </a:cubicBezTo>
                  <a:cubicBezTo>
                    <a:pt x="13" y="29"/>
                    <a:pt x="13" y="30"/>
                    <a:pt x="14" y="30"/>
                  </a:cubicBezTo>
                  <a:close/>
                  <a:moveTo>
                    <a:pt x="20" y="32"/>
                  </a:moveTo>
                  <a:cubicBezTo>
                    <a:pt x="20" y="32"/>
                    <a:pt x="20" y="33"/>
                    <a:pt x="21" y="33"/>
                  </a:cubicBezTo>
                  <a:cubicBezTo>
                    <a:pt x="21" y="32"/>
                    <a:pt x="22" y="32"/>
                    <a:pt x="22" y="31"/>
                  </a:cubicBezTo>
                  <a:cubicBezTo>
                    <a:pt x="22" y="30"/>
                    <a:pt x="21" y="30"/>
                    <a:pt x="21" y="29"/>
                  </a:cubicBezTo>
                  <a:cubicBezTo>
                    <a:pt x="21" y="30"/>
                    <a:pt x="20" y="31"/>
                    <a:pt x="20" y="32"/>
                  </a:cubicBezTo>
                  <a:close/>
                  <a:moveTo>
                    <a:pt x="11" y="31"/>
                  </a:moveTo>
                  <a:cubicBezTo>
                    <a:pt x="11" y="31"/>
                    <a:pt x="10" y="31"/>
                    <a:pt x="10" y="30"/>
                  </a:cubicBezTo>
                  <a:cubicBezTo>
                    <a:pt x="10" y="31"/>
                    <a:pt x="10" y="32"/>
                    <a:pt x="10" y="32"/>
                  </a:cubicBezTo>
                  <a:cubicBezTo>
                    <a:pt x="11" y="32"/>
                    <a:pt x="12" y="30"/>
                    <a:pt x="11" y="29"/>
                  </a:cubicBezTo>
                  <a:cubicBezTo>
                    <a:pt x="10" y="30"/>
                    <a:pt x="11" y="30"/>
                    <a:pt x="11" y="31"/>
                  </a:cubicBezTo>
                  <a:close/>
                  <a:moveTo>
                    <a:pt x="16" y="31"/>
                  </a:moveTo>
                  <a:cubicBezTo>
                    <a:pt x="16" y="30"/>
                    <a:pt x="16" y="29"/>
                    <a:pt x="15" y="29"/>
                  </a:cubicBezTo>
                  <a:cubicBezTo>
                    <a:pt x="15" y="30"/>
                    <a:pt x="16" y="30"/>
                    <a:pt x="16" y="31"/>
                  </a:cubicBezTo>
                  <a:close/>
                  <a:moveTo>
                    <a:pt x="23" y="31"/>
                  </a:moveTo>
                  <a:cubicBezTo>
                    <a:pt x="24" y="31"/>
                    <a:pt x="24" y="32"/>
                    <a:pt x="24" y="32"/>
                  </a:cubicBezTo>
                  <a:cubicBezTo>
                    <a:pt x="25" y="32"/>
                    <a:pt x="25" y="31"/>
                    <a:pt x="25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30"/>
                    <a:pt x="24" y="30"/>
                    <a:pt x="23" y="31"/>
                  </a:cubicBezTo>
                  <a:close/>
                  <a:moveTo>
                    <a:pt x="27" y="32"/>
                  </a:moveTo>
                  <a:cubicBezTo>
                    <a:pt x="28" y="31"/>
                    <a:pt x="28" y="30"/>
                    <a:pt x="27" y="30"/>
                  </a:cubicBezTo>
                  <a:cubicBezTo>
                    <a:pt x="26" y="30"/>
                    <a:pt x="27" y="31"/>
                    <a:pt x="27" y="32"/>
                  </a:cubicBezTo>
                  <a:close/>
                  <a:moveTo>
                    <a:pt x="30" y="30"/>
                  </a:moveTo>
                  <a:cubicBezTo>
                    <a:pt x="30" y="30"/>
                    <a:pt x="30" y="31"/>
                    <a:pt x="30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lose/>
                  <a:moveTo>
                    <a:pt x="6" y="33"/>
                  </a:moveTo>
                  <a:cubicBezTo>
                    <a:pt x="6" y="33"/>
                    <a:pt x="5" y="32"/>
                    <a:pt x="6" y="31"/>
                  </a:cubicBezTo>
                  <a:cubicBezTo>
                    <a:pt x="6" y="31"/>
                    <a:pt x="6" y="30"/>
                    <a:pt x="5" y="30"/>
                  </a:cubicBezTo>
                  <a:cubicBezTo>
                    <a:pt x="4" y="31"/>
                    <a:pt x="5" y="34"/>
                    <a:pt x="6" y="33"/>
                  </a:cubicBezTo>
                  <a:close/>
                  <a:moveTo>
                    <a:pt x="8" y="33"/>
                  </a:moveTo>
                  <a:cubicBezTo>
                    <a:pt x="8" y="32"/>
                    <a:pt x="8" y="32"/>
                    <a:pt x="9" y="31"/>
                  </a:cubicBezTo>
                  <a:cubicBezTo>
                    <a:pt x="8" y="31"/>
                    <a:pt x="8" y="30"/>
                    <a:pt x="8" y="30"/>
                  </a:cubicBezTo>
                  <a:cubicBezTo>
                    <a:pt x="7" y="31"/>
                    <a:pt x="7" y="32"/>
                    <a:pt x="8" y="33"/>
                  </a:cubicBezTo>
                  <a:close/>
                  <a:moveTo>
                    <a:pt x="13" y="31"/>
                  </a:move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lose/>
                  <a:moveTo>
                    <a:pt x="17" y="31"/>
                  </a:moveTo>
                  <a:cubicBezTo>
                    <a:pt x="18" y="32"/>
                    <a:pt x="18" y="32"/>
                    <a:pt x="18" y="33"/>
                  </a:cubicBezTo>
                  <a:cubicBezTo>
                    <a:pt x="18" y="32"/>
                    <a:pt x="18" y="32"/>
                    <a:pt x="19" y="32"/>
                  </a:cubicBezTo>
                  <a:cubicBezTo>
                    <a:pt x="18" y="31"/>
                    <a:pt x="18" y="30"/>
                    <a:pt x="17" y="30"/>
                  </a:cubicBezTo>
                  <a:cubicBezTo>
                    <a:pt x="18" y="31"/>
                    <a:pt x="17" y="31"/>
                    <a:pt x="17" y="31"/>
                  </a:cubicBezTo>
                  <a:close/>
                  <a:moveTo>
                    <a:pt x="15" y="32"/>
                  </a:moveTo>
                  <a:cubicBezTo>
                    <a:pt x="16" y="32"/>
                    <a:pt x="15" y="31"/>
                    <a:pt x="15" y="31"/>
                  </a:cubicBezTo>
                  <a:cubicBezTo>
                    <a:pt x="14" y="31"/>
                    <a:pt x="15" y="32"/>
                    <a:pt x="15" y="32"/>
                  </a:cubicBezTo>
                  <a:close/>
                  <a:moveTo>
                    <a:pt x="12" y="33"/>
                  </a:moveTo>
                  <a:cubicBezTo>
                    <a:pt x="12" y="33"/>
                    <a:pt x="13" y="33"/>
                    <a:pt x="13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3"/>
                    <a:pt x="12" y="33"/>
                  </a:cubicBezTo>
                  <a:close/>
                  <a:moveTo>
                    <a:pt x="17" y="33"/>
                  </a:moveTo>
                  <a:cubicBezTo>
                    <a:pt x="18" y="33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3"/>
                    <a:pt x="17" y="33"/>
                  </a:cubicBezTo>
                  <a:close/>
                  <a:moveTo>
                    <a:pt x="26" y="32"/>
                  </a:moveTo>
                  <a:cubicBezTo>
                    <a:pt x="25" y="33"/>
                    <a:pt x="25" y="34"/>
                    <a:pt x="26" y="35"/>
                  </a:cubicBezTo>
                  <a:cubicBezTo>
                    <a:pt x="26" y="34"/>
                    <a:pt x="25" y="34"/>
                    <a:pt x="26" y="33"/>
                  </a:cubicBezTo>
                  <a:cubicBezTo>
                    <a:pt x="26" y="33"/>
                    <a:pt x="26" y="34"/>
                    <a:pt x="26" y="34"/>
                  </a:cubicBezTo>
                  <a:cubicBezTo>
                    <a:pt x="27" y="33"/>
                    <a:pt x="27" y="33"/>
                    <a:pt x="26" y="32"/>
                  </a:cubicBezTo>
                  <a:cubicBezTo>
                    <a:pt x="25" y="32"/>
                    <a:pt x="26" y="33"/>
                    <a:pt x="26" y="33"/>
                  </a:cubicBezTo>
                  <a:cubicBezTo>
                    <a:pt x="26" y="33"/>
                    <a:pt x="26" y="33"/>
                    <a:pt x="26" y="32"/>
                  </a:cubicBezTo>
                  <a:close/>
                  <a:moveTo>
                    <a:pt x="22" y="35"/>
                  </a:moveTo>
                  <a:cubicBezTo>
                    <a:pt x="23" y="35"/>
                    <a:pt x="23" y="34"/>
                    <a:pt x="24" y="33"/>
                  </a:cubicBezTo>
                  <a:cubicBezTo>
                    <a:pt x="23" y="33"/>
                    <a:pt x="23" y="32"/>
                    <a:pt x="23" y="32"/>
                  </a:cubicBezTo>
                  <a:cubicBezTo>
                    <a:pt x="22" y="33"/>
                    <a:pt x="21" y="34"/>
                    <a:pt x="22" y="35"/>
                  </a:cubicBezTo>
                  <a:close/>
                  <a:moveTo>
                    <a:pt x="15" y="33"/>
                  </a:moveTo>
                  <a:cubicBezTo>
                    <a:pt x="14" y="33"/>
                    <a:pt x="14" y="32"/>
                    <a:pt x="14" y="32"/>
                  </a:cubicBezTo>
                  <a:cubicBezTo>
                    <a:pt x="14" y="32"/>
                    <a:pt x="14" y="33"/>
                    <a:pt x="15" y="33"/>
                  </a:cubicBezTo>
                  <a:close/>
                  <a:moveTo>
                    <a:pt x="28" y="33"/>
                  </a:moveTo>
                  <a:cubicBezTo>
                    <a:pt x="29" y="33"/>
                    <a:pt x="28" y="34"/>
                    <a:pt x="29" y="34"/>
                  </a:cubicBezTo>
                  <a:cubicBezTo>
                    <a:pt x="29" y="33"/>
                    <a:pt x="29" y="32"/>
                    <a:pt x="29" y="32"/>
                  </a:cubicBezTo>
                  <a:cubicBezTo>
                    <a:pt x="28" y="32"/>
                    <a:pt x="28" y="33"/>
                    <a:pt x="28" y="33"/>
                  </a:cubicBezTo>
                  <a:close/>
                  <a:moveTo>
                    <a:pt x="19" y="36"/>
                  </a:moveTo>
                  <a:cubicBezTo>
                    <a:pt x="20" y="35"/>
                    <a:pt x="20" y="35"/>
                    <a:pt x="20" y="34"/>
                  </a:cubicBezTo>
                  <a:cubicBezTo>
                    <a:pt x="20" y="34"/>
                    <a:pt x="20" y="33"/>
                    <a:pt x="19" y="33"/>
                  </a:cubicBezTo>
                  <a:cubicBezTo>
                    <a:pt x="18" y="34"/>
                    <a:pt x="20" y="35"/>
                    <a:pt x="19" y="35"/>
                  </a:cubicBezTo>
                  <a:cubicBezTo>
                    <a:pt x="19" y="35"/>
                    <a:pt x="19" y="35"/>
                    <a:pt x="19" y="36"/>
                  </a:cubicBezTo>
                  <a:close/>
                  <a:moveTo>
                    <a:pt x="33" y="34"/>
                  </a:moveTo>
                  <a:cubicBezTo>
                    <a:pt x="34" y="34"/>
                    <a:pt x="34" y="33"/>
                    <a:pt x="34" y="33"/>
                  </a:cubicBezTo>
                  <a:cubicBezTo>
                    <a:pt x="34" y="33"/>
                    <a:pt x="33" y="33"/>
                    <a:pt x="33" y="34"/>
                  </a:cubicBezTo>
                  <a:close/>
                  <a:moveTo>
                    <a:pt x="9" y="34"/>
                  </a:moveTo>
                  <a:cubicBezTo>
                    <a:pt x="9" y="34"/>
                    <a:pt x="9" y="35"/>
                    <a:pt x="9" y="35"/>
                  </a:cubicBezTo>
                  <a:cubicBezTo>
                    <a:pt x="9" y="34"/>
                    <a:pt x="10" y="34"/>
                    <a:pt x="10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4"/>
                    <a:pt x="9" y="34"/>
                  </a:cubicBezTo>
                  <a:close/>
                  <a:moveTo>
                    <a:pt x="17" y="35"/>
                  </a:moveTo>
                  <a:cubicBezTo>
                    <a:pt x="18" y="35"/>
                    <a:pt x="17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5"/>
                    <a:pt x="17" y="35"/>
                  </a:cubicBezTo>
                  <a:close/>
                  <a:moveTo>
                    <a:pt x="3" y="34"/>
                  </a:moveTo>
                  <a:cubicBezTo>
                    <a:pt x="3" y="34"/>
                    <a:pt x="4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4"/>
                    <a:pt x="3" y="34"/>
                  </a:cubicBezTo>
                  <a:close/>
                  <a:moveTo>
                    <a:pt x="11" y="34"/>
                  </a:moveTo>
                  <a:cubicBezTo>
                    <a:pt x="11" y="34"/>
                    <a:pt x="11" y="34"/>
                    <a:pt x="12" y="34"/>
                  </a:cubicBezTo>
                  <a:cubicBezTo>
                    <a:pt x="12" y="34"/>
                    <a:pt x="12" y="33"/>
                    <a:pt x="11" y="33"/>
                  </a:cubicBezTo>
                  <a:cubicBezTo>
                    <a:pt x="11" y="34"/>
                    <a:pt x="11" y="33"/>
                    <a:pt x="11" y="34"/>
                  </a:cubicBezTo>
                  <a:close/>
                  <a:moveTo>
                    <a:pt x="13" y="36"/>
                  </a:moveTo>
                  <a:cubicBezTo>
                    <a:pt x="14" y="35"/>
                    <a:pt x="14" y="34"/>
                    <a:pt x="13" y="34"/>
                  </a:cubicBezTo>
                  <a:cubicBezTo>
                    <a:pt x="13" y="34"/>
                    <a:pt x="13" y="35"/>
                    <a:pt x="13" y="36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4"/>
                    <a:pt x="6" y="34"/>
                    <a:pt x="6" y="34"/>
                  </a:cubicBezTo>
                  <a:cubicBezTo>
                    <a:pt x="6" y="35"/>
                    <a:pt x="6" y="35"/>
                    <a:pt x="7" y="35"/>
                  </a:cubicBezTo>
                  <a:close/>
                  <a:moveTo>
                    <a:pt x="27" y="36"/>
                  </a:moveTo>
                  <a:cubicBezTo>
                    <a:pt x="28" y="36"/>
                    <a:pt x="28" y="35"/>
                    <a:pt x="28" y="35"/>
                  </a:cubicBezTo>
                  <a:cubicBezTo>
                    <a:pt x="28" y="35"/>
                    <a:pt x="28" y="34"/>
                    <a:pt x="27" y="34"/>
                  </a:cubicBezTo>
                  <a:cubicBezTo>
                    <a:pt x="27" y="35"/>
                    <a:pt x="27" y="35"/>
                    <a:pt x="27" y="36"/>
                  </a:cubicBezTo>
                  <a:close/>
                  <a:moveTo>
                    <a:pt x="23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6" y="35"/>
                    <a:pt x="24" y="35"/>
                  </a:cubicBezTo>
                  <a:cubicBezTo>
                    <a:pt x="24" y="35"/>
                    <a:pt x="24" y="36"/>
                    <a:pt x="23" y="37"/>
                  </a:cubicBezTo>
                  <a:close/>
                  <a:moveTo>
                    <a:pt x="30" y="36"/>
                  </a:move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5"/>
                    <a:pt x="30" y="35"/>
                  </a:cubicBezTo>
                  <a:cubicBezTo>
                    <a:pt x="30" y="35"/>
                    <a:pt x="30" y="35"/>
                    <a:pt x="30" y="36"/>
                  </a:cubicBezTo>
                  <a:close/>
                  <a:moveTo>
                    <a:pt x="10" y="37"/>
                  </a:moveTo>
                  <a:cubicBezTo>
                    <a:pt x="11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0" y="35"/>
                  </a:cubicBezTo>
                  <a:cubicBezTo>
                    <a:pt x="10" y="35"/>
                    <a:pt x="9" y="36"/>
                    <a:pt x="10" y="37"/>
                  </a:cubicBezTo>
                  <a:close/>
                  <a:moveTo>
                    <a:pt x="18" y="38"/>
                  </a:moveTo>
                  <a:cubicBezTo>
                    <a:pt x="18" y="38"/>
                    <a:pt x="19" y="37"/>
                    <a:pt x="19" y="37"/>
                  </a:cubicBezTo>
                  <a:cubicBezTo>
                    <a:pt x="18" y="36"/>
                    <a:pt x="18" y="36"/>
                    <a:pt x="18" y="35"/>
                  </a:cubicBezTo>
                  <a:cubicBezTo>
                    <a:pt x="17" y="36"/>
                    <a:pt x="17" y="37"/>
                    <a:pt x="18" y="38"/>
                  </a:cubicBezTo>
                  <a:close/>
                  <a:moveTo>
                    <a:pt x="21" y="38"/>
                  </a:moveTo>
                  <a:cubicBezTo>
                    <a:pt x="22" y="37"/>
                    <a:pt x="22" y="36"/>
                    <a:pt x="21" y="36"/>
                  </a:cubicBezTo>
                  <a:cubicBezTo>
                    <a:pt x="20" y="36"/>
                    <a:pt x="20" y="38"/>
                    <a:pt x="21" y="38"/>
                  </a:cubicBezTo>
                  <a:close/>
                  <a:moveTo>
                    <a:pt x="13" y="36"/>
                  </a:moveTo>
                  <a:cubicBezTo>
                    <a:pt x="13" y="36"/>
                    <a:pt x="13" y="36"/>
                    <a:pt x="12" y="36"/>
                  </a:cubicBezTo>
                  <a:cubicBezTo>
                    <a:pt x="12" y="36"/>
                    <a:pt x="12" y="36"/>
                    <a:pt x="13" y="36"/>
                  </a:cubicBezTo>
                  <a:close/>
                  <a:moveTo>
                    <a:pt x="14" y="37"/>
                  </a:moveTo>
                  <a:cubicBezTo>
                    <a:pt x="14" y="38"/>
                    <a:pt x="15" y="38"/>
                    <a:pt x="15" y="39"/>
                  </a:cubicBezTo>
                  <a:cubicBezTo>
                    <a:pt x="16" y="38"/>
                    <a:pt x="16" y="36"/>
                    <a:pt x="14" y="36"/>
                  </a:cubicBezTo>
                  <a:cubicBezTo>
                    <a:pt x="14" y="36"/>
                    <a:pt x="14" y="36"/>
                    <a:pt x="14" y="37"/>
                  </a:cubicBezTo>
                  <a:close/>
                  <a:moveTo>
                    <a:pt x="8" y="38"/>
                  </a:moveTo>
                  <a:cubicBezTo>
                    <a:pt x="8" y="38"/>
                    <a:pt x="8" y="38"/>
                    <a:pt x="9" y="38"/>
                  </a:cubicBezTo>
                  <a:cubicBezTo>
                    <a:pt x="8" y="38"/>
                    <a:pt x="8" y="37"/>
                    <a:pt x="8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7"/>
                    <a:pt x="8" y="37"/>
                    <a:pt x="8" y="38"/>
                  </a:cubicBezTo>
                  <a:close/>
                  <a:moveTo>
                    <a:pt x="25" y="39"/>
                  </a:moveTo>
                  <a:cubicBezTo>
                    <a:pt x="25" y="38"/>
                    <a:pt x="27" y="37"/>
                    <a:pt x="26" y="37"/>
                  </a:cubicBezTo>
                  <a:cubicBezTo>
                    <a:pt x="25" y="37"/>
                    <a:pt x="24" y="38"/>
                    <a:pt x="25" y="39"/>
                  </a:cubicBezTo>
                  <a:close/>
                  <a:moveTo>
                    <a:pt x="8" y="42"/>
                  </a:moveTo>
                  <a:cubicBezTo>
                    <a:pt x="8" y="41"/>
                    <a:pt x="7" y="41"/>
                    <a:pt x="7" y="40"/>
                  </a:cubicBezTo>
                  <a:cubicBezTo>
                    <a:pt x="6" y="39"/>
                    <a:pt x="6" y="37"/>
                    <a:pt x="5" y="37"/>
                  </a:cubicBezTo>
                  <a:cubicBezTo>
                    <a:pt x="5" y="39"/>
                    <a:pt x="6" y="41"/>
                    <a:pt x="8" y="42"/>
                  </a:cubicBezTo>
                  <a:close/>
                  <a:moveTo>
                    <a:pt x="28" y="39"/>
                  </a:moveTo>
                  <a:cubicBezTo>
                    <a:pt x="28" y="39"/>
                    <a:pt x="29" y="38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8" y="39"/>
                    <a:pt x="28" y="39"/>
                  </a:cubicBezTo>
                  <a:close/>
                  <a:moveTo>
                    <a:pt x="14" y="38"/>
                  </a:moveTo>
                  <a:cubicBezTo>
                    <a:pt x="14" y="38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lose/>
                  <a:moveTo>
                    <a:pt x="19" y="40"/>
                  </a:moveTo>
                  <a:cubicBezTo>
                    <a:pt x="19" y="40"/>
                    <a:pt x="19" y="40"/>
                    <a:pt x="20" y="41"/>
                  </a:cubicBezTo>
                  <a:cubicBezTo>
                    <a:pt x="20" y="40"/>
                    <a:pt x="20" y="40"/>
                    <a:pt x="20" y="39"/>
                  </a:cubicBezTo>
                  <a:cubicBezTo>
                    <a:pt x="20" y="39"/>
                    <a:pt x="20" y="38"/>
                    <a:pt x="20" y="38"/>
                  </a:cubicBezTo>
                  <a:cubicBezTo>
                    <a:pt x="19" y="39"/>
                    <a:pt x="19" y="39"/>
                    <a:pt x="19" y="40"/>
                  </a:cubicBezTo>
                  <a:close/>
                  <a:moveTo>
                    <a:pt x="16" y="41"/>
                  </a:moveTo>
                  <a:cubicBezTo>
                    <a:pt x="17" y="41"/>
                    <a:pt x="17" y="40"/>
                    <a:pt x="17" y="40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6" y="39"/>
                    <a:pt x="15" y="41"/>
                    <a:pt x="16" y="41"/>
                  </a:cubicBezTo>
                  <a:close/>
                  <a:moveTo>
                    <a:pt x="22" y="40"/>
                  </a:moveTo>
                  <a:cubicBezTo>
                    <a:pt x="23" y="39"/>
                    <a:pt x="23" y="39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9"/>
                    <a:pt x="22" y="39"/>
                    <a:pt x="22" y="40"/>
                  </a:cubicBezTo>
                  <a:close/>
                  <a:moveTo>
                    <a:pt x="25" y="42"/>
                  </a:moveTo>
                  <a:cubicBezTo>
                    <a:pt x="25" y="42"/>
                    <a:pt x="25" y="41"/>
                    <a:pt x="25" y="41"/>
                  </a:cubicBezTo>
                  <a:cubicBezTo>
                    <a:pt x="25" y="40"/>
                    <a:pt x="27" y="39"/>
                    <a:pt x="27" y="38"/>
                  </a:cubicBezTo>
                  <a:cubicBezTo>
                    <a:pt x="26" y="39"/>
                    <a:pt x="25" y="40"/>
                    <a:pt x="25" y="42"/>
                  </a:cubicBezTo>
                  <a:close/>
                  <a:moveTo>
                    <a:pt x="26" y="43"/>
                  </a:moveTo>
                  <a:cubicBezTo>
                    <a:pt x="26" y="43"/>
                    <a:pt x="27" y="42"/>
                    <a:pt x="27" y="43"/>
                  </a:cubicBezTo>
                  <a:cubicBezTo>
                    <a:pt x="28" y="41"/>
                    <a:pt x="29" y="40"/>
                    <a:pt x="30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40"/>
                    <a:pt x="27" y="41"/>
                    <a:pt x="26" y="43"/>
                  </a:cubicBezTo>
                  <a:close/>
                  <a:moveTo>
                    <a:pt x="14" y="41"/>
                  </a:moveTo>
                  <a:cubicBezTo>
                    <a:pt x="14" y="40"/>
                    <a:pt x="13" y="39"/>
                    <a:pt x="13" y="39"/>
                  </a:cubicBezTo>
                  <a:cubicBezTo>
                    <a:pt x="13" y="40"/>
                    <a:pt x="13" y="40"/>
                    <a:pt x="14" y="41"/>
                  </a:cubicBezTo>
                  <a:close/>
                  <a:moveTo>
                    <a:pt x="10" y="40"/>
                  </a:moveTo>
                  <a:cubicBezTo>
                    <a:pt x="10" y="40"/>
                    <a:pt x="10" y="41"/>
                    <a:pt x="10" y="41"/>
                  </a:cubicBezTo>
                  <a:cubicBezTo>
                    <a:pt x="10" y="40"/>
                    <a:pt x="11" y="40"/>
                    <a:pt x="11" y="40"/>
                  </a:cubicBezTo>
                  <a:cubicBezTo>
                    <a:pt x="11" y="40"/>
                    <a:pt x="10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lose/>
                  <a:moveTo>
                    <a:pt x="23" y="41"/>
                  </a:moveTo>
                  <a:cubicBezTo>
                    <a:pt x="24" y="41"/>
                    <a:pt x="24" y="40"/>
                    <a:pt x="24" y="40"/>
                  </a:cubicBezTo>
                  <a:cubicBezTo>
                    <a:pt x="24" y="41"/>
                    <a:pt x="23" y="41"/>
                    <a:pt x="23" y="41"/>
                  </a:cubicBezTo>
                  <a:close/>
                  <a:moveTo>
                    <a:pt x="21" y="42"/>
                  </a:moveTo>
                  <a:cubicBezTo>
                    <a:pt x="21" y="42"/>
                    <a:pt x="21" y="41"/>
                    <a:pt x="22" y="41"/>
                  </a:cubicBezTo>
                  <a:cubicBezTo>
                    <a:pt x="21" y="41"/>
                    <a:pt x="22" y="41"/>
                    <a:pt x="21" y="41"/>
                  </a:cubicBezTo>
                  <a:cubicBezTo>
                    <a:pt x="21" y="41"/>
                    <a:pt x="21" y="42"/>
                    <a:pt x="21" y="42"/>
                  </a:cubicBezTo>
                  <a:close/>
                  <a:moveTo>
                    <a:pt x="17" y="43"/>
                  </a:moveTo>
                  <a:cubicBezTo>
                    <a:pt x="18" y="43"/>
                    <a:pt x="18" y="43"/>
                    <a:pt x="19" y="43"/>
                  </a:cubicBezTo>
                  <a:cubicBezTo>
                    <a:pt x="19" y="42"/>
                    <a:pt x="18" y="41"/>
                    <a:pt x="18" y="41"/>
                  </a:cubicBezTo>
                  <a:cubicBezTo>
                    <a:pt x="18" y="42"/>
                    <a:pt x="17" y="42"/>
                    <a:pt x="17" y="43"/>
                  </a:cubicBezTo>
                  <a:close/>
                  <a:moveTo>
                    <a:pt x="11" y="41"/>
                  </a:moveTo>
                  <a:cubicBezTo>
                    <a:pt x="11" y="42"/>
                    <a:pt x="12" y="42"/>
                    <a:pt x="12" y="43"/>
                  </a:cubicBezTo>
                  <a:cubicBezTo>
                    <a:pt x="12" y="42"/>
                    <a:pt x="12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lose/>
                  <a:moveTo>
                    <a:pt x="13" y="43"/>
                  </a:moveTo>
                  <a:cubicBezTo>
                    <a:pt x="13" y="43"/>
                    <a:pt x="13" y="42"/>
                    <a:pt x="13" y="42"/>
                  </a:cubicBezTo>
                  <a:cubicBezTo>
                    <a:pt x="13" y="42"/>
                    <a:pt x="12" y="42"/>
                    <a:pt x="12" y="42"/>
                  </a:cubicBezTo>
                  <a:cubicBezTo>
                    <a:pt x="12" y="42"/>
                    <a:pt x="13" y="43"/>
                    <a:pt x="13" y="43"/>
                  </a:cubicBezTo>
                  <a:close/>
                  <a:moveTo>
                    <a:pt x="14" y="44"/>
                  </a:moveTo>
                  <a:cubicBezTo>
                    <a:pt x="14" y="44"/>
                    <a:pt x="14" y="43"/>
                    <a:pt x="13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4" y="44"/>
                    <a:pt x="14" y="45"/>
                  </a:cubicBezTo>
                  <a:cubicBezTo>
                    <a:pt x="14" y="45"/>
                    <a:pt x="14" y="45"/>
                    <a:pt x="14" y="44"/>
                  </a:cubicBezTo>
                  <a:cubicBezTo>
                    <a:pt x="14" y="45"/>
                    <a:pt x="14" y="44"/>
                    <a:pt x="14" y="44"/>
                  </a:cubicBezTo>
                  <a:close/>
                  <a:moveTo>
                    <a:pt x="22" y="44"/>
                  </a:moveTo>
                  <a:cubicBezTo>
                    <a:pt x="22" y="44"/>
                    <a:pt x="23" y="44"/>
                    <a:pt x="23" y="44"/>
                  </a:cubicBezTo>
                  <a:cubicBezTo>
                    <a:pt x="22" y="44"/>
                    <a:pt x="22" y="44"/>
                    <a:pt x="22" y="44"/>
                  </a:cubicBezTo>
                  <a:close/>
                  <a:moveTo>
                    <a:pt x="14" y="45"/>
                  </a:moveTo>
                  <a:cubicBezTo>
                    <a:pt x="15" y="46"/>
                    <a:pt x="17" y="47"/>
                    <a:pt x="18" y="46"/>
                  </a:cubicBezTo>
                  <a:cubicBezTo>
                    <a:pt x="17" y="46"/>
                    <a:pt x="16" y="45"/>
                    <a:pt x="16" y="45"/>
                  </a:cubicBezTo>
                  <a:cubicBezTo>
                    <a:pt x="16" y="45"/>
                    <a:pt x="16" y="45"/>
                    <a:pt x="15" y="45"/>
                  </a:cubicBezTo>
                  <a:cubicBezTo>
                    <a:pt x="15" y="46"/>
                    <a:pt x="15" y="45"/>
                    <a:pt x="14" y="45"/>
                  </a:cubicBezTo>
                  <a:close/>
                  <a:moveTo>
                    <a:pt x="19" y="46"/>
                  </a:moveTo>
                  <a:cubicBezTo>
                    <a:pt x="20" y="46"/>
                    <a:pt x="21" y="46"/>
                    <a:pt x="22" y="46"/>
                  </a:cubicBezTo>
                  <a:cubicBezTo>
                    <a:pt x="21" y="46"/>
                    <a:pt x="20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00579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5" name="Google Shape;685;p63"/>
          <p:cNvSpPr/>
          <p:nvPr/>
        </p:nvSpPr>
        <p:spPr>
          <a:xfrm>
            <a:off x="4331996" y="2169654"/>
            <a:ext cx="4006200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FKai-SB"/>
              <a:buChar char="❖"/>
            </a:pPr>
            <a:r>
              <a:rPr lang="zh-TW" sz="1800">
                <a:latin typeface="DFKai-SB"/>
                <a:ea typeface="DFKai-SB"/>
                <a:cs typeface="DFKai-SB"/>
                <a:sym typeface="DFKai-SB"/>
              </a:rPr>
              <a:t>非監督聚類方法</a:t>
            </a:r>
            <a:endParaRPr sz="1800">
              <a:latin typeface="DFKai-SB"/>
              <a:ea typeface="DFKai-SB"/>
              <a:cs typeface="DFKai-SB"/>
              <a:sym typeface="DFKai-SB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FKai-SB"/>
              <a:buChar char="❖"/>
            </a:pPr>
            <a:r>
              <a:rPr lang="zh-TW" sz="1800">
                <a:latin typeface="DFKai-SB"/>
                <a:ea typeface="DFKai-SB"/>
                <a:cs typeface="DFKai-SB"/>
                <a:sym typeface="DFKai-SB"/>
              </a:rPr>
              <a:t>未知聚類總數</a:t>
            </a:r>
            <a:endParaRPr sz="1800">
              <a:latin typeface="DFKai-SB"/>
              <a:ea typeface="DFKai-SB"/>
              <a:cs typeface="DFKai-SB"/>
              <a:sym typeface="DFKai-SB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FKai-SB"/>
              <a:buChar char="❖"/>
            </a:pPr>
            <a:r>
              <a:rPr lang="zh-TW" sz="1800">
                <a:latin typeface="DFKai-SB"/>
                <a:ea typeface="DFKai-SB"/>
                <a:cs typeface="DFKai-SB"/>
                <a:sym typeface="DFKai-SB"/>
              </a:rPr>
              <a:t>聚類結果不會隨機變化</a:t>
            </a:r>
            <a:endParaRPr sz="18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86" name="Google Shape;686;p63"/>
          <p:cNvSpPr txBox="1"/>
          <p:nvPr/>
        </p:nvSpPr>
        <p:spPr>
          <a:xfrm>
            <a:off x="4130675" y="1351475"/>
            <a:ext cx="22986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</a:rPr>
              <a:t>Why Use AP ?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2" name="Google Shape;692;p64"/>
          <p:cNvGrpSpPr/>
          <p:nvPr/>
        </p:nvGrpSpPr>
        <p:grpSpPr>
          <a:xfrm>
            <a:off x="1403648" y="267494"/>
            <a:ext cx="6192052" cy="767418"/>
            <a:chOff x="1492256" y="411510"/>
            <a:chExt cx="6192052" cy="767418"/>
          </a:xfrm>
        </p:grpSpPr>
        <p:sp>
          <p:nvSpPr>
            <p:cNvPr id="693" name="Google Shape;693;p64"/>
            <p:cNvSpPr/>
            <p:nvPr/>
          </p:nvSpPr>
          <p:spPr>
            <a:xfrm>
              <a:off x="1492256" y="994281"/>
              <a:ext cx="6192052" cy="184647"/>
            </a:xfrm>
            <a:custGeom>
              <a:avLst/>
              <a:gdLst/>
              <a:ahLst/>
              <a:cxnLst/>
              <a:rect l="l" t="t" r="r" b="b"/>
              <a:pathLst>
                <a:path w="3513221" h="64281" extrusionOk="0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64"/>
            <p:cNvSpPr txBox="1"/>
            <p:nvPr/>
          </p:nvSpPr>
          <p:spPr>
            <a:xfrm>
              <a:off x="3246786" y="411510"/>
              <a:ext cx="254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延伸探討</a:t>
              </a:r>
              <a:endParaRPr sz="3600"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grpSp>
        <p:nvGrpSpPr>
          <p:cNvPr id="695" name="Google Shape;695;p64"/>
          <p:cNvGrpSpPr/>
          <p:nvPr/>
        </p:nvGrpSpPr>
        <p:grpSpPr>
          <a:xfrm>
            <a:off x="1519563" y="1610343"/>
            <a:ext cx="2098310" cy="2508527"/>
            <a:chOff x="8724903" y="3030540"/>
            <a:chExt cx="574675" cy="868363"/>
          </a:xfrm>
        </p:grpSpPr>
        <p:sp>
          <p:nvSpPr>
            <p:cNvPr id="696" name="Google Shape;696;p64"/>
            <p:cNvSpPr/>
            <p:nvPr/>
          </p:nvSpPr>
          <p:spPr>
            <a:xfrm>
              <a:off x="8943980" y="323691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00579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64"/>
            <p:cNvSpPr/>
            <p:nvPr/>
          </p:nvSpPr>
          <p:spPr>
            <a:xfrm>
              <a:off x="8724903" y="3030540"/>
              <a:ext cx="574675" cy="868363"/>
            </a:xfrm>
            <a:custGeom>
              <a:avLst/>
              <a:gdLst/>
              <a:ahLst/>
              <a:cxnLst/>
              <a:rect l="l" t="t" r="r" b="b"/>
              <a:pathLst>
                <a:path w="153" h="231" extrusionOk="0">
                  <a:moveTo>
                    <a:pt x="39" y="219"/>
                  </a:moveTo>
                  <a:cubicBezTo>
                    <a:pt x="39" y="219"/>
                    <a:pt x="39" y="219"/>
                    <a:pt x="38" y="219"/>
                  </a:cubicBezTo>
                  <a:cubicBezTo>
                    <a:pt x="39" y="221"/>
                    <a:pt x="40" y="222"/>
                    <a:pt x="41" y="224"/>
                  </a:cubicBezTo>
                  <a:cubicBezTo>
                    <a:pt x="41" y="224"/>
                    <a:pt x="42" y="224"/>
                    <a:pt x="42" y="224"/>
                  </a:cubicBezTo>
                  <a:cubicBezTo>
                    <a:pt x="42" y="225"/>
                    <a:pt x="41" y="224"/>
                    <a:pt x="40" y="224"/>
                  </a:cubicBezTo>
                  <a:cubicBezTo>
                    <a:pt x="40" y="225"/>
                    <a:pt x="40" y="225"/>
                    <a:pt x="40" y="226"/>
                  </a:cubicBezTo>
                  <a:cubicBezTo>
                    <a:pt x="39" y="227"/>
                    <a:pt x="38" y="225"/>
                    <a:pt x="37" y="225"/>
                  </a:cubicBezTo>
                  <a:cubicBezTo>
                    <a:pt x="37" y="226"/>
                    <a:pt x="38" y="227"/>
                    <a:pt x="39" y="228"/>
                  </a:cubicBezTo>
                  <a:cubicBezTo>
                    <a:pt x="39" y="228"/>
                    <a:pt x="40" y="227"/>
                    <a:pt x="40" y="227"/>
                  </a:cubicBezTo>
                  <a:cubicBezTo>
                    <a:pt x="41" y="227"/>
                    <a:pt x="41" y="226"/>
                    <a:pt x="41" y="226"/>
                  </a:cubicBezTo>
                  <a:cubicBezTo>
                    <a:pt x="41" y="226"/>
                    <a:pt x="41" y="226"/>
                    <a:pt x="42" y="226"/>
                  </a:cubicBezTo>
                  <a:cubicBezTo>
                    <a:pt x="42" y="227"/>
                    <a:pt x="42" y="228"/>
                    <a:pt x="41" y="228"/>
                  </a:cubicBezTo>
                  <a:cubicBezTo>
                    <a:pt x="41" y="228"/>
                    <a:pt x="41" y="228"/>
                    <a:pt x="40" y="228"/>
                  </a:cubicBezTo>
                  <a:cubicBezTo>
                    <a:pt x="38" y="229"/>
                    <a:pt x="36" y="230"/>
                    <a:pt x="33" y="230"/>
                  </a:cubicBezTo>
                  <a:cubicBezTo>
                    <a:pt x="32" y="230"/>
                    <a:pt x="33" y="230"/>
                    <a:pt x="32" y="231"/>
                  </a:cubicBezTo>
                  <a:cubicBezTo>
                    <a:pt x="31" y="230"/>
                    <a:pt x="30" y="229"/>
                    <a:pt x="29" y="230"/>
                  </a:cubicBezTo>
                  <a:cubicBezTo>
                    <a:pt x="28" y="228"/>
                    <a:pt x="26" y="229"/>
                    <a:pt x="25" y="228"/>
                  </a:cubicBezTo>
                  <a:cubicBezTo>
                    <a:pt x="24" y="228"/>
                    <a:pt x="24" y="229"/>
                    <a:pt x="23" y="228"/>
                  </a:cubicBezTo>
                  <a:cubicBezTo>
                    <a:pt x="23" y="228"/>
                    <a:pt x="23" y="228"/>
                    <a:pt x="23" y="227"/>
                  </a:cubicBezTo>
                  <a:cubicBezTo>
                    <a:pt x="22" y="227"/>
                    <a:pt x="21" y="228"/>
                    <a:pt x="20" y="228"/>
                  </a:cubicBezTo>
                  <a:cubicBezTo>
                    <a:pt x="21" y="227"/>
                    <a:pt x="21" y="226"/>
                    <a:pt x="22" y="226"/>
                  </a:cubicBezTo>
                  <a:cubicBezTo>
                    <a:pt x="23" y="225"/>
                    <a:pt x="23" y="224"/>
                    <a:pt x="24" y="224"/>
                  </a:cubicBezTo>
                  <a:cubicBezTo>
                    <a:pt x="23" y="223"/>
                    <a:pt x="24" y="222"/>
                    <a:pt x="24" y="221"/>
                  </a:cubicBezTo>
                  <a:cubicBezTo>
                    <a:pt x="26" y="220"/>
                    <a:pt x="26" y="215"/>
                    <a:pt x="29" y="215"/>
                  </a:cubicBezTo>
                  <a:cubicBezTo>
                    <a:pt x="29" y="210"/>
                    <a:pt x="30" y="205"/>
                    <a:pt x="29" y="201"/>
                  </a:cubicBezTo>
                  <a:cubicBezTo>
                    <a:pt x="30" y="198"/>
                    <a:pt x="30" y="193"/>
                    <a:pt x="30" y="189"/>
                  </a:cubicBezTo>
                  <a:cubicBezTo>
                    <a:pt x="30" y="186"/>
                    <a:pt x="30" y="184"/>
                    <a:pt x="29" y="182"/>
                  </a:cubicBezTo>
                  <a:cubicBezTo>
                    <a:pt x="29" y="181"/>
                    <a:pt x="30" y="181"/>
                    <a:pt x="30" y="180"/>
                  </a:cubicBezTo>
                  <a:cubicBezTo>
                    <a:pt x="30" y="175"/>
                    <a:pt x="30" y="169"/>
                    <a:pt x="31" y="163"/>
                  </a:cubicBezTo>
                  <a:cubicBezTo>
                    <a:pt x="31" y="159"/>
                    <a:pt x="32" y="156"/>
                    <a:pt x="32" y="152"/>
                  </a:cubicBezTo>
                  <a:cubicBezTo>
                    <a:pt x="32" y="152"/>
                    <a:pt x="32" y="151"/>
                    <a:pt x="32" y="151"/>
                  </a:cubicBezTo>
                  <a:cubicBezTo>
                    <a:pt x="32" y="150"/>
                    <a:pt x="32" y="150"/>
                    <a:pt x="32" y="149"/>
                  </a:cubicBezTo>
                  <a:cubicBezTo>
                    <a:pt x="33" y="147"/>
                    <a:pt x="32" y="144"/>
                    <a:pt x="32" y="141"/>
                  </a:cubicBezTo>
                  <a:cubicBezTo>
                    <a:pt x="32" y="142"/>
                    <a:pt x="32" y="143"/>
                    <a:pt x="31" y="144"/>
                  </a:cubicBezTo>
                  <a:cubicBezTo>
                    <a:pt x="31" y="144"/>
                    <a:pt x="31" y="143"/>
                    <a:pt x="31" y="143"/>
                  </a:cubicBezTo>
                  <a:cubicBezTo>
                    <a:pt x="30" y="137"/>
                    <a:pt x="30" y="129"/>
                    <a:pt x="29" y="123"/>
                  </a:cubicBezTo>
                  <a:cubicBezTo>
                    <a:pt x="29" y="118"/>
                    <a:pt x="29" y="114"/>
                    <a:pt x="28" y="110"/>
                  </a:cubicBezTo>
                  <a:cubicBezTo>
                    <a:pt x="27" y="99"/>
                    <a:pt x="26" y="88"/>
                    <a:pt x="24" y="78"/>
                  </a:cubicBezTo>
                  <a:cubicBezTo>
                    <a:pt x="23" y="80"/>
                    <a:pt x="22" y="83"/>
                    <a:pt x="21" y="84"/>
                  </a:cubicBezTo>
                  <a:cubicBezTo>
                    <a:pt x="21" y="86"/>
                    <a:pt x="20" y="87"/>
                    <a:pt x="20" y="88"/>
                  </a:cubicBezTo>
                  <a:cubicBezTo>
                    <a:pt x="18" y="92"/>
                    <a:pt x="17" y="98"/>
                    <a:pt x="15" y="101"/>
                  </a:cubicBezTo>
                  <a:cubicBezTo>
                    <a:pt x="16" y="104"/>
                    <a:pt x="14" y="106"/>
                    <a:pt x="14" y="109"/>
                  </a:cubicBezTo>
                  <a:cubicBezTo>
                    <a:pt x="14" y="109"/>
                    <a:pt x="14" y="110"/>
                    <a:pt x="13" y="110"/>
                  </a:cubicBezTo>
                  <a:cubicBezTo>
                    <a:pt x="13" y="111"/>
                    <a:pt x="13" y="112"/>
                    <a:pt x="12" y="113"/>
                  </a:cubicBezTo>
                  <a:cubicBezTo>
                    <a:pt x="12" y="115"/>
                    <a:pt x="12" y="118"/>
                    <a:pt x="11" y="120"/>
                  </a:cubicBezTo>
                  <a:cubicBezTo>
                    <a:pt x="11" y="121"/>
                    <a:pt x="11" y="122"/>
                    <a:pt x="11" y="123"/>
                  </a:cubicBezTo>
                  <a:cubicBezTo>
                    <a:pt x="10" y="126"/>
                    <a:pt x="9" y="130"/>
                    <a:pt x="9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3"/>
                    <a:pt x="9" y="134"/>
                    <a:pt x="9" y="134"/>
                  </a:cubicBezTo>
                  <a:cubicBezTo>
                    <a:pt x="9" y="135"/>
                    <a:pt x="8" y="136"/>
                    <a:pt x="8" y="136"/>
                  </a:cubicBezTo>
                  <a:cubicBezTo>
                    <a:pt x="9" y="136"/>
                    <a:pt x="8" y="136"/>
                    <a:pt x="8" y="136"/>
                  </a:cubicBezTo>
                  <a:cubicBezTo>
                    <a:pt x="8" y="138"/>
                    <a:pt x="9" y="141"/>
                    <a:pt x="8" y="143"/>
                  </a:cubicBezTo>
                  <a:cubicBezTo>
                    <a:pt x="8" y="143"/>
                    <a:pt x="9" y="143"/>
                    <a:pt x="9" y="143"/>
                  </a:cubicBezTo>
                  <a:cubicBezTo>
                    <a:pt x="9" y="145"/>
                    <a:pt x="8" y="147"/>
                    <a:pt x="9" y="149"/>
                  </a:cubicBezTo>
                  <a:cubicBezTo>
                    <a:pt x="9" y="149"/>
                    <a:pt x="8" y="150"/>
                    <a:pt x="8" y="150"/>
                  </a:cubicBezTo>
                  <a:cubicBezTo>
                    <a:pt x="8" y="150"/>
                    <a:pt x="9" y="150"/>
                    <a:pt x="9" y="150"/>
                  </a:cubicBezTo>
                  <a:cubicBezTo>
                    <a:pt x="8" y="153"/>
                    <a:pt x="6" y="157"/>
                    <a:pt x="5" y="160"/>
                  </a:cubicBezTo>
                  <a:cubicBezTo>
                    <a:pt x="4" y="162"/>
                    <a:pt x="4" y="163"/>
                    <a:pt x="5" y="165"/>
                  </a:cubicBezTo>
                  <a:cubicBezTo>
                    <a:pt x="4" y="166"/>
                    <a:pt x="5" y="168"/>
                    <a:pt x="3" y="169"/>
                  </a:cubicBezTo>
                  <a:cubicBezTo>
                    <a:pt x="2" y="168"/>
                    <a:pt x="3" y="167"/>
                    <a:pt x="3" y="165"/>
                  </a:cubicBezTo>
                  <a:cubicBezTo>
                    <a:pt x="3" y="165"/>
                    <a:pt x="2" y="166"/>
                    <a:pt x="2" y="166"/>
                  </a:cubicBezTo>
                  <a:cubicBezTo>
                    <a:pt x="0" y="164"/>
                    <a:pt x="2" y="162"/>
                    <a:pt x="3" y="161"/>
                  </a:cubicBezTo>
                  <a:cubicBezTo>
                    <a:pt x="4" y="158"/>
                    <a:pt x="6" y="156"/>
                    <a:pt x="7" y="153"/>
                  </a:cubicBezTo>
                  <a:cubicBezTo>
                    <a:pt x="7" y="153"/>
                    <a:pt x="6" y="153"/>
                    <a:pt x="6" y="153"/>
                  </a:cubicBezTo>
                  <a:cubicBezTo>
                    <a:pt x="5" y="154"/>
                    <a:pt x="5" y="155"/>
                    <a:pt x="4" y="156"/>
                  </a:cubicBezTo>
                  <a:cubicBezTo>
                    <a:pt x="4" y="157"/>
                    <a:pt x="4" y="160"/>
                    <a:pt x="3" y="161"/>
                  </a:cubicBezTo>
                  <a:cubicBezTo>
                    <a:pt x="1" y="160"/>
                    <a:pt x="2" y="158"/>
                    <a:pt x="2" y="157"/>
                  </a:cubicBezTo>
                  <a:cubicBezTo>
                    <a:pt x="3" y="154"/>
                    <a:pt x="3" y="149"/>
                    <a:pt x="3" y="146"/>
                  </a:cubicBezTo>
                  <a:cubicBezTo>
                    <a:pt x="3" y="145"/>
                    <a:pt x="3" y="146"/>
                    <a:pt x="3" y="146"/>
                  </a:cubicBezTo>
                  <a:cubicBezTo>
                    <a:pt x="1" y="145"/>
                    <a:pt x="4" y="143"/>
                    <a:pt x="3" y="141"/>
                  </a:cubicBezTo>
                  <a:cubicBezTo>
                    <a:pt x="4" y="141"/>
                    <a:pt x="4" y="141"/>
                    <a:pt x="4" y="141"/>
                  </a:cubicBezTo>
                  <a:cubicBezTo>
                    <a:pt x="5" y="136"/>
                    <a:pt x="5" y="131"/>
                    <a:pt x="6" y="127"/>
                  </a:cubicBezTo>
                  <a:cubicBezTo>
                    <a:pt x="7" y="123"/>
                    <a:pt x="8" y="117"/>
                    <a:pt x="9" y="112"/>
                  </a:cubicBezTo>
                  <a:cubicBezTo>
                    <a:pt x="8" y="112"/>
                    <a:pt x="7" y="111"/>
                    <a:pt x="8" y="110"/>
                  </a:cubicBezTo>
                  <a:cubicBezTo>
                    <a:pt x="8" y="110"/>
                    <a:pt x="8" y="110"/>
                    <a:pt x="9" y="110"/>
                  </a:cubicBezTo>
                  <a:cubicBezTo>
                    <a:pt x="9" y="109"/>
                    <a:pt x="9" y="108"/>
                    <a:pt x="9" y="108"/>
                  </a:cubicBezTo>
                  <a:cubicBezTo>
                    <a:pt x="9" y="107"/>
                    <a:pt x="8" y="103"/>
                    <a:pt x="9" y="102"/>
                  </a:cubicBezTo>
                  <a:cubicBezTo>
                    <a:pt x="9" y="101"/>
                    <a:pt x="10" y="100"/>
                    <a:pt x="10" y="99"/>
                  </a:cubicBezTo>
                  <a:cubicBezTo>
                    <a:pt x="11" y="101"/>
                    <a:pt x="9" y="103"/>
                    <a:pt x="10" y="104"/>
                  </a:cubicBezTo>
                  <a:cubicBezTo>
                    <a:pt x="11" y="101"/>
                    <a:pt x="12" y="98"/>
                    <a:pt x="13" y="94"/>
                  </a:cubicBezTo>
                  <a:cubicBezTo>
                    <a:pt x="14" y="91"/>
                    <a:pt x="15" y="88"/>
                    <a:pt x="16" y="85"/>
                  </a:cubicBezTo>
                  <a:cubicBezTo>
                    <a:pt x="17" y="83"/>
                    <a:pt x="17" y="81"/>
                    <a:pt x="18" y="79"/>
                  </a:cubicBezTo>
                  <a:cubicBezTo>
                    <a:pt x="18" y="78"/>
                    <a:pt x="19" y="77"/>
                    <a:pt x="18" y="76"/>
                  </a:cubicBezTo>
                  <a:cubicBezTo>
                    <a:pt x="18" y="77"/>
                    <a:pt x="17" y="78"/>
                    <a:pt x="17" y="79"/>
                  </a:cubicBezTo>
                  <a:cubicBezTo>
                    <a:pt x="18" y="74"/>
                    <a:pt x="20" y="68"/>
                    <a:pt x="21" y="63"/>
                  </a:cubicBezTo>
                  <a:cubicBezTo>
                    <a:pt x="21" y="62"/>
                    <a:pt x="21" y="62"/>
                    <a:pt x="21" y="61"/>
                  </a:cubicBezTo>
                  <a:cubicBezTo>
                    <a:pt x="21" y="60"/>
                    <a:pt x="22" y="58"/>
                    <a:pt x="21" y="57"/>
                  </a:cubicBezTo>
                  <a:cubicBezTo>
                    <a:pt x="22" y="56"/>
                    <a:pt x="23" y="56"/>
                    <a:pt x="25" y="55"/>
                  </a:cubicBezTo>
                  <a:cubicBezTo>
                    <a:pt x="24" y="55"/>
                    <a:pt x="24" y="55"/>
                    <a:pt x="24" y="54"/>
                  </a:cubicBezTo>
                  <a:cubicBezTo>
                    <a:pt x="25" y="53"/>
                    <a:pt x="26" y="52"/>
                    <a:pt x="28" y="52"/>
                  </a:cubicBezTo>
                  <a:cubicBezTo>
                    <a:pt x="28" y="52"/>
                    <a:pt x="28" y="50"/>
                    <a:pt x="29" y="50"/>
                  </a:cubicBezTo>
                  <a:cubicBezTo>
                    <a:pt x="29" y="51"/>
                    <a:pt x="29" y="51"/>
                    <a:pt x="29" y="52"/>
                  </a:cubicBezTo>
                  <a:cubicBezTo>
                    <a:pt x="31" y="51"/>
                    <a:pt x="33" y="48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52"/>
                    <a:pt x="40" y="52"/>
                    <a:pt x="43" y="53"/>
                  </a:cubicBezTo>
                  <a:cubicBezTo>
                    <a:pt x="47" y="52"/>
                    <a:pt x="50" y="52"/>
                    <a:pt x="52" y="52"/>
                  </a:cubicBezTo>
                  <a:cubicBezTo>
                    <a:pt x="53" y="52"/>
                    <a:pt x="54" y="52"/>
                    <a:pt x="55" y="52"/>
                  </a:cubicBezTo>
                  <a:cubicBezTo>
                    <a:pt x="56" y="52"/>
                    <a:pt x="57" y="52"/>
                    <a:pt x="57" y="52"/>
                  </a:cubicBezTo>
                  <a:cubicBezTo>
                    <a:pt x="60" y="52"/>
                    <a:pt x="62" y="50"/>
                    <a:pt x="64" y="50"/>
                  </a:cubicBezTo>
                  <a:cubicBezTo>
                    <a:pt x="66" y="50"/>
                    <a:pt x="68" y="50"/>
                    <a:pt x="68" y="52"/>
                  </a:cubicBezTo>
                  <a:cubicBezTo>
                    <a:pt x="69" y="51"/>
                    <a:pt x="68" y="51"/>
                    <a:pt x="69" y="51"/>
                  </a:cubicBezTo>
                  <a:cubicBezTo>
                    <a:pt x="71" y="50"/>
                    <a:pt x="75" y="51"/>
                    <a:pt x="78" y="52"/>
                  </a:cubicBezTo>
                  <a:cubicBezTo>
                    <a:pt x="79" y="52"/>
                    <a:pt x="81" y="52"/>
                    <a:pt x="83" y="52"/>
                  </a:cubicBezTo>
                  <a:cubicBezTo>
                    <a:pt x="87" y="53"/>
                    <a:pt x="92" y="54"/>
                    <a:pt x="96" y="55"/>
                  </a:cubicBezTo>
                  <a:cubicBezTo>
                    <a:pt x="99" y="55"/>
                    <a:pt x="102" y="55"/>
                    <a:pt x="105" y="56"/>
                  </a:cubicBezTo>
                  <a:cubicBezTo>
                    <a:pt x="107" y="56"/>
                    <a:pt x="109" y="56"/>
                    <a:pt x="110" y="56"/>
                  </a:cubicBezTo>
                  <a:cubicBezTo>
                    <a:pt x="111" y="56"/>
                    <a:pt x="112" y="55"/>
                    <a:pt x="112" y="54"/>
                  </a:cubicBezTo>
                  <a:cubicBezTo>
                    <a:pt x="116" y="51"/>
                    <a:pt x="120" y="47"/>
                    <a:pt x="122" y="43"/>
                  </a:cubicBezTo>
                  <a:cubicBezTo>
                    <a:pt x="126" y="38"/>
                    <a:pt x="130" y="33"/>
                    <a:pt x="134" y="27"/>
                  </a:cubicBezTo>
                  <a:cubicBezTo>
                    <a:pt x="134" y="27"/>
                    <a:pt x="134" y="26"/>
                    <a:pt x="135" y="26"/>
                  </a:cubicBezTo>
                  <a:cubicBezTo>
                    <a:pt x="135" y="26"/>
                    <a:pt x="135" y="25"/>
                    <a:pt x="135" y="25"/>
                  </a:cubicBezTo>
                  <a:cubicBezTo>
                    <a:pt x="136" y="24"/>
                    <a:pt x="137" y="23"/>
                    <a:pt x="138" y="22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8" y="20"/>
                    <a:pt x="139" y="20"/>
                    <a:pt x="139" y="19"/>
                  </a:cubicBezTo>
                  <a:cubicBezTo>
                    <a:pt x="139" y="19"/>
                    <a:pt x="139" y="19"/>
                    <a:pt x="139" y="19"/>
                  </a:cubicBezTo>
                  <a:cubicBezTo>
                    <a:pt x="139" y="17"/>
                    <a:pt x="141" y="16"/>
                    <a:pt x="141" y="15"/>
                  </a:cubicBezTo>
                  <a:cubicBezTo>
                    <a:pt x="141" y="15"/>
                    <a:pt x="141" y="15"/>
                    <a:pt x="141" y="14"/>
                  </a:cubicBezTo>
                  <a:cubicBezTo>
                    <a:pt x="143" y="12"/>
                    <a:pt x="144" y="10"/>
                    <a:pt x="146" y="8"/>
                  </a:cubicBezTo>
                  <a:cubicBezTo>
                    <a:pt x="147" y="8"/>
                    <a:pt x="147" y="9"/>
                    <a:pt x="148" y="9"/>
                  </a:cubicBezTo>
                  <a:cubicBezTo>
                    <a:pt x="148" y="8"/>
                    <a:pt x="149" y="7"/>
                    <a:pt x="149" y="5"/>
                  </a:cubicBezTo>
                  <a:cubicBezTo>
                    <a:pt x="150" y="4"/>
                    <a:pt x="150" y="3"/>
                    <a:pt x="152" y="2"/>
                  </a:cubicBezTo>
                  <a:cubicBezTo>
                    <a:pt x="152" y="1"/>
                    <a:pt x="152" y="0"/>
                    <a:pt x="153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3" y="2"/>
                    <a:pt x="152" y="3"/>
                    <a:pt x="151" y="4"/>
                  </a:cubicBezTo>
                  <a:cubicBezTo>
                    <a:pt x="151" y="4"/>
                    <a:pt x="151" y="5"/>
                    <a:pt x="151" y="5"/>
                  </a:cubicBezTo>
                  <a:cubicBezTo>
                    <a:pt x="151" y="6"/>
                    <a:pt x="150" y="6"/>
                    <a:pt x="150" y="7"/>
                  </a:cubicBezTo>
                  <a:cubicBezTo>
                    <a:pt x="149" y="7"/>
                    <a:pt x="150" y="8"/>
                    <a:pt x="149" y="8"/>
                  </a:cubicBezTo>
                  <a:cubicBezTo>
                    <a:pt x="149" y="10"/>
                    <a:pt x="147" y="12"/>
                    <a:pt x="148" y="14"/>
                  </a:cubicBezTo>
                  <a:cubicBezTo>
                    <a:pt x="147" y="15"/>
                    <a:pt x="149" y="18"/>
                    <a:pt x="149" y="19"/>
                  </a:cubicBezTo>
                  <a:cubicBezTo>
                    <a:pt x="148" y="20"/>
                    <a:pt x="146" y="21"/>
                    <a:pt x="145" y="21"/>
                  </a:cubicBezTo>
                  <a:cubicBezTo>
                    <a:pt x="145" y="22"/>
                    <a:pt x="144" y="22"/>
                    <a:pt x="145" y="22"/>
                  </a:cubicBezTo>
                  <a:cubicBezTo>
                    <a:pt x="142" y="24"/>
                    <a:pt x="139" y="26"/>
                    <a:pt x="138" y="29"/>
                  </a:cubicBezTo>
                  <a:cubicBezTo>
                    <a:pt x="138" y="29"/>
                    <a:pt x="138" y="29"/>
                    <a:pt x="138" y="29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4" y="31"/>
                    <a:pt x="133" y="35"/>
                    <a:pt x="130" y="37"/>
                  </a:cubicBezTo>
                  <a:cubicBezTo>
                    <a:pt x="130" y="37"/>
                    <a:pt x="129" y="37"/>
                    <a:pt x="129" y="38"/>
                  </a:cubicBezTo>
                  <a:cubicBezTo>
                    <a:pt x="129" y="38"/>
                    <a:pt x="129" y="39"/>
                    <a:pt x="129" y="39"/>
                  </a:cubicBezTo>
                  <a:cubicBezTo>
                    <a:pt x="128" y="40"/>
                    <a:pt x="127" y="41"/>
                    <a:pt x="126" y="42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4" y="45"/>
                    <a:pt x="123" y="48"/>
                    <a:pt x="121" y="50"/>
                  </a:cubicBezTo>
                  <a:cubicBezTo>
                    <a:pt x="119" y="54"/>
                    <a:pt x="116" y="57"/>
                    <a:pt x="114" y="61"/>
                  </a:cubicBezTo>
                  <a:cubicBezTo>
                    <a:pt x="114" y="61"/>
                    <a:pt x="114" y="61"/>
                    <a:pt x="113" y="61"/>
                  </a:cubicBezTo>
                  <a:cubicBezTo>
                    <a:pt x="113" y="61"/>
                    <a:pt x="113" y="61"/>
                    <a:pt x="113" y="60"/>
                  </a:cubicBezTo>
                  <a:cubicBezTo>
                    <a:pt x="112" y="60"/>
                    <a:pt x="111" y="61"/>
                    <a:pt x="110" y="61"/>
                  </a:cubicBezTo>
                  <a:cubicBezTo>
                    <a:pt x="109" y="61"/>
                    <a:pt x="108" y="60"/>
                    <a:pt x="106" y="60"/>
                  </a:cubicBezTo>
                  <a:cubicBezTo>
                    <a:pt x="106" y="60"/>
                    <a:pt x="106" y="61"/>
                    <a:pt x="106" y="61"/>
                  </a:cubicBezTo>
                  <a:cubicBezTo>
                    <a:pt x="100" y="60"/>
                    <a:pt x="95" y="59"/>
                    <a:pt x="90" y="59"/>
                  </a:cubicBezTo>
                  <a:cubicBezTo>
                    <a:pt x="89" y="59"/>
                    <a:pt x="87" y="59"/>
                    <a:pt x="86" y="59"/>
                  </a:cubicBezTo>
                  <a:cubicBezTo>
                    <a:pt x="85" y="59"/>
                    <a:pt x="83" y="58"/>
                    <a:pt x="82" y="59"/>
                  </a:cubicBezTo>
                  <a:cubicBezTo>
                    <a:pt x="81" y="59"/>
                    <a:pt x="80" y="60"/>
                    <a:pt x="78" y="60"/>
                  </a:cubicBezTo>
                  <a:cubicBezTo>
                    <a:pt x="79" y="59"/>
                    <a:pt x="79" y="59"/>
                    <a:pt x="80" y="59"/>
                  </a:cubicBezTo>
                  <a:cubicBezTo>
                    <a:pt x="77" y="59"/>
                    <a:pt x="74" y="58"/>
                    <a:pt x="72" y="58"/>
                  </a:cubicBezTo>
                  <a:cubicBezTo>
                    <a:pt x="72" y="63"/>
                    <a:pt x="72" y="71"/>
                    <a:pt x="71" y="76"/>
                  </a:cubicBezTo>
                  <a:cubicBezTo>
                    <a:pt x="71" y="78"/>
                    <a:pt x="70" y="79"/>
                    <a:pt x="70" y="81"/>
                  </a:cubicBezTo>
                  <a:cubicBezTo>
                    <a:pt x="70" y="82"/>
                    <a:pt x="70" y="82"/>
                    <a:pt x="70" y="83"/>
                  </a:cubicBezTo>
                  <a:cubicBezTo>
                    <a:pt x="70" y="84"/>
                    <a:pt x="70" y="85"/>
                    <a:pt x="70" y="86"/>
                  </a:cubicBezTo>
                  <a:cubicBezTo>
                    <a:pt x="70" y="87"/>
                    <a:pt x="70" y="87"/>
                    <a:pt x="70" y="88"/>
                  </a:cubicBezTo>
                  <a:cubicBezTo>
                    <a:pt x="69" y="90"/>
                    <a:pt x="69" y="91"/>
                    <a:pt x="69" y="93"/>
                  </a:cubicBezTo>
                  <a:cubicBezTo>
                    <a:pt x="69" y="94"/>
                    <a:pt x="69" y="95"/>
                    <a:pt x="69" y="97"/>
                  </a:cubicBezTo>
                  <a:cubicBezTo>
                    <a:pt x="69" y="98"/>
                    <a:pt x="68" y="100"/>
                    <a:pt x="68" y="102"/>
                  </a:cubicBezTo>
                  <a:cubicBezTo>
                    <a:pt x="67" y="104"/>
                    <a:pt x="68" y="106"/>
                    <a:pt x="67" y="108"/>
                  </a:cubicBezTo>
                  <a:cubicBezTo>
                    <a:pt x="67" y="109"/>
                    <a:pt x="67" y="111"/>
                    <a:pt x="67" y="112"/>
                  </a:cubicBezTo>
                  <a:cubicBezTo>
                    <a:pt x="67" y="114"/>
                    <a:pt x="67" y="117"/>
                    <a:pt x="67" y="118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8" y="119"/>
                    <a:pt x="67" y="119"/>
                    <a:pt x="67" y="120"/>
                  </a:cubicBezTo>
                  <a:cubicBezTo>
                    <a:pt x="67" y="120"/>
                    <a:pt x="67" y="123"/>
                    <a:pt x="67" y="124"/>
                  </a:cubicBezTo>
                  <a:cubicBezTo>
                    <a:pt x="67" y="125"/>
                    <a:pt x="66" y="128"/>
                    <a:pt x="66" y="129"/>
                  </a:cubicBezTo>
                  <a:cubicBezTo>
                    <a:pt x="66" y="130"/>
                    <a:pt x="66" y="130"/>
                    <a:pt x="66" y="131"/>
                  </a:cubicBezTo>
                  <a:cubicBezTo>
                    <a:pt x="66" y="131"/>
                    <a:pt x="66" y="132"/>
                    <a:pt x="66" y="133"/>
                  </a:cubicBezTo>
                  <a:cubicBezTo>
                    <a:pt x="66" y="137"/>
                    <a:pt x="66" y="141"/>
                    <a:pt x="66" y="147"/>
                  </a:cubicBezTo>
                  <a:cubicBezTo>
                    <a:pt x="66" y="147"/>
                    <a:pt x="66" y="148"/>
                    <a:pt x="66" y="149"/>
                  </a:cubicBezTo>
                  <a:cubicBezTo>
                    <a:pt x="66" y="152"/>
                    <a:pt x="67" y="157"/>
                    <a:pt x="66" y="161"/>
                  </a:cubicBezTo>
                  <a:cubicBezTo>
                    <a:pt x="67" y="164"/>
                    <a:pt x="66" y="167"/>
                    <a:pt x="66" y="170"/>
                  </a:cubicBezTo>
                  <a:cubicBezTo>
                    <a:pt x="66" y="170"/>
                    <a:pt x="67" y="170"/>
                    <a:pt x="67" y="170"/>
                  </a:cubicBezTo>
                  <a:cubicBezTo>
                    <a:pt x="67" y="171"/>
                    <a:pt x="67" y="171"/>
                    <a:pt x="66" y="171"/>
                  </a:cubicBezTo>
                  <a:cubicBezTo>
                    <a:pt x="66" y="174"/>
                    <a:pt x="66" y="176"/>
                    <a:pt x="66" y="179"/>
                  </a:cubicBezTo>
                  <a:cubicBezTo>
                    <a:pt x="66" y="179"/>
                    <a:pt x="66" y="179"/>
                    <a:pt x="66" y="180"/>
                  </a:cubicBezTo>
                  <a:cubicBezTo>
                    <a:pt x="66" y="180"/>
                    <a:pt x="66" y="181"/>
                    <a:pt x="66" y="181"/>
                  </a:cubicBezTo>
                  <a:cubicBezTo>
                    <a:pt x="67" y="183"/>
                    <a:pt x="66" y="185"/>
                    <a:pt x="66" y="187"/>
                  </a:cubicBezTo>
                  <a:cubicBezTo>
                    <a:pt x="66" y="190"/>
                    <a:pt x="66" y="194"/>
                    <a:pt x="66" y="197"/>
                  </a:cubicBezTo>
                  <a:cubicBezTo>
                    <a:pt x="67" y="201"/>
                    <a:pt x="66" y="207"/>
                    <a:pt x="67" y="212"/>
                  </a:cubicBezTo>
                  <a:cubicBezTo>
                    <a:pt x="67" y="213"/>
                    <a:pt x="67" y="214"/>
                    <a:pt x="67" y="215"/>
                  </a:cubicBezTo>
                  <a:cubicBezTo>
                    <a:pt x="68" y="215"/>
                    <a:pt x="69" y="216"/>
                    <a:pt x="70" y="216"/>
                  </a:cubicBezTo>
                  <a:cubicBezTo>
                    <a:pt x="70" y="217"/>
                    <a:pt x="70" y="218"/>
                    <a:pt x="69" y="217"/>
                  </a:cubicBezTo>
                  <a:cubicBezTo>
                    <a:pt x="70" y="219"/>
                    <a:pt x="71" y="220"/>
                    <a:pt x="72" y="221"/>
                  </a:cubicBezTo>
                  <a:cubicBezTo>
                    <a:pt x="72" y="223"/>
                    <a:pt x="72" y="226"/>
                    <a:pt x="72" y="227"/>
                  </a:cubicBezTo>
                  <a:cubicBezTo>
                    <a:pt x="70" y="228"/>
                    <a:pt x="68" y="229"/>
                    <a:pt x="65" y="229"/>
                  </a:cubicBezTo>
                  <a:cubicBezTo>
                    <a:pt x="65" y="229"/>
                    <a:pt x="65" y="230"/>
                    <a:pt x="65" y="230"/>
                  </a:cubicBezTo>
                  <a:cubicBezTo>
                    <a:pt x="65" y="230"/>
                    <a:pt x="64" y="230"/>
                    <a:pt x="63" y="230"/>
                  </a:cubicBezTo>
                  <a:cubicBezTo>
                    <a:pt x="63" y="230"/>
                    <a:pt x="63" y="229"/>
                    <a:pt x="62" y="229"/>
                  </a:cubicBezTo>
                  <a:cubicBezTo>
                    <a:pt x="59" y="229"/>
                    <a:pt x="56" y="229"/>
                    <a:pt x="53" y="229"/>
                  </a:cubicBezTo>
                  <a:cubicBezTo>
                    <a:pt x="53" y="229"/>
                    <a:pt x="53" y="229"/>
                    <a:pt x="53" y="229"/>
                  </a:cubicBezTo>
                  <a:cubicBezTo>
                    <a:pt x="52" y="227"/>
                    <a:pt x="54" y="228"/>
                    <a:pt x="54" y="227"/>
                  </a:cubicBezTo>
                  <a:cubicBezTo>
                    <a:pt x="53" y="227"/>
                    <a:pt x="53" y="228"/>
                    <a:pt x="51" y="228"/>
                  </a:cubicBezTo>
                  <a:cubicBezTo>
                    <a:pt x="51" y="226"/>
                    <a:pt x="53" y="225"/>
                    <a:pt x="54" y="223"/>
                  </a:cubicBezTo>
                  <a:cubicBezTo>
                    <a:pt x="53" y="223"/>
                    <a:pt x="51" y="226"/>
                    <a:pt x="50" y="225"/>
                  </a:cubicBezTo>
                  <a:cubicBezTo>
                    <a:pt x="52" y="222"/>
                    <a:pt x="55" y="221"/>
                    <a:pt x="57" y="218"/>
                  </a:cubicBezTo>
                  <a:cubicBezTo>
                    <a:pt x="57" y="218"/>
                    <a:pt x="56" y="218"/>
                    <a:pt x="56" y="218"/>
                  </a:cubicBezTo>
                  <a:cubicBezTo>
                    <a:pt x="55" y="217"/>
                    <a:pt x="56" y="215"/>
                    <a:pt x="57" y="214"/>
                  </a:cubicBezTo>
                  <a:cubicBezTo>
                    <a:pt x="57" y="212"/>
                    <a:pt x="58" y="211"/>
                    <a:pt x="59" y="209"/>
                  </a:cubicBezTo>
                  <a:cubicBezTo>
                    <a:pt x="60" y="209"/>
                    <a:pt x="60" y="209"/>
                    <a:pt x="60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59" y="208"/>
                    <a:pt x="59" y="210"/>
                    <a:pt x="57" y="210"/>
                  </a:cubicBezTo>
                  <a:cubicBezTo>
                    <a:pt x="56" y="209"/>
                    <a:pt x="57" y="208"/>
                    <a:pt x="57" y="207"/>
                  </a:cubicBezTo>
                  <a:cubicBezTo>
                    <a:pt x="57" y="207"/>
                    <a:pt x="57" y="206"/>
                    <a:pt x="57" y="206"/>
                  </a:cubicBezTo>
                  <a:cubicBezTo>
                    <a:pt x="57" y="204"/>
                    <a:pt x="57" y="202"/>
                    <a:pt x="56" y="199"/>
                  </a:cubicBezTo>
                  <a:cubicBezTo>
                    <a:pt x="56" y="199"/>
                    <a:pt x="56" y="200"/>
                    <a:pt x="55" y="199"/>
                  </a:cubicBezTo>
                  <a:cubicBezTo>
                    <a:pt x="55" y="197"/>
                    <a:pt x="57" y="196"/>
                    <a:pt x="56" y="194"/>
                  </a:cubicBezTo>
                  <a:cubicBezTo>
                    <a:pt x="57" y="193"/>
                    <a:pt x="55" y="192"/>
                    <a:pt x="55" y="190"/>
                  </a:cubicBezTo>
                  <a:cubicBezTo>
                    <a:pt x="55" y="190"/>
                    <a:pt x="56" y="190"/>
                    <a:pt x="56" y="190"/>
                  </a:cubicBezTo>
                  <a:cubicBezTo>
                    <a:pt x="56" y="187"/>
                    <a:pt x="56" y="184"/>
                    <a:pt x="56" y="182"/>
                  </a:cubicBezTo>
                  <a:cubicBezTo>
                    <a:pt x="56" y="181"/>
                    <a:pt x="55" y="181"/>
                    <a:pt x="55" y="180"/>
                  </a:cubicBezTo>
                  <a:cubicBezTo>
                    <a:pt x="55" y="179"/>
                    <a:pt x="55" y="179"/>
                    <a:pt x="55" y="179"/>
                  </a:cubicBezTo>
                  <a:cubicBezTo>
                    <a:pt x="56" y="178"/>
                    <a:pt x="55" y="178"/>
                    <a:pt x="55" y="177"/>
                  </a:cubicBezTo>
                  <a:cubicBezTo>
                    <a:pt x="55" y="170"/>
                    <a:pt x="54" y="161"/>
                    <a:pt x="53" y="153"/>
                  </a:cubicBezTo>
                  <a:cubicBezTo>
                    <a:pt x="53" y="153"/>
                    <a:pt x="52" y="153"/>
                    <a:pt x="52" y="153"/>
                  </a:cubicBezTo>
                  <a:cubicBezTo>
                    <a:pt x="52" y="152"/>
                    <a:pt x="53" y="151"/>
                    <a:pt x="52" y="149"/>
                  </a:cubicBezTo>
                  <a:cubicBezTo>
                    <a:pt x="52" y="149"/>
                    <a:pt x="51" y="150"/>
                    <a:pt x="51" y="149"/>
                  </a:cubicBezTo>
                  <a:cubicBezTo>
                    <a:pt x="51" y="149"/>
                    <a:pt x="51" y="149"/>
                    <a:pt x="51" y="148"/>
                  </a:cubicBezTo>
                  <a:cubicBezTo>
                    <a:pt x="49" y="147"/>
                    <a:pt x="50" y="144"/>
                    <a:pt x="48" y="143"/>
                  </a:cubicBezTo>
                  <a:cubicBezTo>
                    <a:pt x="48" y="144"/>
                    <a:pt x="48" y="145"/>
                    <a:pt x="47" y="145"/>
                  </a:cubicBezTo>
                  <a:cubicBezTo>
                    <a:pt x="47" y="144"/>
                    <a:pt x="47" y="144"/>
                    <a:pt x="47" y="143"/>
                  </a:cubicBezTo>
                  <a:cubicBezTo>
                    <a:pt x="46" y="145"/>
                    <a:pt x="45" y="147"/>
                    <a:pt x="44" y="149"/>
                  </a:cubicBezTo>
                  <a:cubicBezTo>
                    <a:pt x="44" y="151"/>
                    <a:pt x="43" y="152"/>
                    <a:pt x="44" y="154"/>
                  </a:cubicBezTo>
                  <a:cubicBezTo>
                    <a:pt x="43" y="157"/>
                    <a:pt x="43" y="161"/>
                    <a:pt x="42" y="163"/>
                  </a:cubicBezTo>
                  <a:cubicBezTo>
                    <a:pt x="42" y="163"/>
                    <a:pt x="42" y="162"/>
                    <a:pt x="41" y="162"/>
                  </a:cubicBezTo>
                  <a:cubicBezTo>
                    <a:pt x="43" y="158"/>
                    <a:pt x="43" y="153"/>
                    <a:pt x="43" y="149"/>
                  </a:cubicBezTo>
                  <a:cubicBezTo>
                    <a:pt x="42" y="149"/>
                    <a:pt x="43" y="152"/>
                    <a:pt x="42" y="152"/>
                  </a:cubicBezTo>
                  <a:cubicBezTo>
                    <a:pt x="42" y="153"/>
                    <a:pt x="42" y="154"/>
                    <a:pt x="42" y="156"/>
                  </a:cubicBezTo>
                  <a:cubicBezTo>
                    <a:pt x="41" y="157"/>
                    <a:pt x="41" y="158"/>
                    <a:pt x="41" y="160"/>
                  </a:cubicBezTo>
                  <a:cubicBezTo>
                    <a:pt x="41" y="160"/>
                    <a:pt x="41" y="161"/>
                    <a:pt x="41" y="162"/>
                  </a:cubicBezTo>
                  <a:cubicBezTo>
                    <a:pt x="41" y="163"/>
                    <a:pt x="40" y="166"/>
                    <a:pt x="41" y="169"/>
                  </a:cubicBezTo>
                  <a:cubicBezTo>
                    <a:pt x="41" y="170"/>
                    <a:pt x="40" y="172"/>
                    <a:pt x="40" y="174"/>
                  </a:cubicBezTo>
                  <a:cubicBezTo>
                    <a:pt x="40" y="175"/>
                    <a:pt x="40" y="175"/>
                    <a:pt x="40" y="176"/>
                  </a:cubicBezTo>
                  <a:cubicBezTo>
                    <a:pt x="40" y="179"/>
                    <a:pt x="40" y="181"/>
                    <a:pt x="39" y="185"/>
                  </a:cubicBezTo>
                  <a:cubicBezTo>
                    <a:pt x="39" y="187"/>
                    <a:pt x="39" y="189"/>
                    <a:pt x="39" y="190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2"/>
                    <a:pt x="39" y="192"/>
                    <a:pt x="39" y="193"/>
                  </a:cubicBezTo>
                  <a:cubicBezTo>
                    <a:pt x="38" y="197"/>
                    <a:pt x="38" y="201"/>
                    <a:pt x="38" y="205"/>
                  </a:cubicBezTo>
                  <a:cubicBezTo>
                    <a:pt x="37" y="207"/>
                    <a:pt x="37" y="208"/>
                    <a:pt x="37" y="210"/>
                  </a:cubicBezTo>
                  <a:cubicBezTo>
                    <a:pt x="37" y="211"/>
                    <a:pt x="38" y="212"/>
                    <a:pt x="38" y="213"/>
                  </a:cubicBezTo>
                  <a:cubicBezTo>
                    <a:pt x="38" y="213"/>
                    <a:pt x="37" y="214"/>
                    <a:pt x="37" y="213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8" y="216"/>
                    <a:pt x="39" y="217"/>
                    <a:pt x="39" y="219"/>
                  </a:cubicBezTo>
                  <a:close/>
                  <a:moveTo>
                    <a:pt x="37" y="215"/>
                  </a:moveTo>
                  <a:cubicBezTo>
                    <a:pt x="37" y="214"/>
                    <a:pt x="36" y="214"/>
                    <a:pt x="36" y="214"/>
                  </a:cubicBezTo>
                  <a:cubicBezTo>
                    <a:pt x="36" y="214"/>
                    <a:pt x="37" y="215"/>
                    <a:pt x="37" y="215"/>
                  </a:cubicBezTo>
                  <a:close/>
                  <a:moveTo>
                    <a:pt x="144" y="15"/>
                  </a:moveTo>
                  <a:cubicBezTo>
                    <a:pt x="144" y="15"/>
                    <a:pt x="145" y="14"/>
                    <a:pt x="145" y="14"/>
                  </a:cubicBezTo>
                  <a:cubicBezTo>
                    <a:pt x="145" y="14"/>
                    <a:pt x="145" y="15"/>
                    <a:pt x="144" y="15"/>
                  </a:cubicBezTo>
                  <a:close/>
                  <a:moveTo>
                    <a:pt x="146" y="15"/>
                  </a:moveTo>
                  <a:cubicBezTo>
                    <a:pt x="147" y="15"/>
                    <a:pt x="146" y="16"/>
                    <a:pt x="147" y="16"/>
                  </a:cubicBezTo>
                  <a:cubicBezTo>
                    <a:pt x="147" y="15"/>
                    <a:pt x="147" y="14"/>
                    <a:pt x="146" y="14"/>
                  </a:cubicBezTo>
                  <a:cubicBezTo>
                    <a:pt x="147" y="14"/>
                    <a:pt x="146" y="14"/>
                    <a:pt x="146" y="14"/>
                  </a:cubicBezTo>
                  <a:cubicBezTo>
                    <a:pt x="146" y="14"/>
                    <a:pt x="146" y="14"/>
                    <a:pt x="146" y="15"/>
                  </a:cubicBezTo>
                  <a:close/>
                  <a:moveTo>
                    <a:pt x="142" y="18"/>
                  </a:moveTo>
                  <a:cubicBezTo>
                    <a:pt x="143" y="18"/>
                    <a:pt x="144" y="18"/>
                    <a:pt x="144" y="17"/>
                  </a:cubicBezTo>
                  <a:cubicBezTo>
                    <a:pt x="143" y="17"/>
                    <a:pt x="143" y="18"/>
                    <a:pt x="142" y="18"/>
                  </a:cubicBezTo>
                  <a:close/>
                  <a:moveTo>
                    <a:pt x="130" y="34"/>
                  </a:moveTo>
                  <a:cubicBezTo>
                    <a:pt x="132" y="32"/>
                    <a:pt x="134" y="30"/>
                    <a:pt x="135" y="28"/>
                  </a:cubicBezTo>
                  <a:cubicBezTo>
                    <a:pt x="133" y="30"/>
                    <a:pt x="131" y="32"/>
                    <a:pt x="130" y="34"/>
                  </a:cubicBezTo>
                  <a:close/>
                  <a:moveTo>
                    <a:pt x="122" y="44"/>
                  </a:moveTo>
                  <a:cubicBezTo>
                    <a:pt x="122" y="44"/>
                    <a:pt x="123" y="44"/>
                    <a:pt x="123" y="44"/>
                  </a:cubicBezTo>
                  <a:cubicBezTo>
                    <a:pt x="124" y="43"/>
                    <a:pt x="125" y="41"/>
                    <a:pt x="125" y="40"/>
                  </a:cubicBezTo>
                  <a:cubicBezTo>
                    <a:pt x="124" y="42"/>
                    <a:pt x="123" y="43"/>
                    <a:pt x="122" y="44"/>
                  </a:cubicBezTo>
                  <a:close/>
                  <a:moveTo>
                    <a:pt x="30" y="52"/>
                  </a:moveTo>
                  <a:cubicBezTo>
                    <a:pt x="30" y="52"/>
                    <a:pt x="30" y="52"/>
                    <a:pt x="31" y="52"/>
                  </a:cubicBezTo>
                  <a:cubicBezTo>
                    <a:pt x="31" y="52"/>
                    <a:pt x="31" y="52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2"/>
                    <a:pt x="30" y="52"/>
                    <a:pt x="30" y="52"/>
                  </a:cubicBezTo>
                  <a:close/>
                  <a:moveTo>
                    <a:pt x="61" y="56"/>
                  </a:moveTo>
                  <a:cubicBezTo>
                    <a:pt x="62" y="56"/>
                    <a:pt x="62" y="58"/>
                    <a:pt x="63" y="59"/>
                  </a:cubicBezTo>
                  <a:cubicBezTo>
                    <a:pt x="63" y="59"/>
                    <a:pt x="63" y="58"/>
                    <a:pt x="64" y="58"/>
                  </a:cubicBezTo>
                  <a:cubicBezTo>
                    <a:pt x="64" y="57"/>
                    <a:pt x="64" y="56"/>
                    <a:pt x="64" y="55"/>
                  </a:cubicBezTo>
                  <a:cubicBezTo>
                    <a:pt x="63" y="56"/>
                    <a:pt x="64" y="57"/>
                    <a:pt x="63" y="57"/>
                  </a:cubicBezTo>
                  <a:cubicBezTo>
                    <a:pt x="61" y="55"/>
                    <a:pt x="65" y="51"/>
                    <a:pt x="66" y="55"/>
                  </a:cubicBezTo>
                  <a:cubicBezTo>
                    <a:pt x="67" y="55"/>
                    <a:pt x="68" y="54"/>
                    <a:pt x="68" y="54"/>
                  </a:cubicBezTo>
                  <a:cubicBezTo>
                    <a:pt x="67" y="53"/>
                    <a:pt x="66" y="53"/>
                    <a:pt x="67" y="52"/>
                  </a:cubicBezTo>
                  <a:cubicBezTo>
                    <a:pt x="65" y="51"/>
                    <a:pt x="62" y="51"/>
                    <a:pt x="60" y="52"/>
                  </a:cubicBezTo>
                  <a:cubicBezTo>
                    <a:pt x="62" y="53"/>
                    <a:pt x="63" y="51"/>
                    <a:pt x="64" y="52"/>
                  </a:cubicBezTo>
                  <a:cubicBezTo>
                    <a:pt x="64" y="54"/>
                    <a:pt x="62" y="54"/>
                    <a:pt x="61" y="56"/>
                  </a:cubicBezTo>
                  <a:close/>
                  <a:moveTo>
                    <a:pt x="112" y="56"/>
                  </a:moveTo>
                  <a:cubicBezTo>
                    <a:pt x="114" y="55"/>
                    <a:pt x="114" y="53"/>
                    <a:pt x="116" y="52"/>
                  </a:cubicBezTo>
                  <a:cubicBezTo>
                    <a:pt x="116" y="52"/>
                    <a:pt x="117" y="52"/>
                    <a:pt x="116" y="52"/>
                  </a:cubicBezTo>
                  <a:cubicBezTo>
                    <a:pt x="115" y="53"/>
                    <a:pt x="113" y="54"/>
                    <a:pt x="112" y="56"/>
                  </a:cubicBezTo>
                  <a:close/>
                  <a:moveTo>
                    <a:pt x="33" y="54"/>
                  </a:moveTo>
                  <a:cubicBezTo>
                    <a:pt x="33" y="54"/>
                    <a:pt x="33" y="54"/>
                    <a:pt x="33" y="54"/>
                  </a:cubicBezTo>
                  <a:cubicBezTo>
                    <a:pt x="32" y="55"/>
                    <a:pt x="32" y="56"/>
                    <a:pt x="32" y="57"/>
                  </a:cubicBezTo>
                  <a:cubicBezTo>
                    <a:pt x="32" y="57"/>
                    <a:pt x="31" y="58"/>
                    <a:pt x="32" y="59"/>
                  </a:cubicBezTo>
                  <a:cubicBezTo>
                    <a:pt x="34" y="57"/>
                    <a:pt x="34" y="54"/>
                    <a:pt x="35" y="52"/>
                  </a:cubicBezTo>
                  <a:cubicBezTo>
                    <a:pt x="33" y="51"/>
                    <a:pt x="33" y="53"/>
                    <a:pt x="33" y="54"/>
                  </a:cubicBezTo>
                  <a:close/>
                  <a:moveTo>
                    <a:pt x="71" y="52"/>
                  </a:moveTo>
                  <a:cubicBezTo>
                    <a:pt x="73" y="53"/>
                    <a:pt x="75" y="53"/>
                    <a:pt x="77" y="52"/>
                  </a:cubicBezTo>
                  <a:cubicBezTo>
                    <a:pt x="75" y="52"/>
                    <a:pt x="72" y="51"/>
                    <a:pt x="71" y="52"/>
                  </a:cubicBezTo>
                  <a:close/>
                  <a:moveTo>
                    <a:pt x="69" y="52"/>
                  </a:moveTo>
                  <a:cubicBezTo>
                    <a:pt x="69" y="52"/>
                    <a:pt x="70" y="53"/>
                    <a:pt x="70" y="52"/>
                  </a:cubicBezTo>
                  <a:cubicBezTo>
                    <a:pt x="69" y="53"/>
                    <a:pt x="69" y="52"/>
                    <a:pt x="69" y="52"/>
                  </a:cubicBezTo>
                  <a:close/>
                  <a:moveTo>
                    <a:pt x="35" y="55"/>
                  </a:moveTo>
                  <a:cubicBezTo>
                    <a:pt x="36" y="54"/>
                    <a:pt x="37" y="54"/>
                    <a:pt x="37" y="53"/>
                  </a:cubicBezTo>
                  <a:cubicBezTo>
                    <a:pt x="37" y="53"/>
                    <a:pt x="36" y="52"/>
                    <a:pt x="36" y="52"/>
                  </a:cubicBezTo>
                  <a:cubicBezTo>
                    <a:pt x="36" y="53"/>
                    <a:pt x="35" y="54"/>
                    <a:pt x="35" y="55"/>
                  </a:cubicBezTo>
                  <a:close/>
                  <a:moveTo>
                    <a:pt x="56" y="53"/>
                  </a:moveTo>
                  <a:cubicBezTo>
                    <a:pt x="53" y="54"/>
                    <a:pt x="48" y="53"/>
                    <a:pt x="45" y="54"/>
                  </a:cubicBezTo>
                  <a:cubicBezTo>
                    <a:pt x="49" y="55"/>
                    <a:pt x="53" y="54"/>
                    <a:pt x="56" y="53"/>
                  </a:cubicBezTo>
                  <a:close/>
                  <a:moveTo>
                    <a:pt x="37" y="56"/>
                  </a:moveTo>
                  <a:cubicBezTo>
                    <a:pt x="38" y="55"/>
                    <a:pt x="39" y="54"/>
                    <a:pt x="40" y="54"/>
                  </a:cubicBezTo>
                  <a:cubicBezTo>
                    <a:pt x="38" y="53"/>
                    <a:pt x="37" y="55"/>
                    <a:pt x="37" y="56"/>
                  </a:cubicBezTo>
                  <a:close/>
                  <a:moveTo>
                    <a:pt x="61" y="54"/>
                  </a:moveTo>
                  <a:cubicBezTo>
                    <a:pt x="61" y="54"/>
                    <a:pt x="62" y="54"/>
                    <a:pt x="62" y="54"/>
                  </a:cubicBezTo>
                  <a:cubicBezTo>
                    <a:pt x="61" y="54"/>
                    <a:pt x="61" y="54"/>
                    <a:pt x="61" y="54"/>
                  </a:cubicBezTo>
                  <a:close/>
                  <a:moveTo>
                    <a:pt x="29" y="54"/>
                  </a:moveTo>
                  <a:cubicBezTo>
                    <a:pt x="29" y="55"/>
                    <a:pt x="29" y="55"/>
                    <a:pt x="28" y="55"/>
                  </a:cubicBezTo>
                  <a:cubicBezTo>
                    <a:pt x="28" y="55"/>
                    <a:pt x="28" y="54"/>
                    <a:pt x="28" y="54"/>
                  </a:cubicBezTo>
                  <a:cubicBezTo>
                    <a:pt x="28" y="55"/>
                    <a:pt x="27" y="54"/>
                    <a:pt x="27" y="54"/>
                  </a:cubicBezTo>
                  <a:cubicBezTo>
                    <a:pt x="27" y="55"/>
                    <a:pt x="27" y="55"/>
                    <a:pt x="27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6" y="57"/>
                    <a:pt x="26" y="57"/>
                  </a:cubicBezTo>
                  <a:cubicBezTo>
                    <a:pt x="27" y="57"/>
                    <a:pt x="26" y="56"/>
                    <a:pt x="27" y="56"/>
                  </a:cubicBezTo>
                  <a:cubicBezTo>
                    <a:pt x="27" y="56"/>
                    <a:pt x="26" y="57"/>
                    <a:pt x="27" y="58"/>
                  </a:cubicBezTo>
                  <a:cubicBezTo>
                    <a:pt x="27" y="57"/>
                    <a:pt x="27" y="55"/>
                    <a:pt x="29" y="56"/>
                  </a:cubicBezTo>
                  <a:cubicBezTo>
                    <a:pt x="29" y="55"/>
                    <a:pt x="30" y="55"/>
                    <a:pt x="30" y="54"/>
                  </a:cubicBezTo>
                  <a:cubicBezTo>
                    <a:pt x="29" y="54"/>
                    <a:pt x="29" y="54"/>
                    <a:pt x="29" y="54"/>
                  </a:cubicBezTo>
                  <a:close/>
                  <a:moveTo>
                    <a:pt x="63" y="54"/>
                  </a:moveTo>
                  <a:cubicBezTo>
                    <a:pt x="64" y="54"/>
                    <a:pt x="64" y="54"/>
                    <a:pt x="64" y="54"/>
                  </a:cubicBezTo>
                  <a:cubicBezTo>
                    <a:pt x="63" y="54"/>
                    <a:pt x="63" y="54"/>
                    <a:pt x="63" y="54"/>
                  </a:cubicBezTo>
                  <a:close/>
                  <a:moveTo>
                    <a:pt x="38" y="59"/>
                  </a:moveTo>
                  <a:cubicBezTo>
                    <a:pt x="39" y="57"/>
                    <a:pt x="41" y="56"/>
                    <a:pt x="43" y="54"/>
                  </a:cubicBezTo>
                  <a:cubicBezTo>
                    <a:pt x="42" y="54"/>
                    <a:pt x="42" y="54"/>
                    <a:pt x="41" y="54"/>
                  </a:cubicBezTo>
                  <a:cubicBezTo>
                    <a:pt x="40" y="56"/>
                    <a:pt x="38" y="57"/>
                    <a:pt x="38" y="59"/>
                  </a:cubicBezTo>
                  <a:close/>
                  <a:moveTo>
                    <a:pt x="60" y="55"/>
                  </a:moveTo>
                  <a:cubicBezTo>
                    <a:pt x="59" y="55"/>
                    <a:pt x="59" y="55"/>
                    <a:pt x="59" y="55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54"/>
                    <a:pt x="58" y="55"/>
                    <a:pt x="57" y="56"/>
                  </a:cubicBezTo>
                  <a:cubicBezTo>
                    <a:pt x="57" y="57"/>
                    <a:pt x="58" y="57"/>
                    <a:pt x="58" y="58"/>
                  </a:cubicBezTo>
                  <a:cubicBezTo>
                    <a:pt x="59" y="57"/>
                    <a:pt x="60" y="56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lose/>
                  <a:moveTo>
                    <a:pt x="55" y="54"/>
                  </a:moveTo>
                  <a:cubicBezTo>
                    <a:pt x="53" y="56"/>
                    <a:pt x="52" y="57"/>
                    <a:pt x="51" y="59"/>
                  </a:cubicBezTo>
                  <a:cubicBezTo>
                    <a:pt x="51" y="60"/>
                    <a:pt x="51" y="61"/>
                    <a:pt x="52" y="61"/>
                  </a:cubicBezTo>
                  <a:cubicBezTo>
                    <a:pt x="53" y="61"/>
                    <a:pt x="55" y="58"/>
                    <a:pt x="54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8"/>
                    <a:pt x="55" y="58"/>
                  </a:cubicBezTo>
                  <a:cubicBezTo>
                    <a:pt x="55" y="57"/>
                    <a:pt x="56" y="56"/>
                    <a:pt x="56" y="56"/>
                  </a:cubicBezTo>
                  <a:cubicBezTo>
                    <a:pt x="57" y="55"/>
                    <a:pt x="57" y="55"/>
                    <a:pt x="57" y="54"/>
                  </a:cubicBezTo>
                  <a:cubicBezTo>
                    <a:pt x="56" y="55"/>
                    <a:pt x="54" y="56"/>
                    <a:pt x="53" y="57"/>
                  </a:cubicBezTo>
                  <a:cubicBezTo>
                    <a:pt x="54" y="56"/>
                    <a:pt x="54" y="55"/>
                    <a:pt x="55" y="54"/>
                  </a:cubicBezTo>
                  <a:close/>
                  <a:moveTo>
                    <a:pt x="67" y="56"/>
                  </a:moveTo>
                  <a:cubicBezTo>
                    <a:pt x="67" y="57"/>
                    <a:pt x="67" y="58"/>
                    <a:pt x="68" y="59"/>
                  </a:cubicBezTo>
                  <a:cubicBezTo>
                    <a:pt x="68" y="58"/>
                    <a:pt x="69" y="58"/>
                    <a:pt x="68" y="57"/>
                  </a:cubicBezTo>
                  <a:cubicBezTo>
                    <a:pt x="69" y="57"/>
                    <a:pt x="70" y="57"/>
                    <a:pt x="71" y="57"/>
                  </a:cubicBezTo>
                  <a:cubicBezTo>
                    <a:pt x="70" y="57"/>
                    <a:pt x="71" y="57"/>
                    <a:pt x="71" y="57"/>
                  </a:cubicBezTo>
                  <a:cubicBezTo>
                    <a:pt x="70" y="57"/>
                    <a:pt x="70" y="57"/>
                    <a:pt x="70" y="56"/>
                  </a:cubicBezTo>
                  <a:cubicBezTo>
                    <a:pt x="70" y="56"/>
                    <a:pt x="70" y="55"/>
                    <a:pt x="71" y="55"/>
                  </a:cubicBezTo>
                  <a:cubicBezTo>
                    <a:pt x="71" y="54"/>
                    <a:pt x="70" y="54"/>
                    <a:pt x="69" y="54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8" y="55"/>
                    <a:pt x="68" y="56"/>
                    <a:pt x="67" y="56"/>
                  </a:cubicBezTo>
                  <a:close/>
                  <a:moveTo>
                    <a:pt x="96" y="56"/>
                  </a:moveTo>
                  <a:cubicBezTo>
                    <a:pt x="93" y="55"/>
                    <a:pt x="87" y="55"/>
                    <a:pt x="84" y="55"/>
                  </a:cubicBezTo>
                  <a:cubicBezTo>
                    <a:pt x="88" y="56"/>
                    <a:pt x="91" y="56"/>
                    <a:pt x="96" y="56"/>
                  </a:cubicBezTo>
                  <a:close/>
                  <a:moveTo>
                    <a:pt x="45" y="56"/>
                  </a:moveTo>
                  <a:cubicBezTo>
                    <a:pt x="46" y="56"/>
                    <a:pt x="46" y="55"/>
                    <a:pt x="47" y="56"/>
                  </a:cubicBezTo>
                  <a:cubicBezTo>
                    <a:pt x="47" y="56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8"/>
                    <a:pt x="47" y="57"/>
                    <a:pt x="48" y="57"/>
                  </a:cubicBezTo>
                  <a:cubicBezTo>
                    <a:pt x="48" y="56"/>
                    <a:pt x="49" y="56"/>
                    <a:pt x="49" y="55"/>
                  </a:cubicBezTo>
                  <a:cubicBezTo>
                    <a:pt x="48" y="55"/>
                    <a:pt x="47" y="55"/>
                    <a:pt x="45" y="55"/>
                  </a:cubicBezTo>
                  <a:cubicBezTo>
                    <a:pt x="45" y="55"/>
                    <a:pt x="45" y="56"/>
                    <a:pt x="45" y="56"/>
                  </a:cubicBezTo>
                  <a:close/>
                  <a:moveTo>
                    <a:pt x="38" y="56"/>
                  </a:moveTo>
                  <a:cubicBezTo>
                    <a:pt x="37" y="57"/>
                    <a:pt x="36" y="57"/>
                    <a:pt x="36" y="58"/>
                  </a:cubicBezTo>
                  <a:cubicBezTo>
                    <a:pt x="36" y="58"/>
                    <a:pt x="35" y="59"/>
                    <a:pt x="36" y="60"/>
                  </a:cubicBezTo>
                  <a:cubicBezTo>
                    <a:pt x="37" y="58"/>
                    <a:pt x="38" y="57"/>
                    <a:pt x="39" y="55"/>
                  </a:cubicBezTo>
                  <a:cubicBezTo>
                    <a:pt x="38" y="55"/>
                    <a:pt x="39" y="56"/>
                    <a:pt x="38" y="56"/>
                  </a:cubicBezTo>
                  <a:close/>
                  <a:moveTo>
                    <a:pt x="35" y="57"/>
                  </a:moveTo>
                  <a:cubicBezTo>
                    <a:pt x="35" y="56"/>
                    <a:pt x="36" y="55"/>
                    <a:pt x="36" y="55"/>
                  </a:cubicBezTo>
                  <a:cubicBezTo>
                    <a:pt x="35" y="56"/>
                    <a:pt x="34" y="56"/>
                    <a:pt x="35" y="57"/>
                  </a:cubicBezTo>
                  <a:close/>
                  <a:moveTo>
                    <a:pt x="51" y="55"/>
                  </a:moveTo>
                  <a:cubicBezTo>
                    <a:pt x="50" y="56"/>
                    <a:pt x="50" y="56"/>
                    <a:pt x="50" y="57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1" y="56"/>
                    <a:pt x="52" y="56"/>
                    <a:pt x="52" y="55"/>
                  </a:cubicBezTo>
                  <a:cubicBezTo>
                    <a:pt x="52" y="55"/>
                    <a:pt x="52" y="55"/>
                    <a:pt x="51" y="55"/>
                  </a:cubicBezTo>
                  <a:close/>
                  <a:moveTo>
                    <a:pt x="39" y="61"/>
                  </a:moveTo>
                  <a:cubicBezTo>
                    <a:pt x="39" y="61"/>
                    <a:pt x="39" y="62"/>
                    <a:pt x="40" y="62"/>
                  </a:cubicBezTo>
                  <a:cubicBezTo>
                    <a:pt x="40" y="61"/>
                    <a:pt x="43" y="60"/>
                    <a:pt x="42" y="58"/>
                  </a:cubicBezTo>
                  <a:cubicBezTo>
                    <a:pt x="42" y="58"/>
                    <a:pt x="42" y="57"/>
                    <a:pt x="43" y="57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4" y="58"/>
                    <a:pt x="44" y="57"/>
                    <a:pt x="45" y="57"/>
                  </a:cubicBezTo>
                  <a:cubicBezTo>
                    <a:pt x="44" y="56"/>
                    <a:pt x="44" y="56"/>
                    <a:pt x="44" y="55"/>
                  </a:cubicBezTo>
                  <a:cubicBezTo>
                    <a:pt x="42" y="57"/>
                    <a:pt x="41" y="59"/>
                    <a:pt x="39" y="61"/>
                  </a:cubicBezTo>
                  <a:close/>
                  <a:moveTo>
                    <a:pt x="71" y="56"/>
                  </a:moveTo>
                  <a:cubicBezTo>
                    <a:pt x="73" y="56"/>
                    <a:pt x="74" y="56"/>
                    <a:pt x="75" y="55"/>
                  </a:cubicBezTo>
                  <a:cubicBezTo>
                    <a:pt x="73" y="55"/>
                    <a:pt x="72" y="55"/>
                    <a:pt x="71" y="56"/>
                  </a:cubicBezTo>
                  <a:close/>
                  <a:moveTo>
                    <a:pt x="41" y="56"/>
                  </a:moveTo>
                  <a:cubicBezTo>
                    <a:pt x="41" y="58"/>
                    <a:pt x="38" y="58"/>
                    <a:pt x="38" y="60"/>
                  </a:cubicBezTo>
                  <a:cubicBezTo>
                    <a:pt x="40" y="59"/>
                    <a:pt x="42" y="57"/>
                    <a:pt x="42" y="55"/>
                  </a:cubicBezTo>
                  <a:cubicBezTo>
                    <a:pt x="42" y="56"/>
                    <a:pt x="42" y="56"/>
                    <a:pt x="41" y="56"/>
                  </a:cubicBezTo>
                  <a:close/>
                  <a:moveTo>
                    <a:pt x="24" y="57"/>
                  </a:moveTo>
                  <a:cubicBezTo>
                    <a:pt x="23" y="61"/>
                    <a:pt x="22" y="66"/>
                    <a:pt x="21" y="70"/>
                  </a:cubicBezTo>
                  <a:cubicBezTo>
                    <a:pt x="23" y="67"/>
                    <a:pt x="23" y="62"/>
                    <a:pt x="25" y="59"/>
                  </a:cubicBezTo>
                  <a:cubicBezTo>
                    <a:pt x="25" y="58"/>
                    <a:pt x="25" y="57"/>
                    <a:pt x="25" y="56"/>
                  </a:cubicBezTo>
                  <a:cubicBezTo>
                    <a:pt x="24" y="56"/>
                    <a:pt x="24" y="56"/>
                    <a:pt x="24" y="57"/>
                  </a:cubicBezTo>
                  <a:cubicBezTo>
                    <a:pt x="24" y="56"/>
                    <a:pt x="24" y="57"/>
                    <a:pt x="24" y="57"/>
                  </a:cubicBezTo>
                  <a:close/>
                  <a:moveTo>
                    <a:pt x="77" y="57"/>
                  </a:moveTo>
                  <a:cubicBezTo>
                    <a:pt x="77" y="57"/>
                    <a:pt x="78" y="57"/>
                    <a:pt x="78" y="56"/>
                  </a:cubicBezTo>
                  <a:cubicBezTo>
                    <a:pt x="78" y="56"/>
                    <a:pt x="77" y="56"/>
                    <a:pt x="77" y="57"/>
                  </a:cubicBezTo>
                  <a:close/>
                  <a:moveTo>
                    <a:pt x="83" y="57"/>
                  </a:moveTo>
                  <a:cubicBezTo>
                    <a:pt x="85" y="57"/>
                    <a:pt x="87" y="58"/>
                    <a:pt x="89" y="57"/>
                  </a:cubicBezTo>
                  <a:cubicBezTo>
                    <a:pt x="87" y="57"/>
                    <a:pt x="86" y="56"/>
                    <a:pt x="83" y="56"/>
                  </a:cubicBezTo>
                  <a:cubicBezTo>
                    <a:pt x="84" y="56"/>
                    <a:pt x="83" y="57"/>
                    <a:pt x="83" y="57"/>
                  </a:cubicBezTo>
                  <a:close/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1" y="58"/>
                    <a:pt x="51" y="57"/>
                    <a:pt x="51" y="57"/>
                  </a:cubicBezTo>
                  <a:cubicBezTo>
                    <a:pt x="51" y="57"/>
                    <a:pt x="50" y="57"/>
                    <a:pt x="50" y="58"/>
                  </a:cubicBezTo>
                  <a:close/>
                  <a:moveTo>
                    <a:pt x="59" y="59"/>
                  </a:moveTo>
                  <a:cubicBezTo>
                    <a:pt x="59" y="59"/>
                    <a:pt x="59" y="60"/>
                    <a:pt x="59" y="60"/>
                  </a:cubicBezTo>
                  <a:cubicBezTo>
                    <a:pt x="60" y="59"/>
                    <a:pt x="61" y="59"/>
                    <a:pt x="61" y="58"/>
                  </a:cubicBezTo>
                  <a:cubicBezTo>
                    <a:pt x="61" y="58"/>
                    <a:pt x="61" y="57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59" y="58"/>
                    <a:pt x="59" y="59"/>
                  </a:cubicBezTo>
                  <a:close/>
                  <a:moveTo>
                    <a:pt x="30" y="58"/>
                  </a:moveTo>
                  <a:cubicBezTo>
                    <a:pt x="31" y="58"/>
                    <a:pt x="31" y="57"/>
                    <a:pt x="31" y="57"/>
                  </a:cubicBezTo>
                  <a:cubicBezTo>
                    <a:pt x="31" y="57"/>
                    <a:pt x="30" y="57"/>
                    <a:pt x="30" y="58"/>
                  </a:cubicBezTo>
                  <a:close/>
                  <a:moveTo>
                    <a:pt x="108" y="57"/>
                  </a:moveTo>
                  <a:cubicBezTo>
                    <a:pt x="106" y="57"/>
                    <a:pt x="105" y="57"/>
                    <a:pt x="104" y="57"/>
                  </a:cubicBezTo>
                  <a:cubicBezTo>
                    <a:pt x="106" y="57"/>
                    <a:pt x="107" y="58"/>
                    <a:pt x="108" y="57"/>
                  </a:cubicBezTo>
                  <a:close/>
                  <a:moveTo>
                    <a:pt x="55" y="59"/>
                  </a:moveTo>
                  <a:cubicBezTo>
                    <a:pt x="55" y="59"/>
                    <a:pt x="55" y="60"/>
                    <a:pt x="56" y="61"/>
                  </a:cubicBezTo>
                  <a:cubicBezTo>
                    <a:pt x="58" y="60"/>
                    <a:pt x="56" y="58"/>
                    <a:pt x="56" y="57"/>
                  </a:cubicBezTo>
                  <a:cubicBezTo>
                    <a:pt x="56" y="57"/>
                    <a:pt x="55" y="58"/>
                    <a:pt x="55" y="59"/>
                  </a:cubicBezTo>
                  <a:close/>
                  <a:moveTo>
                    <a:pt x="47" y="60"/>
                  </a:moveTo>
                  <a:cubicBezTo>
                    <a:pt x="48" y="59"/>
                    <a:pt x="48" y="59"/>
                    <a:pt x="49" y="58"/>
                  </a:cubicBezTo>
                  <a:cubicBezTo>
                    <a:pt x="49" y="58"/>
                    <a:pt x="49" y="57"/>
                    <a:pt x="49" y="57"/>
                  </a:cubicBezTo>
                  <a:cubicBezTo>
                    <a:pt x="48" y="58"/>
                    <a:pt x="47" y="59"/>
                    <a:pt x="47" y="60"/>
                  </a:cubicBezTo>
                  <a:close/>
                  <a:moveTo>
                    <a:pt x="32" y="59"/>
                  </a:moveTo>
                  <a:cubicBezTo>
                    <a:pt x="32" y="60"/>
                    <a:pt x="32" y="60"/>
                    <a:pt x="32" y="60"/>
                  </a:cubicBezTo>
                  <a:cubicBezTo>
                    <a:pt x="32" y="59"/>
                    <a:pt x="33" y="58"/>
                    <a:pt x="33" y="59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2" y="59"/>
                    <a:pt x="32" y="59"/>
                  </a:cubicBezTo>
                  <a:close/>
                  <a:moveTo>
                    <a:pt x="101" y="58"/>
                  </a:moveTo>
                  <a:cubicBezTo>
                    <a:pt x="102" y="58"/>
                    <a:pt x="102" y="59"/>
                    <a:pt x="103" y="58"/>
                  </a:cubicBezTo>
                  <a:cubicBezTo>
                    <a:pt x="102" y="58"/>
                    <a:pt x="101" y="58"/>
                    <a:pt x="101" y="58"/>
                  </a:cubicBezTo>
                  <a:close/>
                  <a:moveTo>
                    <a:pt x="104" y="58"/>
                  </a:moveTo>
                  <a:cubicBezTo>
                    <a:pt x="104" y="58"/>
                    <a:pt x="105" y="58"/>
                    <a:pt x="105" y="58"/>
                  </a:cubicBezTo>
                  <a:cubicBezTo>
                    <a:pt x="105" y="58"/>
                    <a:pt x="104" y="58"/>
                    <a:pt x="104" y="58"/>
                  </a:cubicBezTo>
                  <a:close/>
                  <a:moveTo>
                    <a:pt x="29" y="59"/>
                  </a:moveTo>
                  <a:cubicBezTo>
                    <a:pt x="29" y="59"/>
                    <a:pt x="30" y="59"/>
                    <a:pt x="29" y="60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30" y="61"/>
                    <a:pt x="30" y="61"/>
                  </a:cubicBezTo>
                  <a:cubicBezTo>
                    <a:pt x="30" y="60"/>
                    <a:pt x="31" y="59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9"/>
                    <a:pt x="29" y="59"/>
                    <a:pt x="29" y="59"/>
                  </a:cubicBezTo>
                  <a:close/>
                  <a:moveTo>
                    <a:pt x="44" y="59"/>
                  </a:moveTo>
                  <a:cubicBezTo>
                    <a:pt x="44" y="60"/>
                    <a:pt x="44" y="60"/>
                    <a:pt x="44" y="60"/>
                  </a:cubicBezTo>
                  <a:cubicBezTo>
                    <a:pt x="44" y="60"/>
                    <a:pt x="46" y="59"/>
                    <a:pt x="45" y="58"/>
                  </a:cubicBezTo>
                  <a:cubicBezTo>
                    <a:pt x="45" y="58"/>
                    <a:pt x="45" y="59"/>
                    <a:pt x="44" y="59"/>
                  </a:cubicBezTo>
                  <a:close/>
                  <a:moveTo>
                    <a:pt x="113" y="59"/>
                  </a:moveTo>
                  <a:cubicBezTo>
                    <a:pt x="113" y="59"/>
                    <a:pt x="114" y="59"/>
                    <a:pt x="114" y="58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113" y="58"/>
                    <a:pt x="113" y="58"/>
                    <a:pt x="113" y="59"/>
                  </a:cubicBezTo>
                  <a:close/>
                  <a:moveTo>
                    <a:pt x="48" y="61"/>
                  </a:moveTo>
                  <a:cubicBezTo>
                    <a:pt x="48" y="61"/>
                    <a:pt x="49" y="60"/>
                    <a:pt x="50" y="59"/>
                  </a:cubicBezTo>
                  <a:cubicBezTo>
                    <a:pt x="49" y="58"/>
                    <a:pt x="46" y="61"/>
                    <a:pt x="48" y="61"/>
                  </a:cubicBezTo>
                  <a:close/>
                  <a:moveTo>
                    <a:pt x="33" y="62"/>
                  </a:moveTo>
                  <a:cubicBezTo>
                    <a:pt x="33" y="63"/>
                    <a:pt x="33" y="63"/>
                    <a:pt x="33" y="63"/>
                  </a:cubicBezTo>
                  <a:cubicBezTo>
                    <a:pt x="34" y="63"/>
                    <a:pt x="34" y="62"/>
                    <a:pt x="34" y="61"/>
                  </a:cubicBezTo>
                  <a:cubicBezTo>
                    <a:pt x="34" y="60"/>
                    <a:pt x="35" y="59"/>
                    <a:pt x="34" y="59"/>
                  </a:cubicBezTo>
                  <a:cubicBezTo>
                    <a:pt x="34" y="60"/>
                    <a:pt x="34" y="61"/>
                    <a:pt x="33" y="62"/>
                  </a:cubicBezTo>
                  <a:close/>
                  <a:moveTo>
                    <a:pt x="27" y="60"/>
                  </a:moveTo>
                  <a:cubicBezTo>
                    <a:pt x="28" y="60"/>
                    <a:pt x="28" y="60"/>
                    <a:pt x="28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60"/>
                    <a:pt x="27" y="60"/>
                  </a:cubicBezTo>
                  <a:close/>
                  <a:moveTo>
                    <a:pt x="68" y="62"/>
                  </a:moveTo>
                  <a:cubicBezTo>
                    <a:pt x="68" y="61"/>
                    <a:pt x="68" y="61"/>
                    <a:pt x="69" y="61"/>
                  </a:cubicBezTo>
                  <a:cubicBezTo>
                    <a:pt x="69" y="60"/>
                    <a:pt x="69" y="59"/>
                    <a:pt x="69" y="59"/>
                  </a:cubicBezTo>
                  <a:cubicBezTo>
                    <a:pt x="68" y="60"/>
                    <a:pt x="67" y="61"/>
                    <a:pt x="68" y="62"/>
                  </a:cubicBezTo>
                  <a:close/>
                  <a:moveTo>
                    <a:pt x="63" y="60"/>
                  </a:moveTo>
                  <a:cubicBezTo>
                    <a:pt x="64" y="60"/>
                    <a:pt x="63" y="61"/>
                    <a:pt x="64" y="61"/>
                  </a:cubicBezTo>
                  <a:cubicBezTo>
                    <a:pt x="64" y="60"/>
                    <a:pt x="64" y="60"/>
                    <a:pt x="64" y="59"/>
                  </a:cubicBezTo>
                  <a:cubicBezTo>
                    <a:pt x="64" y="60"/>
                    <a:pt x="63" y="59"/>
                    <a:pt x="63" y="60"/>
                  </a:cubicBezTo>
                  <a:close/>
                  <a:moveTo>
                    <a:pt x="52" y="62"/>
                  </a:moveTo>
                  <a:cubicBezTo>
                    <a:pt x="53" y="63"/>
                    <a:pt x="53" y="64"/>
                    <a:pt x="53" y="64"/>
                  </a:cubicBezTo>
                  <a:cubicBezTo>
                    <a:pt x="54" y="63"/>
                    <a:pt x="55" y="63"/>
                    <a:pt x="55" y="62"/>
                  </a:cubicBezTo>
                  <a:cubicBezTo>
                    <a:pt x="55" y="61"/>
                    <a:pt x="55" y="60"/>
                    <a:pt x="54" y="60"/>
                  </a:cubicBezTo>
                  <a:cubicBezTo>
                    <a:pt x="53" y="61"/>
                    <a:pt x="53" y="61"/>
                    <a:pt x="52" y="62"/>
                  </a:cubicBezTo>
                  <a:close/>
                  <a:moveTo>
                    <a:pt x="60" y="62"/>
                  </a:moveTo>
                  <a:cubicBezTo>
                    <a:pt x="61" y="61"/>
                    <a:pt x="62" y="60"/>
                    <a:pt x="62" y="60"/>
                  </a:cubicBezTo>
                  <a:cubicBezTo>
                    <a:pt x="61" y="60"/>
                    <a:pt x="59" y="61"/>
                    <a:pt x="60" y="62"/>
                  </a:cubicBezTo>
                  <a:close/>
                  <a:moveTo>
                    <a:pt x="44" y="61"/>
                  </a:moveTo>
                  <a:cubicBezTo>
                    <a:pt x="45" y="61"/>
                    <a:pt x="46" y="60"/>
                    <a:pt x="45" y="60"/>
                  </a:cubicBezTo>
                  <a:cubicBezTo>
                    <a:pt x="45" y="60"/>
                    <a:pt x="44" y="61"/>
                    <a:pt x="44" y="61"/>
                  </a:cubicBezTo>
                  <a:close/>
                  <a:moveTo>
                    <a:pt x="36" y="61"/>
                  </a:moveTo>
                  <a:cubicBezTo>
                    <a:pt x="37" y="61"/>
                    <a:pt x="37" y="60"/>
                    <a:pt x="37" y="60"/>
                  </a:cubicBezTo>
                  <a:cubicBezTo>
                    <a:pt x="37" y="60"/>
                    <a:pt x="36" y="61"/>
                    <a:pt x="36" y="61"/>
                  </a:cubicBezTo>
                  <a:close/>
                  <a:moveTo>
                    <a:pt x="48" y="62"/>
                  </a:moveTo>
                  <a:cubicBezTo>
                    <a:pt x="48" y="63"/>
                    <a:pt x="49" y="63"/>
                    <a:pt x="49" y="64"/>
                  </a:cubicBezTo>
                  <a:cubicBezTo>
                    <a:pt x="51" y="63"/>
                    <a:pt x="52" y="61"/>
                    <a:pt x="50" y="60"/>
                  </a:cubicBezTo>
                  <a:cubicBezTo>
                    <a:pt x="49" y="61"/>
                    <a:pt x="49" y="62"/>
                    <a:pt x="48" y="62"/>
                  </a:cubicBezTo>
                  <a:close/>
                  <a:moveTo>
                    <a:pt x="65" y="62"/>
                  </a:moveTo>
                  <a:cubicBezTo>
                    <a:pt x="66" y="62"/>
                    <a:pt x="65" y="60"/>
                    <a:pt x="65" y="60"/>
                  </a:cubicBezTo>
                  <a:cubicBezTo>
                    <a:pt x="65" y="61"/>
                    <a:pt x="65" y="61"/>
                    <a:pt x="65" y="62"/>
                  </a:cubicBezTo>
                  <a:close/>
                  <a:moveTo>
                    <a:pt x="56" y="62"/>
                  </a:moveTo>
                  <a:cubicBezTo>
                    <a:pt x="57" y="62"/>
                    <a:pt x="57" y="61"/>
                    <a:pt x="58" y="61"/>
                  </a:cubicBezTo>
                  <a:cubicBezTo>
                    <a:pt x="58" y="61"/>
                    <a:pt x="58" y="60"/>
                    <a:pt x="57" y="60"/>
                  </a:cubicBezTo>
                  <a:cubicBezTo>
                    <a:pt x="57" y="61"/>
                    <a:pt x="56" y="62"/>
                    <a:pt x="56" y="62"/>
                  </a:cubicBezTo>
                  <a:close/>
                  <a:moveTo>
                    <a:pt x="31" y="62"/>
                  </a:moveTo>
                  <a:cubicBezTo>
                    <a:pt x="31" y="62"/>
                    <a:pt x="32" y="61"/>
                    <a:pt x="31" y="61"/>
                  </a:cubicBezTo>
                  <a:cubicBezTo>
                    <a:pt x="31" y="61"/>
                    <a:pt x="31" y="61"/>
                    <a:pt x="31" y="62"/>
                  </a:cubicBezTo>
                  <a:close/>
                  <a:moveTo>
                    <a:pt x="41" y="64"/>
                  </a:moveTo>
                  <a:cubicBezTo>
                    <a:pt x="41" y="63"/>
                    <a:pt x="44" y="62"/>
                    <a:pt x="43" y="61"/>
                  </a:cubicBezTo>
                  <a:cubicBezTo>
                    <a:pt x="42" y="62"/>
                    <a:pt x="40" y="63"/>
                    <a:pt x="41" y="64"/>
                  </a:cubicBezTo>
                  <a:close/>
                  <a:moveTo>
                    <a:pt x="36" y="62"/>
                  </a:move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8" y="62"/>
                    <a:pt x="38" y="61"/>
                  </a:cubicBezTo>
                  <a:cubicBezTo>
                    <a:pt x="38" y="61"/>
                    <a:pt x="38" y="61"/>
                    <a:pt x="37" y="61"/>
                  </a:cubicBezTo>
                  <a:cubicBezTo>
                    <a:pt x="37" y="61"/>
                    <a:pt x="37" y="61"/>
                    <a:pt x="36" y="62"/>
                  </a:cubicBezTo>
                  <a:close/>
                  <a:moveTo>
                    <a:pt x="45" y="62"/>
                  </a:move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5" y="62"/>
                    <a:pt x="45" y="62"/>
                  </a:cubicBezTo>
                  <a:close/>
                  <a:moveTo>
                    <a:pt x="45" y="63"/>
                  </a:moveTo>
                  <a:cubicBezTo>
                    <a:pt x="45" y="63"/>
                    <a:pt x="46" y="63"/>
                    <a:pt x="45" y="64"/>
                  </a:cubicBezTo>
                  <a:cubicBezTo>
                    <a:pt x="46" y="64"/>
                    <a:pt x="46" y="63"/>
                    <a:pt x="47" y="62"/>
                  </a:cubicBezTo>
                  <a:cubicBezTo>
                    <a:pt x="47" y="61"/>
                    <a:pt x="45" y="62"/>
                    <a:pt x="45" y="63"/>
                  </a:cubicBezTo>
                  <a:close/>
                  <a:moveTo>
                    <a:pt x="70" y="61"/>
                  </a:moveTo>
                  <a:cubicBezTo>
                    <a:pt x="71" y="62"/>
                    <a:pt x="70" y="62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4"/>
                    <a:pt x="71" y="65"/>
                    <a:pt x="70" y="66"/>
                  </a:cubicBezTo>
                  <a:cubicBezTo>
                    <a:pt x="69" y="65"/>
                    <a:pt x="70" y="65"/>
                    <a:pt x="69" y="65"/>
                  </a:cubicBezTo>
                  <a:cubicBezTo>
                    <a:pt x="69" y="66"/>
                    <a:pt x="70" y="68"/>
                    <a:pt x="70" y="70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1"/>
                    <a:pt x="69" y="71"/>
                    <a:pt x="69" y="72"/>
                  </a:cubicBezTo>
                  <a:cubicBezTo>
                    <a:pt x="70" y="73"/>
                    <a:pt x="69" y="75"/>
                    <a:pt x="70" y="75"/>
                  </a:cubicBezTo>
                  <a:cubicBezTo>
                    <a:pt x="70" y="70"/>
                    <a:pt x="71" y="66"/>
                    <a:pt x="71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1" y="61"/>
                    <a:pt x="71" y="62"/>
                    <a:pt x="71" y="61"/>
                  </a:cubicBezTo>
                  <a:cubicBezTo>
                    <a:pt x="71" y="61"/>
                    <a:pt x="70" y="61"/>
                    <a:pt x="70" y="61"/>
                  </a:cubicBezTo>
                  <a:close/>
                  <a:moveTo>
                    <a:pt x="61" y="63"/>
                  </a:moveTo>
                  <a:cubicBezTo>
                    <a:pt x="61" y="64"/>
                    <a:pt x="61" y="65"/>
                    <a:pt x="62" y="66"/>
                  </a:cubicBezTo>
                  <a:cubicBezTo>
                    <a:pt x="62" y="64"/>
                    <a:pt x="62" y="62"/>
                    <a:pt x="62" y="61"/>
                  </a:cubicBezTo>
                  <a:cubicBezTo>
                    <a:pt x="62" y="62"/>
                    <a:pt x="61" y="62"/>
                    <a:pt x="61" y="63"/>
                  </a:cubicBezTo>
                  <a:close/>
                  <a:moveTo>
                    <a:pt x="25" y="65"/>
                  </a:moveTo>
                  <a:cubicBezTo>
                    <a:pt x="26" y="64"/>
                    <a:pt x="27" y="63"/>
                    <a:pt x="27" y="62"/>
                  </a:cubicBezTo>
                  <a:cubicBezTo>
                    <a:pt x="26" y="63"/>
                    <a:pt x="26" y="64"/>
                    <a:pt x="25" y="65"/>
                  </a:cubicBezTo>
                  <a:close/>
                  <a:moveTo>
                    <a:pt x="31" y="63"/>
                  </a:moveTo>
                  <a:cubicBezTo>
                    <a:pt x="31" y="63"/>
                    <a:pt x="32" y="63"/>
                    <a:pt x="32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3"/>
                    <a:pt x="31" y="64"/>
                    <a:pt x="31" y="63"/>
                  </a:cubicBezTo>
                  <a:cubicBezTo>
                    <a:pt x="31" y="63"/>
                    <a:pt x="32" y="63"/>
                    <a:pt x="32" y="62"/>
                  </a:cubicBezTo>
                  <a:cubicBezTo>
                    <a:pt x="31" y="62"/>
                    <a:pt x="31" y="63"/>
                    <a:pt x="31" y="63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5"/>
                    <a:pt x="31" y="65"/>
                    <a:pt x="32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1" y="63"/>
                    <a:pt x="32" y="63"/>
                    <a:pt x="31" y="63"/>
                  </a:cubicBezTo>
                  <a:close/>
                  <a:moveTo>
                    <a:pt x="42" y="64"/>
                  </a:moveTo>
                  <a:cubicBezTo>
                    <a:pt x="41" y="64"/>
                    <a:pt x="41" y="65"/>
                    <a:pt x="41" y="65"/>
                  </a:cubicBezTo>
                  <a:cubicBezTo>
                    <a:pt x="41" y="64"/>
                    <a:pt x="41" y="65"/>
                    <a:pt x="41" y="65"/>
                  </a:cubicBezTo>
                  <a:cubicBezTo>
                    <a:pt x="42" y="64"/>
                    <a:pt x="44" y="63"/>
                    <a:pt x="43" y="62"/>
                  </a:cubicBezTo>
                  <a:cubicBezTo>
                    <a:pt x="42" y="63"/>
                    <a:pt x="42" y="64"/>
                    <a:pt x="41" y="65"/>
                  </a:cubicBezTo>
                  <a:cubicBezTo>
                    <a:pt x="41" y="64"/>
                    <a:pt x="42" y="64"/>
                    <a:pt x="42" y="64"/>
                  </a:cubicBezTo>
                  <a:close/>
                  <a:moveTo>
                    <a:pt x="35" y="65"/>
                  </a:moveTo>
                  <a:cubicBezTo>
                    <a:pt x="35" y="65"/>
                    <a:pt x="36" y="64"/>
                    <a:pt x="36" y="63"/>
                  </a:cubicBezTo>
                  <a:cubicBezTo>
                    <a:pt x="36" y="63"/>
                    <a:pt x="36" y="62"/>
                    <a:pt x="36" y="62"/>
                  </a:cubicBezTo>
                  <a:cubicBezTo>
                    <a:pt x="35" y="63"/>
                    <a:pt x="35" y="64"/>
                    <a:pt x="35" y="65"/>
                  </a:cubicBezTo>
                  <a:close/>
                  <a:moveTo>
                    <a:pt x="37" y="64"/>
                  </a:move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9" y="63"/>
                    <a:pt x="39" y="63"/>
                  </a:cubicBezTo>
                  <a:cubicBezTo>
                    <a:pt x="39" y="63"/>
                    <a:pt x="39" y="62"/>
                    <a:pt x="38" y="62"/>
                  </a:cubicBezTo>
                  <a:cubicBezTo>
                    <a:pt x="38" y="63"/>
                    <a:pt x="37" y="63"/>
                    <a:pt x="37" y="64"/>
                  </a:cubicBezTo>
                  <a:close/>
                  <a:moveTo>
                    <a:pt x="57" y="64"/>
                  </a:moveTo>
                  <a:cubicBezTo>
                    <a:pt x="57" y="64"/>
                    <a:pt x="57" y="64"/>
                    <a:pt x="58" y="64"/>
                  </a:cubicBezTo>
                  <a:cubicBezTo>
                    <a:pt x="58" y="64"/>
                    <a:pt x="59" y="63"/>
                    <a:pt x="59" y="63"/>
                  </a:cubicBezTo>
                  <a:cubicBezTo>
                    <a:pt x="58" y="63"/>
                    <a:pt x="58" y="63"/>
                    <a:pt x="57" y="64"/>
                  </a:cubicBezTo>
                  <a:close/>
                  <a:moveTo>
                    <a:pt x="63" y="64"/>
                  </a:moveTo>
                  <a:cubicBezTo>
                    <a:pt x="63" y="64"/>
                    <a:pt x="63" y="64"/>
                    <a:pt x="64" y="64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63"/>
                    <a:pt x="63" y="64"/>
                    <a:pt x="63" y="64"/>
                  </a:cubicBezTo>
                  <a:close/>
                  <a:moveTo>
                    <a:pt x="50" y="65"/>
                  </a:moveTo>
                  <a:cubicBezTo>
                    <a:pt x="50" y="66"/>
                    <a:pt x="50" y="66"/>
                    <a:pt x="51" y="67"/>
                  </a:cubicBezTo>
                  <a:cubicBezTo>
                    <a:pt x="52" y="67"/>
                    <a:pt x="52" y="66"/>
                    <a:pt x="52" y="65"/>
                  </a:cubicBezTo>
                  <a:cubicBezTo>
                    <a:pt x="52" y="64"/>
                    <a:pt x="52" y="63"/>
                    <a:pt x="51" y="63"/>
                  </a:cubicBezTo>
                  <a:cubicBezTo>
                    <a:pt x="51" y="64"/>
                    <a:pt x="50" y="64"/>
                    <a:pt x="50" y="65"/>
                  </a:cubicBezTo>
                  <a:close/>
                  <a:moveTo>
                    <a:pt x="46" y="65"/>
                  </a:moveTo>
                  <a:cubicBezTo>
                    <a:pt x="47" y="65"/>
                    <a:pt x="47" y="66"/>
                    <a:pt x="47" y="66"/>
                  </a:cubicBezTo>
                  <a:cubicBezTo>
                    <a:pt x="47" y="66"/>
                    <a:pt x="47" y="66"/>
                    <a:pt x="48" y="6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6"/>
                    <a:pt x="48" y="66"/>
                    <a:pt x="48" y="65"/>
                  </a:cubicBezTo>
                  <a:cubicBezTo>
                    <a:pt x="48" y="65"/>
                    <a:pt x="48" y="64"/>
                    <a:pt x="47" y="63"/>
                  </a:cubicBezTo>
                  <a:cubicBezTo>
                    <a:pt x="47" y="64"/>
                    <a:pt x="46" y="64"/>
                    <a:pt x="46" y="65"/>
                  </a:cubicBezTo>
                  <a:close/>
                  <a:moveTo>
                    <a:pt x="54" y="64"/>
                  </a:moveTo>
                  <a:cubicBezTo>
                    <a:pt x="54" y="65"/>
                    <a:pt x="54" y="65"/>
                    <a:pt x="54" y="65"/>
                  </a:cubicBezTo>
                  <a:cubicBezTo>
                    <a:pt x="54" y="65"/>
                    <a:pt x="55" y="65"/>
                    <a:pt x="54" y="64"/>
                  </a:cubicBezTo>
                  <a:close/>
                  <a:moveTo>
                    <a:pt x="54" y="66"/>
                  </a:moveTo>
                  <a:cubicBezTo>
                    <a:pt x="55" y="66"/>
                    <a:pt x="57" y="64"/>
                    <a:pt x="56" y="63"/>
                  </a:cubicBezTo>
                  <a:cubicBezTo>
                    <a:pt x="55" y="64"/>
                    <a:pt x="54" y="65"/>
                    <a:pt x="54" y="66"/>
                  </a:cubicBezTo>
                  <a:close/>
                  <a:moveTo>
                    <a:pt x="42" y="66"/>
                  </a:moveTo>
                  <a:cubicBezTo>
                    <a:pt x="42" y="65"/>
                    <a:pt x="43" y="65"/>
                    <a:pt x="43" y="65"/>
                  </a:cubicBezTo>
                  <a:cubicBezTo>
                    <a:pt x="43" y="66"/>
                    <a:pt x="42" y="66"/>
                    <a:pt x="42" y="66"/>
                  </a:cubicBezTo>
                  <a:cubicBezTo>
                    <a:pt x="42" y="67"/>
                    <a:pt x="42" y="67"/>
                    <a:pt x="43" y="67"/>
                  </a:cubicBezTo>
                  <a:cubicBezTo>
                    <a:pt x="44" y="66"/>
                    <a:pt x="44" y="66"/>
                    <a:pt x="45" y="65"/>
                  </a:cubicBezTo>
                  <a:cubicBezTo>
                    <a:pt x="45" y="64"/>
                    <a:pt x="45" y="64"/>
                    <a:pt x="44" y="64"/>
                  </a:cubicBezTo>
                  <a:cubicBezTo>
                    <a:pt x="43" y="63"/>
                    <a:pt x="42" y="65"/>
                    <a:pt x="42" y="66"/>
                  </a:cubicBezTo>
                  <a:close/>
                  <a:moveTo>
                    <a:pt x="27" y="67"/>
                  </a:moveTo>
                  <a:cubicBezTo>
                    <a:pt x="27" y="66"/>
                    <a:pt x="28" y="65"/>
                    <a:pt x="28" y="64"/>
                  </a:cubicBezTo>
                  <a:cubicBezTo>
                    <a:pt x="27" y="65"/>
                    <a:pt x="27" y="66"/>
                    <a:pt x="27" y="67"/>
                  </a:cubicBezTo>
                  <a:close/>
                  <a:moveTo>
                    <a:pt x="36" y="67"/>
                  </a:moveTo>
                  <a:cubicBezTo>
                    <a:pt x="36" y="67"/>
                    <a:pt x="37" y="66"/>
                    <a:pt x="37" y="65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6" y="65"/>
                    <a:pt x="35" y="66"/>
                    <a:pt x="36" y="67"/>
                  </a:cubicBezTo>
                  <a:close/>
                  <a:moveTo>
                    <a:pt x="58" y="65"/>
                  </a:moveTo>
                  <a:cubicBezTo>
                    <a:pt x="58" y="65"/>
                    <a:pt x="59" y="64"/>
                    <a:pt x="59" y="64"/>
                  </a:cubicBezTo>
                  <a:cubicBezTo>
                    <a:pt x="58" y="64"/>
                    <a:pt x="58" y="65"/>
                    <a:pt x="58" y="65"/>
                  </a:cubicBezTo>
                  <a:close/>
                  <a:moveTo>
                    <a:pt x="39" y="65"/>
                  </a:move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40" y="65"/>
                    <a:pt x="40" y="65"/>
                  </a:cubicBezTo>
                  <a:cubicBezTo>
                    <a:pt x="40" y="65"/>
                    <a:pt x="40" y="64"/>
                    <a:pt x="40" y="64"/>
                  </a:cubicBezTo>
                  <a:cubicBezTo>
                    <a:pt x="39" y="65"/>
                    <a:pt x="39" y="65"/>
                    <a:pt x="39" y="65"/>
                  </a:cubicBezTo>
                  <a:close/>
                  <a:moveTo>
                    <a:pt x="58" y="66"/>
                  </a:moveTo>
                  <a:cubicBezTo>
                    <a:pt x="59" y="67"/>
                    <a:pt x="59" y="68"/>
                    <a:pt x="59" y="68"/>
                  </a:cubicBezTo>
                  <a:cubicBezTo>
                    <a:pt x="60" y="68"/>
                    <a:pt x="61" y="67"/>
                    <a:pt x="61" y="66"/>
                  </a:cubicBezTo>
                  <a:cubicBezTo>
                    <a:pt x="60" y="67"/>
                    <a:pt x="60" y="65"/>
                    <a:pt x="59" y="64"/>
                  </a:cubicBezTo>
                  <a:cubicBezTo>
                    <a:pt x="59" y="65"/>
                    <a:pt x="58" y="66"/>
                    <a:pt x="58" y="66"/>
                  </a:cubicBezTo>
                  <a:close/>
                  <a:moveTo>
                    <a:pt x="29" y="67"/>
                  </a:moveTo>
                  <a:cubicBezTo>
                    <a:pt x="30" y="66"/>
                    <a:pt x="30" y="66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6"/>
                    <a:pt x="29" y="66"/>
                    <a:pt x="29" y="67"/>
                  </a:cubicBezTo>
                  <a:close/>
                  <a:moveTo>
                    <a:pt x="63" y="65"/>
                  </a:moveTo>
                  <a:cubicBezTo>
                    <a:pt x="63" y="66"/>
                    <a:pt x="62" y="67"/>
                    <a:pt x="63" y="68"/>
                  </a:cubicBezTo>
                  <a:cubicBezTo>
                    <a:pt x="64" y="67"/>
                    <a:pt x="65" y="67"/>
                    <a:pt x="64" y="66"/>
                  </a:cubicBezTo>
                  <a:cubicBezTo>
                    <a:pt x="64" y="66"/>
                    <a:pt x="64" y="65"/>
                    <a:pt x="64" y="65"/>
                  </a:cubicBezTo>
                  <a:cubicBezTo>
                    <a:pt x="64" y="65"/>
                    <a:pt x="63" y="65"/>
                    <a:pt x="63" y="65"/>
                  </a:cubicBezTo>
                  <a:cubicBezTo>
                    <a:pt x="63" y="65"/>
                    <a:pt x="63" y="66"/>
                    <a:pt x="63" y="65"/>
                  </a:cubicBezTo>
                  <a:close/>
                  <a:moveTo>
                    <a:pt x="24" y="69"/>
                  </a:moveTo>
                  <a:cubicBezTo>
                    <a:pt x="25" y="68"/>
                    <a:pt x="26" y="67"/>
                    <a:pt x="26" y="65"/>
                  </a:cubicBezTo>
                  <a:cubicBezTo>
                    <a:pt x="25" y="66"/>
                    <a:pt x="24" y="67"/>
                    <a:pt x="24" y="69"/>
                  </a:cubicBezTo>
                  <a:close/>
                  <a:moveTo>
                    <a:pt x="39" y="67"/>
                  </a:moveTo>
                  <a:cubicBezTo>
                    <a:pt x="40" y="67"/>
                    <a:pt x="40" y="66"/>
                    <a:pt x="41" y="66"/>
                  </a:cubicBezTo>
                  <a:cubicBezTo>
                    <a:pt x="41" y="66"/>
                    <a:pt x="40" y="66"/>
                    <a:pt x="40" y="66"/>
                  </a:cubicBezTo>
                  <a:cubicBezTo>
                    <a:pt x="40" y="66"/>
                    <a:pt x="39" y="66"/>
                    <a:pt x="39" y="67"/>
                  </a:cubicBezTo>
                  <a:close/>
                  <a:moveTo>
                    <a:pt x="43" y="69"/>
                  </a:moveTo>
                  <a:cubicBezTo>
                    <a:pt x="44" y="69"/>
                    <a:pt x="44" y="70"/>
                    <a:pt x="44" y="70"/>
                  </a:cubicBezTo>
                  <a:cubicBezTo>
                    <a:pt x="45" y="69"/>
                    <a:pt x="47" y="67"/>
                    <a:pt x="45" y="66"/>
                  </a:cubicBezTo>
                  <a:cubicBezTo>
                    <a:pt x="45" y="67"/>
                    <a:pt x="43" y="68"/>
                    <a:pt x="43" y="69"/>
                  </a:cubicBezTo>
                  <a:close/>
                  <a:moveTo>
                    <a:pt x="51" y="68"/>
                  </a:moveTo>
                  <a:cubicBezTo>
                    <a:pt x="51" y="68"/>
                    <a:pt x="52" y="69"/>
                    <a:pt x="52" y="69"/>
                  </a:cubicBezTo>
                  <a:cubicBezTo>
                    <a:pt x="53" y="69"/>
                    <a:pt x="53" y="68"/>
                    <a:pt x="54" y="67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2" y="66"/>
                    <a:pt x="52" y="67"/>
                    <a:pt x="51" y="68"/>
                  </a:cubicBezTo>
                  <a:close/>
                  <a:moveTo>
                    <a:pt x="55" y="67"/>
                  </a:moveTo>
                  <a:cubicBezTo>
                    <a:pt x="55" y="67"/>
                    <a:pt x="55" y="68"/>
                    <a:pt x="55" y="68"/>
                  </a:cubicBezTo>
                  <a:cubicBezTo>
                    <a:pt x="56" y="67"/>
                    <a:pt x="56" y="66"/>
                    <a:pt x="56" y="66"/>
                  </a:cubicBezTo>
                  <a:cubicBezTo>
                    <a:pt x="56" y="66"/>
                    <a:pt x="55" y="67"/>
                    <a:pt x="55" y="67"/>
                  </a:cubicBezTo>
                  <a:close/>
                  <a:moveTo>
                    <a:pt x="30" y="67"/>
                  </a:moveTo>
                  <a:cubicBezTo>
                    <a:pt x="31" y="68"/>
                    <a:pt x="31" y="67"/>
                    <a:pt x="31" y="67"/>
                  </a:cubicBezTo>
                  <a:cubicBezTo>
                    <a:pt x="31" y="66"/>
                    <a:pt x="31" y="66"/>
                    <a:pt x="30" y="66"/>
                  </a:cubicBezTo>
                  <a:cubicBezTo>
                    <a:pt x="30" y="66"/>
                    <a:pt x="30" y="67"/>
                    <a:pt x="30" y="67"/>
                  </a:cubicBezTo>
                  <a:close/>
                  <a:moveTo>
                    <a:pt x="32" y="67"/>
                  </a:moveTo>
                  <a:cubicBezTo>
                    <a:pt x="32" y="67"/>
                    <a:pt x="33" y="68"/>
                    <a:pt x="33" y="68"/>
                  </a:cubicBezTo>
                  <a:cubicBezTo>
                    <a:pt x="33" y="67"/>
                    <a:pt x="34" y="67"/>
                    <a:pt x="33" y="66"/>
                  </a:cubicBezTo>
                  <a:cubicBezTo>
                    <a:pt x="33" y="66"/>
                    <a:pt x="33" y="67"/>
                    <a:pt x="32" y="67"/>
                  </a:cubicBezTo>
                  <a:close/>
                  <a:moveTo>
                    <a:pt x="48" y="68"/>
                  </a:moveTo>
                  <a:cubicBezTo>
                    <a:pt x="49" y="68"/>
                    <a:pt x="48" y="69"/>
                    <a:pt x="49" y="69"/>
                  </a:cubicBezTo>
                  <a:cubicBezTo>
                    <a:pt x="49" y="69"/>
                    <a:pt x="50" y="68"/>
                    <a:pt x="50" y="68"/>
                  </a:cubicBezTo>
                  <a:cubicBezTo>
                    <a:pt x="49" y="67"/>
                    <a:pt x="50" y="66"/>
                    <a:pt x="49" y="66"/>
                  </a:cubicBezTo>
                  <a:cubicBezTo>
                    <a:pt x="49" y="67"/>
                    <a:pt x="48" y="67"/>
                    <a:pt x="48" y="68"/>
                  </a:cubicBezTo>
                  <a:close/>
                  <a:moveTo>
                    <a:pt x="36" y="68"/>
                  </a:moveTo>
                  <a:cubicBezTo>
                    <a:pt x="37" y="69"/>
                    <a:pt x="36" y="69"/>
                    <a:pt x="37" y="69"/>
                  </a:cubicBezTo>
                  <a:cubicBezTo>
                    <a:pt x="37" y="68"/>
                    <a:pt x="38" y="68"/>
                    <a:pt x="38" y="67"/>
                  </a:cubicBezTo>
                  <a:cubicBezTo>
                    <a:pt x="38" y="66"/>
                    <a:pt x="37" y="68"/>
                    <a:pt x="36" y="68"/>
                  </a:cubicBezTo>
                  <a:close/>
                  <a:moveTo>
                    <a:pt x="40" y="68"/>
                  </a:moveTo>
                  <a:cubicBezTo>
                    <a:pt x="40" y="68"/>
                    <a:pt x="41" y="68"/>
                    <a:pt x="40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2" y="68"/>
                    <a:pt x="42" y="67"/>
                    <a:pt x="41" y="67"/>
                  </a:cubicBezTo>
                  <a:cubicBezTo>
                    <a:pt x="41" y="67"/>
                    <a:pt x="40" y="67"/>
                    <a:pt x="40" y="68"/>
                  </a:cubicBezTo>
                  <a:close/>
                  <a:moveTo>
                    <a:pt x="66" y="70"/>
                  </a:moveTo>
                  <a:cubicBezTo>
                    <a:pt x="66" y="69"/>
                    <a:pt x="66" y="69"/>
                    <a:pt x="67" y="69"/>
                  </a:cubicBezTo>
                  <a:cubicBezTo>
                    <a:pt x="67" y="68"/>
                    <a:pt x="66" y="67"/>
                    <a:pt x="66" y="67"/>
                  </a:cubicBezTo>
                  <a:cubicBezTo>
                    <a:pt x="66" y="67"/>
                    <a:pt x="66" y="68"/>
                    <a:pt x="66" y="68"/>
                  </a:cubicBezTo>
                  <a:cubicBezTo>
                    <a:pt x="65" y="69"/>
                    <a:pt x="66" y="70"/>
                    <a:pt x="66" y="70"/>
                  </a:cubicBezTo>
                  <a:close/>
                  <a:moveTo>
                    <a:pt x="57" y="68"/>
                  </a:moveTo>
                  <a:cubicBezTo>
                    <a:pt x="56" y="68"/>
                    <a:pt x="56" y="68"/>
                    <a:pt x="56" y="68"/>
                  </a:cubicBezTo>
                  <a:cubicBezTo>
                    <a:pt x="57" y="69"/>
                    <a:pt x="56" y="70"/>
                    <a:pt x="57" y="71"/>
                  </a:cubicBezTo>
                  <a:cubicBezTo>
                    <a:pt x="58" y="70"/>
                    <a:pt x="58" y="70"/>
                    <a:pt x="59" y="69"/>
                  </a:cubicBezTo>
                  <a:cubicBezTo>
                    <a:pt x="58" y="69"/>
                    <a:pt x="58" y="67"/>
                    <a:pt x="57" y="67"/>
                  </a:cubicBezTo>
                  <a:cubicBezTo>
                    <a:pt x="57" y="67"/>
                    <a:pt x="56" y="68"/>
                    <a:pt x="57" y="68"/>
                  </a:cubicBezTo>
                  <a:close/>
                  <a:moveTo>
                    <a:pt x="64" y="69"/>
                  </a:moveTo>
                  <a:cubicBezTo>
                    <a:pt x="64" y="69"/>
                    <a:pt x="64" y="70"/>
                    <a:pt x="65" y="70"/>
                  </a:cubicBezTo>
                  <a:cubicBezTo>
                    <a:pt x="65" y="69"/>
                    <a:pt x="65" y="68"/>
                    <a:pt x="65" y="67"/>
                  </a:cubicBezTo>
                  <a:cubicBezTo>
                    <a:pt x="65" y="68"/>
                    <a:pt x="64" y="68"/>
                    <a:pt x="64" y="69"/>
                  </a:cubicBezTo>
                  <a:close/>
                  <a:moveTo>
                    <a:pt x="34" y="68"/>
                  </a:moveTo>
                  <a:cubicBezTo>
                    <a:pt x="35" y="68"/>
                    <a:pt x="35" y="68"/>
                    <a:pt x="35" y="68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4" y="67"/>
                    <a:pt x="35" y="68"/>
                    <a:pt x="34" y="68"/>
                  </a:cubicBezTo>
                  <a:close/>
                  <a:moveTo>
                    <a:pt x="37" y="70"/>
                  </a:moveTo>
                  <a:cubicBezTo>
                    <a:pt x="38" y="69"/>
                    <a:pt x="38" y="68"/>
                    <a:pt x="39" y="68"/>
                  </a:cubicBezTo>
                  <a:cubicBezTo>
                    <a:pt x="38" y="68"/>
                    <a:pt x="38" y="69"/>
                    <a:pt x="37" y="70"/>
                  </a:cubicBezTo>
                  <a:close/>
                  <a:moveTo>
                    <a:pt x="27" y="72"/>
                  </a:moveTo>
                  <a:cubicBezTo>
                    <a:pt x="27" y="72"/>
                    <a:pt x="28" y="71"/>
                    <a:pt x="28" y="70"/>
                  </a:cubicBezTo>
                  <a:cubicBezTo>
                    <a:pt x="27" y="70"/>
                    <a:pt x="29" y="68"/>
                    <a:pt x="28" y="68"/>
                  </a:cubicBezTo>
                  <a:cubicBezTo>
                    <a:pt x="27" y="69"/>
                    <a:pt x="26" y="71"/>
                    <a:pt x="27" y="72"/>
                  </a:cubicBezTo>
                  <a:close/>
                  <a:moveTo>
                    <a:pt x="61" y="70"/>
                  </a:moveTo>
                  <a:cubicBezTo>
                    <a:pt x="61" y="70"/>
                    <a:pt x="61" y="70"/>
                    <a:pt x="62" y="69"/>
                  </a:cubicBezTo>
                  <a:cubicBezTo>
                    <a:pt x="61" y="69"/>
                    <a:pt x="62" y="69"/>
                    <a:pt x="61" y="68"/>
                  </a:cubicBezTo>
                  <a:cubicBezTo>
                    <a:pt x="60" y="68"/>
                    <a:pt x="60" y="70"/>
                    <a:pt x="61" y="70"/>
                  </a:cubicBezTo>
                  <a:close/>
                  <a:moveTo>
                    <a:pt x="53" y="71"/>
                  </a:moveTo>
                  <a:cubicBezTo>
                    <a:pt x="53" y="70"/>
                    <a:pt x="54" y="70"/>
                    <a:pt x="55" y="69"/>
                  </a:cubicBezTo>
                  <a:cubicBezTo>
                    <a:pt x="54" y="67"/>
                    <a:pt x="52" y="70"/>
                    <a:pt x="53" y="71"/>
                  </a:cubicBezTo>
                  <a:close/>
                  <a:moveTo>
                    <a:pt x="33" y="69"/>
                  </a:moveTo>
                  <a:cubicBezTo>
                    <a:pt x="33" y="69"/>
                    <a:pt x="34" y="69"/>
                    <a:pt x="34" y="68"/>
                  </a:cubicBezTo>
                  <a:cubicBezTo>
                    <a:pt x="33" y="68"/>
                    <a:pt x="33" y="69"/>
                    <a:pt x="33" y="69"/>
                  </a:cubicBezTo>
                  <a:close/>
                  <a:moveTo>
                    <a:pt x="38" y="71"/>
                  </a:moveTo>
                  <a:cubicBezTo>
                    <a:pt x="39" y="70"/>
                    <a:pt x="39" y="69"/>
                    <a:pt x="40" y="69"/>
                  </a:cubicBezTo>
                  <a:cubicBezTo>
                    <a:pt x="40" y="69"/>
                    <a:pt x="40" y="69"/>
                    <a:pt x="39" y="69"/>
                  </a:cubicBezTo>
                  <a:cubicBezTo>
                    <a:pt x="39" y="69"/>
                    <a:pt x="38" y="70"/>
                    <a:pt x="38" y="71"/>
                  </a:cubicBezTo>
                  <a:close/>
                  <a:moveTo>
                    <a:pt x="45" y="71"/>
                  </a:moveTo>
                  <a:cubicBezTo>
                    <a:pt x="46" y="71"/>
                    <a:pt x="46" y="72"/>
                    <a:pt x="46" y="72"/>
                  </a:cubicBezTo>
                  <a:cubicBezTo>
                    <a:pt x="47" y="71"/>
                    <a:pt x="48" y="71"/>
                    <a:pt x="48" y="70"/>
                  </a:cubicBezTo>
                  <a:cubicBezTo>
                    <a:pt x="48" y="70"/>
                    <a:pt x="48" y="69"/>
                    <a:pt x="47" y="69"/>
                  </a:cubicBezTo>
                  <a:cubicBezTo>
                    <a:pt x="46" y="69"/>
                    <a:pt x="46" y="70"/>
                    <a:pt x="45" y="71"/>
                  </a:cubicBezTo>
                  <a:close/>
                  <a:moveTo>
                    <a:pt x="41" y="70"/>
                  </a:moveTo>
                  <a:cubicBezTo>
                    <a:pt x="42" y="71"/>
                    <a:pt x="42" y="71"/>
                    <a:pt x="43" y="72"/>
                  </a:cubicBezTo>
                  <a:cubicBezTo>
                    <a:pt x="43" y="71"/>
                    <a:pt x="43" y="71"/>
                    <a:pt x="44" y="71"/>
                  </a:cubicBezTo>
                  <a:cubicBezTo>
                    <a:pt x="43" y="70"/>
                    <a:pt x="43" y="69"/>
                    <a:pt x="42" y="69"/>
                  </a:cubicBezTo>
                  <a:cubicBezTo>
                    <a:pt x="42" y="69"/>
                    <a:pt x="42" y="70"/>
                    <a:pt x="41" y="70"/>
                  </a:cubicBezTo>
                  <a:close/>
                  <a:moveTo>
                    <a:pt x="49" y="70"/>
                  </a:moveTo>
                  <a:cubicBezTo>
                    <a:pt x="50" y="70"/>
                    <a:pt x="50" y="71"/>
                    <a:pt x="50" y="71"/>
                  </a:cubicBezTo>
                  <a:cubicBezTo>
                    <a:pt x="51" y="71"/>
                    <a:pt x="51" y="71"/>
                    <a:pt x="51" y="70"/>
                  </a:cubicBezTo>
                  <a:cubicBezTo>
                    <a:pt x="51" y="69"/>
                    <a:pt x="50" y="69"/>
                    <a:pt x="49" y="70"/>
                  </a:cubicBezTo>
                  <a:close/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6" y="70"/>
                    <a:pt x="36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70"/>
                    <a:pt x="35" y="70"/>
                    <a:pt x="35" y="71"/>
                  </a:cubicBezTo>
                  <a:close/>
                  <a:moveTo>
                    <a:pt x="39" y="71"/>
                  </a:moveTo>
                  <a:cubicBezTo>
                    <a:pt x="38" y="71"/>
                    <a:pt x="38" y="71"/>
                    <a:pt x="38" y="71"/>
                  </a:cubicBezTo>
                  <a:cubicBezTo>
                    <a:pt x="38" y="72"/>
                    <a:pt x="39" y="71"/>
                    <a:pt x="39" y="72"/>
                  </a:cubicBezTo>
                  <a:cubicBezTo>
                    <a:pt x="39" y="71"/>
                    <a:pt x="40" y="71"/>
                    <a:pt x="40" y="70"/>
                  </a:cubicBezTo>
                  <a:cubicBezTo>
                    <a:pt x="40" y="70"/>
                    <a:pt x="40" y="69"/>
                    <a:pt x="40" y="69"/>
                  </a:cubicBezTo>
                  <a:cubicBezTo>
                    <a:pt x="40" y="70"/>
                    <a:pt x="38" y="70"/>
                    <a:pt x="39" y="71"/>
                  </a:cubicBezTo>
                  <a:close/>
                  <a:moveTo>
                    <a:pt x="54" y="71"/>
                  </a:moveTo>
                  <a:cubicBezTo>
                    <a:pt x="54" y="72"/>
                    <a:pt x="54" y="73"/>
                    <a:pt x="55" y="73"/>
                  </a:cubicBezTo>
                  <a:cubicBezTo>
                    <a:pt x="56" y="73"/>
                    <a:pt x="56" y="70"/>
                    <a:pt x="55" y="70"/>
                  </a:cubicBezTo>
                  <a:cubicBezTo>
                    <a:pt x="55" y="70"/>
                    <a:pt x="54" y="71"/>
                    <a:pt x="54" y="71"/>
                  </a:cubicBezTo>
                  <a:close/>
                  <a:moveTo>
                    <a:pt x="32" y="71"/>
                  </a:moveTo>
                  <a:cubicBezTo>
                    <a:pt x="33" y="71"/>
                    <a:pt x="33" y="70"/>
                    <a:pt x="33" y="70"/>
                  </a:cubicBezTo>
                  <a:cubicBezTo>
                    <a:pt x="33" y="70"/>
                    <a:pt x="32" y="70"/>
                    <a:pt x="32" y="71"/>
                  </a:cubicBezTo>
                  <a:close/>
                  <a:moveTo>
                    <a:pt x="64" y="72"/>
                  </a:moveTo>
                  <a:cubicBezTo>
                    <a:pt x="64" y="72"/>
                    <a:pt x="64" y="72"/>
                    <a:pt x="64" y="72"/>
                  </a:cubicBezTo>
                  <a:cubicBezTo>
                    <a:pt x="64" y="71"/>
                    <a:pt x="63" y="70"/>
                    <a:pt x="63" y="70"/>
                  </a:cubicBezTo>
                  <a:cubicBezTo>
                    <a:pt x="63" y="71"/>
                    <a:pt x="63" y="72"/>
                    <a:pt x="64" y="72"/>
                  </a:cubicBezTo>
                  <a:close/>
                  <a:moveTo>
                    <a:pt x="36" y="72"/>
                  </a:moveTo>
                  <a:cubicBezTo>
                    <a:pt x="36" y="71"/>
                    <a:pt x="37" y="71"/>
                    <a:pt x="36" y="70"/>
                  </a:cubicBezTo>
                  <a:cubicBezTo>
                    <a:pt x="36" y="71"/>
                    <a:pt x="35" y="71"/>
                    <a:pt x="36" y="72"/>
                  </a:cubicBezTo>
                  <a:close/>
                  <a:moveTo>
                    <a:pt x="29" y="73"/>
                  </a:moveTo>
                  <a:cubicBezTo>
                    <a:pt x="30" y="72"/>
                    <a:pt x="30" y="72"/>
                    <a:pt x="31" y="71"/>
                  </a:cubicBezTo>
                  <a:cubicBezTo>
                    <a:pt x="30" y="71"/>
                    <a:pt x="31" y="70"/>
                    <a:pt x="30" y="70"/>
                  </a:cubicBezTo>
                  <a:cubicBezTo>
                    <a:pt x="30" y="71"/>
                    <a:pt x="29" y="71"/>
                    <a:pt x="29" y="73"/>
                  </a:cubicBezTo>
                  <a:close/>
                  <a:moveTo>
                    <a:pt x="58" y="72"/>
                  </a:moveTo>
                  <a:cubicBezTo>
                    <a:pt x="58" y="72"/>
                    <a:pt x="58" y="71"/>
                    <a:pt x="58" y="71"/>
                  </a:cubicBezTo>
                  <a:cubicBezTo>
                    <a:pt x="59" y="71"/>
                    <a:pt x="59" y="72"/>
                    <a:pt x="59" y="72"/>
                  </a:cubicBezTo>
                  <a:cubicBezTo>
                    <a:pt x="60" y="72"/>
                    <a:pt x="59" y="71"/>
                    <a:pt x="59" y="70"/>
                  </a:cubicBezTo>
                  <a:cubicBezTo>
                    <a:pt x="59" y="71"/>
                    <a:pt x="57" y="71"/>
                    <a:pt x="58" y="72"/>
                  </a:cubicBezTo>
                  <a:close/>
                  <a:moveTo>
                    <a:pt x="62" y="72"/>
                  </a:moveTo>
                  <a:cubicBezTo>
                    <a:pt x="61" y="71"/>
                    <a:pt x="62" y="71"/>
                    <a:pt x="62" y="71"/>
                  </a:cubicBezTo>
                  <a:cubicBezTo>
                    <a:pt x="61" y="71"/>
                    <a:pt x="61" y="72"/>
                    <a:pt x="62" y="72"/>
                  </a:cubicBezTo>
                  <a:close/>
                  <a:moveTo>
                    <a:pt x="21" y="79"/>
                  </a:moveTo>
                  <a:cubicBezTo>
                    <a:pt x="22" y="77"/>
                    <a:pt x="24" y="74"/>
                    <a:pt x="24" y="72"/>
                  </a:cubicBezTo>
                  <a:cubicBezTo>
                    <a:pt x="24" y="72"/>
                    <a:pt x="24" y="71"/>
                    <a:pt x="23" y="71"/>
                  </a:cubicBezTo>
                  <a:cubicBezTo>
                    <a:pt x="23" y="74"/>
                    <a:pt x="22" y="76"/>
                    <a:pt x="21" y="79"/>
                  </a:cubicBezTo>
                  <a:close/>
                  <a:moveTo>
                    <a:pt x="66" y="72"/>
                  </a:moveTo>
                  <a:cubicBezTo>
                    <a:pt x="66" y="72"/>
                    <a:pt x="66" y="72"/>
                    <a:pt x="66" y="72"/>
                  </a:cubicBezTo>
                  <a:cubicBezTo>
                    <a:pt x="66" y="72"/>
                    <a:pt x="67" y="71"/>
                    <a:pt x="66" y="71"/>
                  </a:cubicBezTo>
                  <a:cubicBezTo>
                    <a:pt x="66" y="71"/>
                    <a:pt x="66" y="71"/>
                    <a:pt x="66" y="72"/>
                  </a:cubicBezTo>
                  <a:close/>
                  <a:moveTo>
                    <a:pt x="25" y="73"/>
                  </a:moveTo>
                  <a:cubicBezTo>
                    <a:pt x="25" y="73"/>
                    <a:pt x="26" y="72"/>
                    <a:pt x="26" y="71"/>
                  </a:cubicBezTo>
                  <a:cubicBezTo>
                    <a:pt x="26" y="72"/>
                    <a:pt x="25" y="73"/>
                    <a:pt x="25" y="73"/>
                  </a:cubicBezTo>
                  <a:close/>
                  <a:moveTo>
                    <a:pt x="39" y="73"/>
                  </a:moveTo>
                  <a:cubicBezTo>
                    <a:pt x="40" y="73"/>
                    <a:pt x="40" y="74"/>
                    <a:pt x="40" y="74"/>
                  </a:cubicBezTo>
                  <a:cubicBezTo>
                    <a:pt x="41" y="74"/>
                    <a:pt x="42" y="73"/>
                    <a:pt x="42" y="73"/>
                  </a:cubicBezTo>
                  <a:cubicBezTo>
                    <a:pt x="42" y="72"/>
                    <a:pt x="41" y="71"/>
                    <a:pt x="41" y="71"/>
                  </a:cubicBezTo>
                  <a:cubicBezTo>
                    <a:pt x="40" y="71"/>
                    <a:pt x="40" y="72"/>
                    <a:pt x="39" y="73"/>
                  </a:cubicBezTo>
                  <a:close/>
                  <a:moveTo>
                    <a:pt x="51" y="73"/>
                  </a:moveTo>
                  <a:cubicBezTo>
                    <a:pt x="52" y="73"/>
                    <a:pt x="52" y="72"/>
                    <a:pt x="52" y="72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1" y="71"/>
                    <a:pt x="51" y="72"/>
                    <a:pt x="51" y="73"/>
                  </a:cubicBezTo>
                  <a:close/>
                  <a:moveTo>
                    <a:pt x="47" y="73"/>
                  </a:moveTo>
                  <a:cubicBezTo>
                    <a:pt x="47" y="74"/>
                    <a:pt x="47" y="74"/>
                    <a:pt x="48" y="74"/>
                  </a:cubicBezTo>
                  <a:cubicBezTo>
                    <a:pt x="48" y="74"/>
                    <a:pt x="49" y="73"/>
                    <a:pt x="50" y="72"/>
                  </a:cubicBezTo>
                  <a:cubicBezTo>
                    <a:pt x="49" y="70"/>
                    <a:pt x="47" y="72"/>
                    <a:pt x="47" y="73"/>
                  </a:cubicBezTo>
                  <a:close/>
                  <a:moveTo>
                    <a:pt x="37" y="72"/>
                  </a:moveTo>
                  <a:cubicBezTo>
                    <a:pt x="37" y="72"/>
                    <a:pt x="38" y="72"/>
                    <a:pt x="37" y="71"/>
                  </a:cubicBezTo>
                  <a:cubicBezTo>
                    <a:pt x="37" y="71"/>
                    <a:pt x="36" y="72"/>
                    <a:pt x="37" y="72"/>
                  </a:cubicBezTo>
                  <a:close/>
                  <a:moveTo>
                    <a:pt x="63" y="73"/>
                  </a:moveTo>
                  <a:cubicBezTo>
                    <a:pt x="63" y="73"/>
                    <a:pt x="63" y="73"/>
                    <a:pt x="63" y="72"/>
                  </a:cubicBezTo>
                  <a:cubicBezTo>
                    <a:pt x="63" y="72"/>
                    <a:pt x="63" y="71"/>
                    <a:pt x="62" y="72"/>
                  </a:cubicBezTo>
                  <a:cubicBezTo>
                    <a:pt x="63" y="72"/>
                    <a:pt x="62" y="73"/>
                    <a:pt x="63" y="73"/>
                  </a:cubicBezTo>
                  <a:close/>
                  <a:moveTo>
                    <a:pt x="43" y="73"/>
                  </a:moveTo>
                  <a:cubicBezTo>
                    <a:pt x="44" y="73"/>
                    <a:pt x="44" y="74"/>
                    <a:pt x="44" y="74"/>
                  </a:cubicBezTo>
                  <a:cubicBezTo>
                    <a:pt x="45" y="74"/>
                    <a:pt x="45" y="73"/>
                    <a:pt x="45" y="73"/>
                  </a:cubicBezTo>
                  <a:cubicBezTo>
                    <a:pt x="45" y="73"/>
                    <a:pt x="45" y="72"/>
                    <a:pt x="44" y="72"/>
                  </a:cubicBezTo>
                  <a:cubicBezTo>
                    <a:pt x="44" y="72"/>
                    <a:pt x="43" y="72"/>
                    <a:pt x="43" y="73"/>
                  </a:cubicBezTo>
                  <a:close/>
                  <a:moveTo>
                    <a:pt x="36" y="74"/>
                  </a:moveTo>
                  <a:cubicBezTo>
                    <a:pt x="37" y="74"/>
                    <a:pt x="37" y="74"/>
                    <a:pt x="37" y="74"/>
                  </a:cubicBezTo>
                  <a:cubicBezTo>
                    <a:pt x="37" y="74"/>
                    <a:pt x="38" y="73"/>
                    <a:pt x="38" y="72"/>
                  </a:cubicBezTo>
                  <a:cubicBezTo>
                    <a:pt x="37" y="72"/>
                    <a:pt x="37" y="73"/>
                    <a:pt x="36" y="74"/>
                  </a:cubicBezTo>
                  <a:close/>
                  <a:moveTo>
                    <a:pt x="33" y="73"/>
                  </a:moveTo>
                  <a:cubicBezTo>
                    <a:pt x="34" y="73"/>
                    <a:pt x="34" y="73"/>
                    <a:pt x="34" y="72"/>
                  </a:cubicBezTo>
                  <a:cubicBezTo>
                    <a:pt x="33" y="72"/>
                    <a:pt x="33" y="73"/>
                    <a:pt x="33" y="73"/>
                  </a:cubicBezTo>
                  <a:close/>
                  <a:moveTo>
                    <a:pt x="67" y="73"/>
                  </a:moveTo>
                  <a:cubicBezTo>
                    <a:pt x="67" y="73"/>
                    <a:pt x="67" y="73"/>
                    <a:pt x="67" y="72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67" y="73"/>
                    <a:pt x="67" y="73"/>
                    <a:pt x="67" y="73"/>
                  </a:cubicBezTo>
                  <a:close/>
                  <a:moveTo>
                    <a:pt x="53" y="73"/>
                  </a:moveTo>
                  <a:cubicBezTo>
                    <a:pt x="53" y="74"/>
                    <a:pt x="52" y="75"/>
                    <a:pt x="53" y="75"/>
                  </a:cubicBezTo>
                  <a:cubicBezTo>
                    <a:pt x="54" y="75"/>
                    <a:pt x="54" y="75"/>
                    <a:pt x="54" y="74"/>
                  </a:cubicBezTo>
                  <a:cubicBezTo>
                    <a:pt x="54" y="74"/>
                    <a:pt x="53" y="73"/>
                    <a:pt x="53" y="73"/>
                  </a:cubicBezTo>
                  <a:close/>
                  <a:moveTo>
                    <a:pt x="53" y="73"/>
                  </a:moveTo>
                  <a:cubicBezTo>
                    <a:pt x="53" y="73"/>
                    <a:pt x="53" y="72"/>
                    <a:pt x="53" y="73"/>
                  </a:cubicBezTo>
                  <a:cubicBezTo>
                    <a:pt x="53" y="73"/>
                    <a:pt x="52" y="73"/>
                    <a:pt x="53" y="73"/>
                  </a:cubicBezTo>
                  <a:cubicBezTo>
                    <a:pt x="53" y="73"/>
                    <a:pt x="53" y="73"/>
                    <a:pt x="53" y="73"/>
                  </a:cubicBezTo>
                  <a:close/>
                  <a:moveTo>
                    <a:pt x="34" y="74"/>
                  </a:moveTo>
                  <a:cubicBezTo>
                    <a:pt x="35" y="73"/>
                    <a:pt x="35" y="73"/>
                    <a:pt x="35" y="73"/>
                  </a:cubicBezTo>
                  <a:cubicBezTo>
                    <a:pt x="35" y="73"/>
                    <a:pt x="34" y="73"/>
                    <a:pt x="34" y="74"/>
                  </a:cubicBezTo>
                  <a:close/>
                  <a:moveTo>
                    <a:pt x="59" y="74"/>
                  </a:moveTo>
                  <a:cubicBezTo>
                    <a:pt x="59" y="75"/>
                    <a:pt x="60" y="75"/>
                    <a:pt x="60" y="76"/>
                  </a:cubicBezTo>
                  <a:cubicBezTo>
                    <a:pt x="62" y="75"/>
                    <a:pt x="60" y="73"/>
                    <a:pt x="60" y="73"/>
                  </a:cubicBezTo>
                  <a:cubicBezTo>
                    <a:pt x="60" y="73"/>
                    <a:pt x="59" y="73"/>
                    <a:pt x="59" y="74"/>
                  </a:cubicBezTo>
                  <a:close/>
                  <a:moveTo>
                    <a:pt x="64" y="73"/>
                  </a:moveTo>
                  <a:cubicBezTo>
                    <a:pt x="64" y="73"/>
                    <a:pt x="65" y="73"/>
                    <a:pt x="65" y="73"/>
                  </a:cubicBezTo>
                  <a:cubicBezTo>
                    <a:pt x="65" y="73"/>
                    <a:pt x="64" y="73"/>
                    <a:pt x="64" y="73"/>
                  </a:cubicBezTo>
                  <a:cubicBezTo>
                    <a:pt x="64" y="73"/>
                    <a:pt x="64" y="74"/>
                    <a:pt x="64" y="73"/>
                  </a:cubicBezTo>
                  <a:close/>
                  <a:moveTo>
                    <a:pt x="19" y="74"/>
                  </a:moveTo>
                  <a:cubicBezTo>
                    <a:pt x="19" y="74"/>
                    <a:pt x="20" y="73"/>
                    <a:pt x="19" y="73"/>
                  </a:cubicBezTo>
                  <a:cubicBezTo>
                    <a:pt x="19" y="73"/>
                    <a:pt x="19" y="73"/>
                    <a:pt x="19" y="74"/>
                  </a:cubicBezTo>
                  <a:close/>
                  <a:moveTo>
                    <a:pt x="29" y="74"/>
                  </a:moveTo>
                  <a:cubicBezTo>
                    <a:pt x="30" y="74"/>
                    <a:pt x="30" y="73"/>
                    <a:pt x="30" y="73"/>
                  </a:cubicBezTo>
                  <a:cubicBezTo>
                    <a:pt x="30" y="74"/>
                    <a:pt x="29" y="74"/>
                    <a:pt x="29" y="74"/>
                  </a:cubicBezTo>
                  <a:close/>
                  <a:moveTo>
                    <a:pt x="49" y="74"/>
                  </a:moveTo>
                  <a:cubicBezTo>
                    <a:pt x="49" y="74"/>
                    <a:pt x="48" y="75"/>
                    <a:pt x="48" y="75"/>
                  </a:cubicBezTo>
                  <a:cubicBezTo>
                    <a:pt x="48" y="76"/>
                    <a:pt x="48" y="76"/>
                    <a:pt x="49" y="76"/>
                  </a:cubicBezTo>
                  <a:cubicBezTo>
                    <a:pt x="49" y="75"/>
                    <a:pt x="50" y="74"/>
                    <a:pt x="51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3"/>
                    <a:pt x="49" y="74"/>
                    <a:pt x="49" y="74"/>
                  </a:cubicBezTo>
                  <a:close/>
                  <a:moveTo>
                    <a:pt x="56" y="76"/>
                  </a:moveTo>
                  <a:cubicBezTo>
                    <a:pt x="57" y="75"/>
                    <a:pt x="57" y="75"/>
                    <a:pt x="57" y="75"/>
                  </a:cubicBezTo>
                  <a:cubicBezTo>
                    <a:pt x="57" y="74"/>
                    <a:pt x="57" y="73"/>
                    <a:pt x="56" y="73"/>
                  </a:cubicBezTo>
                  <a:cubicBezTo>
                    <a:pt x="56" y="74"/>
                    <a:pt x="56" y="75"/>
                    <a:pt x="56" y="76"/>
                  </a:cubicBezTo>
                  <a:close/>
                  <a:moveTo>
                    <a:pt x="43" y="74"/>
                  </a:moveTo>
                  <a:cubicBezTo>
                    <a:pt x="42" y="74"/>
                    <a:pt x="42" y="75"/>
                    <a:pt x="41" y="76"/>
                  </a:cubicBezTo>
                  <a:cubicBezTo>
                    <a:pt x="41" y="76"/>
                    <a:pt x="42" y="76"/>
                    <a:pt x="42" y="77"/>
                  </a:cubicBezTo>
                  <a:cubicBezTo>
                    <a:pt x="43" y="76"/>
                    <a:pt x="43" y="76"/>
                    <a:pt x="44" y="75"/>
                  </a:cubicBezTo>
                  <a:cubicBezTo>
                    <a:pt x="43" y="75"/>
                    <a:pt x="43" y="74"/>
                    <a:pt x="43" y="74"/>
                  </a:cubicBezTo>
                  <a:close/>
                  <a:moveTo>
                    <a:pt x="64" y="75"/>
                  </a:moveTo>
                  <a:cubicBezTo>
                    <a:pt x="64" y="75"/>
                    <a:pt x="64" y="75"/>
                    <a:pt x="64" y="75"/>
                  </a:cubicBezTo>
                  <a:cubicBezTo>
                    <a:pt x="64" y="75"/>
                    <a:pt x="64" y="74"/>
                    <a:pt x="64" y="74"/>
                  </a:cubicBezTo>
                  <a:cubicBezTo>
                    <a:pt x="64" y="74"/>
                    <a:pt x="64" y="74"/>
                    <a:pt x="63" y="74"/>
                  </a:cubicBezTo>
                  <a:cubicBezTo>
                    <a:pt x="63" y="74"/>
                    <a:pt x="64" y="76"/>
                    <a:pt x="64" y="75"/>
                  </a:cubicBezTo>
                  <a:close/>
                  <a:moveTo>
                    <a:pt x="27" y="76"/>
                  </a:moveTo>
                  <a:cubicBezTo>
                    <a:pt x="28" y="75"/>
                    <a:pt x="28" y="74"/>
                    <a:pt x="27" y="74"/>
                  </a:cubicBezTo>
                  <a:cubicBezTo>
                    <a:pt x="27" y="74"/>
                    <a:pt x="27" y="75"/>
                    <a:pt x="27" y="76"/>
                  </a:cubicBezTo>
                  <a:close/>
                  <a:moveTo>
                    <a:pt x="46" y="76"/>
                  </a:moveTo>
                  <a:cubicBezTo>
                    <a:pt x="46" y="76"/>
                    <a:pt x="47" y="76"/>
                    <a:pt x="47" y="75"/>
                  </a:cubicBezTo>
                  <a:cubicBezTo>
                    <a:pt x="47" y="75"/>
                    <a:pt x="46" y="74"/>
                    <a:pt x="46" y="74"/>
                  </a:cubicBezTo>
                  <a:cubicBezTo>
                    <a:pt x="45" y="74"/>
                    <a:pt x="45" y="75"/>
                    <a:pt x="45" y="75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45" y="76"/>
                    <a:pt x="46" y="76"/>
                    <a:pt x="46" y="76"/>
                  </a:cubicBezTo>
                  <a:close/>
                  <a:moveTo>
                    <a:pt x="39" y="77"/>
                  </a:moveTo>
                  <a:cubicBezTo>
                    <a:pt x="40" y="76"/>
                    <a:pt x="40" y="74"/>
                    <a:pt x="39" y="74"/>
                  </a:cubicBezTo>
                  <a:cubicBezTo>
                    <a:pt x="38" y="75"/>
                    <a:pt x="38" y="76"/>
                    <a:pt x="39" y="77"/>
                  </a:cubicBezTo>
                  <a:close/>
                  <a:moveTo>
                    <a:pt x="19" y="75"/>
                  </a:moveTo>
                  <a:cubicBezTo>
                    <a:pt x="19" y="75"/>
                    <a:pt x="19" y="74"/>
                    <a:pt x="19" y="74"/>
                  </a:cubicBezTo>
                  <a:cubicBezTo>
                    <a:pt x="19" y="75"/>
                    <a:pt x="18" y="75"/>
                    <a:pt x="19" y="75"/>
                  </a:cubicBezTo>
                  <a:close/>
                  <a:moveTo>
                    <a:pt x="35" y="76"/>
                  </a:moveTo>
                  <a:cubicBezTo>
                    <a:pt x="35" y="76"/>
                    <a:pt x="36" y="75"/>
                    <a:pt x="36" y="74"/>
                  </a:cubicBezTo>
                  <a:cubicBezTo>
                    <a:pt x="35" y="74"/>
                    <a:pt x="35" y="75"/>
                    <a:pt x="35" y="76"/>
                  </a:cubicBezTo>
                  <a:close/>
                  <a:moveTo>
                    <a:pt x="49" y="77"/>
                  </a:moveTo>
                  <a:cubicBezTo>
                    <a:pt x="50" y="77"/>
                    <a:pt x="50" y="78"/>
                    <a:pt x="50" y="78"/>
                  </a:cubicBezTo>
                  <a:cubicBezTo>
                    <a:pt x="52" y="78"/>
                    <a:pt x="52" y="75"/>
                    <a:pt x="51" y="74"/>
                  </a:cubicBezTo>
                  <a:cubicBezTo>
                    <a:pt x="50" y="75"/>
                    <a:pt x="50" y="76"/>
                    <a:pt x="49" y="77"/>
                  </a:cubicBezTo>
                  <a:close/>
                  <a:moveTo>
                    <a:pt x="19" y="84"/>
                  </a:moveTo>
                  <a:cubicBezTo>
                    <a:pt x="19" y="81"/>
                    <a:pt x="21" y="77"/>
                    <a:pt x="22" y="75"/>
                  </a:cubicBezTo>
                  <a:cubicBezTo>
                    <a:pt x="22" y="75"/>
                    <a:pt x="22" y="74"/>
                    <a:pt x="22" y="75"/>
                  </a:cubicBezTo>
                  <a:cubicBezTo>
                    <a:pt x="21" y="78"/>
                    <a:pt x="19" y="81"/>
                    <a:pt x="19" y="84"/>
                  </a:cubicBezTo>
                  <a:close/>
                  <a:moveTo>
                    <a:pt x="30" y="76"/>
                  </a:moveTo>
                  <a:cubicBezTo>
                    <a:pt x="30" y="75"/>
                    <a:pt x="31" y="75"/>
                    <a:pt x="30" y="75"/>
                  </a:cubicBezTo>
                  <a:cubicBezTo>
                    <a:pt x="30" y="75"/>
                    <a:pt x="29" y="75"/>
                    <a:pt x="30" y="76"/>
                  </a:cubicBezTo>
                  <a:close/>
                  <a:moveTo>
                    <a:pt x="25" y="75"/>
                  </a:moveTo>
                  <a:cubicBezTo>
                    <a:pt x="26" y="82"/>
                    <a:pt x="27" y="89"/>
                    <a:pt x="28" y="95"/>
                  </a:cubicBezTo>
                  <a:cubicBezTo>
                    <a:pt x="28" y="95"/>
                    <a:pt x="27" y="95"/>
                    <a:pt x="27" y="95"/>
                  </a:cubicBezTo>
                  <a:cubicBezTo>
                    <a:pt x="28" y="98"/>
                    <a:pt x="28" y="102"/>
                    <a:pt x="29" y="104"/>
                  </a:cubicBezTo>
                  <a:cubicBezTo>
                    <a:pt x="29" y="104"/>
                    <a:pt x="28" y="104"/>
                    <a:pt x="28" y="105"/>
                  </a:cubicBezTo>
                  <a:cubicBezTo>
                    <a:pt x="29" y="106"/>
                    <a:pt x="29" y="107"/>
                    <a:pt x="29" y="108"/>
                  </a:cubicBezTo>
                  <a:cubicBezTo>
                    <a:pt x="30" y="115"/>
                    <a:pt x="30" y="121"/>
                    <a:pt x="30" y="126"/>
                  </a:cubicBezTo>
                  <a:cubicBezTo>
                    <a:pt x="31" y="130"/>
                    <a:pt x="31" y="135"/>
                    <a:pt x="32" y="139"/>
                  </a:cubicBezTo>
                  <a:cubicBezTo>
                    <a:pt x="31" y="128"/>
                    <a:pt x="30" y="119"/>
                    <a:pt x="30" y="109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29" y="97"/>
                    <a:pt x="27" y="84"/>
                    <a:pt x="26" y="75"/>
                  </a:cubicBezTo>
                  <a:cubicBezTo>
                    <a:pt x="26" y="75"/>
                    <a:pt x="25" y="75"/>
                    <a:pt x="25" y="75"/>
                  </a:cubicBezTo>
                  <a:close/>
                  <a:moveTo>
                    <a:pt x="32" y="76"/>
                  </a:moveTo>
                  <a:cubicBezTo>
                    <a:pt x="32" y="76"/>
                    <a:pt x="33" y="75"/>
                    <a:pt x="33" y="75"/>
                  </a:cubicBezTo>
                  <a:cubicBezTo>
                    <a:pt x="33" y="75"/>
                    <a:pt x="32" y="76"/>
                    <a:pt x="32" y="76"/>
                  </a:cubicBezTo>
                  <a:close/>
                  <a:moveTo>
                    <a:pt x="55" y="77"/>
                  </a:moveTo>
                  <a:cubicBezTo>
                    <a:pt x="55" y="76"/>
                    <a:pt x="55" y="75"/>
                    <a:pt x="55" y="75"/>
                  </a:cubicBezTo>
                  <a:cubicBezTo>
                    <a:pt x="54" y="76"/>
                    <a:pt x="55" y="76"/>
                    <a:pt x="55" y="77"/>
                  </a:cubicBezTo>
                  <a:close/>
                  <a:moveTo>
                    <a:pt x="67" y="77"/>
                  </a:moveTo>
                  <a:cubicBezTo>
                    <a:pt x="67" y="76"/>
                    <a:pt x="67" y="75"/>
                    <a:pt x="67" y="75"/>
                  </a:cubicBezTo>
                  <a:cubicBezTo>
                    <a:pt x="67" y="76"/>
                    <a:pt x="66" y="77"/>
                    <a:pt x="67" y="77"/>
                  </a:cubicBezTo>
                  <a:close/>
                  <a:moveTo>
                    <a:pt x="22" y="81"/>
                  </a:moveTo>
                  <a:cubicBezTo>
                    <a:pt x="22" y="81"/>
                    <a:pt x="23" y="80"/>
                    <a:pt x="23" y="80"/>
                  </a:cubicBezTo>
                  <a:cubicBezTo>
                    <a:pt x="23" y="80"/>
                    <a:pt x="23" y="79"/>
                    <a:pt x="23" y="79"/>
                  </a:cubicBezTo>
                  <a:cubicBezTo>
                    <a:pt x="23" y="78"/>
                    <a:pt x="25" y="77"/>
                    <a:pt x="24" y="75"/>
                  </a:cubicBezTo>
                  <a:cubicBezTo>
                    <a:pt x="23" y="77"/>
                    <a:pt x="23" y="79"/>
                    <a:pt x="22" y="81"/>
                  </a:cubicBezTo>
                  <a:close/>
                  <a:moveTo>
                    <a:pt x="15" y="93"/>
                  </a:moveTo>
                  <a:cubicBezTo>
                    <a:pt x="17" y="87"/>
                    <a:pt x="19" y="81"/>
                    <a:pt x="20" y="75"/>
                  </a:cubicBezTo>
                  <a:cubicBezTo>
                    <a:pt x="18" y="81"/>
                    <a:pt x="16" y="87"/>
                    <a:pt x="15" y="93"/>
                  </a:cubicBezTo>
                  <a:close/>
                  <a:moveTo>
                    <a:pt x="35" y="77"/>
                  </a:moveTo>
                  <a:cubicBezTo>
                    <a:pt x="36" y="77"/>
                    <a:pt x="37" y="76"/>
                    <a:pt x="37" y="75"/>
                  </a:cubicBezTo>
                  <a:cubicBezTo>
                    <a:pt x="36" y="76"/>
                    <a:pt x="35" y="76"/>
                    <a:pt x="35" y="77"/>
                  </a:cubicBezTo>
                  <a:close/>
                  <a:moveTo>
                    <a:pt x="59" y="77"/>
                  </a:moveTo>
                  <a:cubicBezTo>
                    <a:pt x="60" y="77"/>
                    <a:pt x="59" y="76"/>
                    <a:pt x="59" y="75"/>
                  </a:cubicBezTo>
                  <a:cubicBezTo>
                    <a:pt x="58" y="76"/>
                    <a:pt x="59" y="77"/>
                    <a:pt x="59" y="77"/>
                  </a:cubicBezTo>
                  <a:close/>
                  <a:moveTo>
                    <a:pt x="65" y="76"/>
                  </a:moveTo>
                  <a:cubicBezTo>
                    <a:pt x="65" y="76"/>
                    <a:pt x="65" y="76"/>
                    <a:pt x="66" y="77"/>
                  </a:cubicBezTo>
                  <a:cubicBezTo>
                    <a:pt x="65" y="77"/>
                    <a:pt x="66" y="77"/>
                    <a:pt x="66" y="77"/>
                  </a:cubicBezTo>
                  <a:cubicBezTo>
                    <a:pt x="66" y="76"/>
                    <a:pt x="66" y="75"/>
                    <a:pt x="65" y="75"/>
                  </a:cubicBezTo>
                  <a:cubicBezTo>
                    <a:pt x="65" y="76"/>
                    <a:pt x="66" y="76"/>
                    <a:pt x="65" y="76"/>
                  </a:cubicBezTo>
                  <a:close/>
                  <a:moveTo>
                    <a:pt x="54" y="76"/>
                  </a:moveTo>
                  <a:cubicBezTo>
                    <a:pt x="54" y="77"/>
                    <a:pt x="54" y="77"/>
                    <a:pt x="54" y="78"/>
                  </a:cubicBezTo>
                  <a:cubicBezTo>
                    <a:pt x="55" y="78"/>
                    <a:pt x="55" y="77"/>
                    <a:pt x="55" y="77"/>
                  </a:cubicBezTo>
                  <a:cubicBezTo>
                    <a:pt x="55" y="77"/>
                    <a:pt x="54" y="76"/>
                    <a:pt x="54" y="75"/>
                  </a:cubicBezTo>
                  <a:cubicBezTo>
                    <a:pt x="54" y="76"/>
                    <a:pt x="54" y="76"/>
                    <a:pt x="54" y="76"/>
                  </a:cubicBezTo>
                  <a:close/>
                  <a:moveTo>
                    <a:pt x="43" y="78"/>
                  </a:moveTo>
                  <a:cubicBezTo>
                    <a:pt x="43" y="78"/>
                    <a:pt x="43" y="79"/>
                    <a:pt x="44" y="79"/>
                  </a:cubicBezTo>
                  <a:cubicBezTo>
                    <a:pt x="45" y="78"/>
                    <a:pt x="46" y="77"/>
                    <a:pt x="44" y="76"/>
                  </a:cubicBezTo>
                  <a:cubicBezTo>
                    <a:pt x="44" y="77"/>
                    <a:pt x="43" y="77"/>
                    <a:pt x="43" y="78"/>
                  </a:cubicBezTo>
                  <a:close/>
                  <a:moveTo>
                    <a:pt x="57" y="77"/>
                  </a:moveTo>
                  <a:cubicBezTo>
                    <a:pt x="58" y="77"/>
                    <a:pt x="57" y="76"/>
                    <a:pt x="58" y="76"/>
                  </a:cubicBezTo>
                  <a:cubicBezTo>
                    <a:pt x="57" y="76"/>
                    <a:pt x="57" y="77"/>
                    <a:pt x="57" y="77"/>
                  </a:cubicBezTo>
                  <a:close/>
                  <a:moveTo>
                    <a:pt x="61" y="77"/>
                  </a:moveTo>
                  <a:cubicBezTo>
                    <a:pt x="61" y="77"/>
                    <a:pt x="61" y="77"/>
                    <a:pt x="61" y="77"/>
                  </a:cubicBezTo>
                  <a:cubicBezTo>
                    <a:pt x="61" y="76"/>
                    <a:pt x="62" y="76"/>
                    <a:pt x="61" y="76"/>
                  </a:cubicBezTo>
                  <a:cubicBezTo>
                    <a:pt x="61" y="76"/>
                    <a:pt x="61" y="76"/>
                    <a:pt x="61" y="77"/>
                  </a:cubicBezTo>
                  <a:close/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7"/>
                    <a:pt x="48" y="77"/>
                    <a:pt x="48" y="76"/>
                  </a:cubicBezTo>
                  <a:cubicBezTo>
                    <a:pt x="48" y="76"/>
                    <a:pt x="48" y="76"/>
                    <a:pt x="47" y="76"/>
                  </a:cubicBezTo>
                  <a:cubicBezTo>
                    <a:pt x="47" y="77"/>
                    <a:pt x="46" y="77"/>
                    <a:pt x="47" y="78"/>
                  </a:cubicBezTo>
                  <a:close/>
                  <a:moveTo>
                    <a:pt x="33" y="77"/>
                  </a:moveTo>
                  <a:cubicBezTo>
                    <a:pt x="33" y="77"/>
                    <a:pt x="34" y="76"/>
                    <a:pt x="33" y="76"/>
                  </a:cubicBezTo>
                  <a:cubicBezTo>
                    <a:pt x="33" y="76"/>
                    <a:pt x="33" y="77"/>
                    <a:pt x="33" y="77"/>
                  </a:cubicBezTo>
                  <a:close/>
                  <a:moveTo>
                    <a:pt x="36" y="78"/>
                  </a:move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8"/>
                    <a:pt x="38" y="77"/>
                  </a:cubicBezTo>
                  <a:cubicBezTo>
                    <a:pt x="38" y="77"/>
                    <a:pt x="38" y="76"/>
                    <a:pt x="37" y="76"/>
                  </a:cubicBezTo>
                  <a:cubicBezTo>
                    <a:pt x="37" y="77"/>
                    <a:pt x="36" y="77"/>
                    <a:pt x="36" y="78"/>
                  </a:cubicBezTo>
                  <a:close/>
                  <a:moveTo>
                    <a:pt x="63" y="77"/>
                  </a:moveTo>
                  <a:cubicBezTo>
                    <a:pt x="63" y="77"/>
                    <a:pt x="63" y="76"/>
                    <a:pt x="63" y="76"/>
                  </a:cubicBezTo>
                  <a:cubicBezTo>
                    <a:pt x="63" y="76"/>
                    <a:pt x="63" y="77"/>
                    <a:pt x="63" y="77"/>
                  </a:cubicBezTo>
                  <a:close/>
                  <a:moveTo>
                    <a:pt x="31" y="77"/>
                  </a:moveTo>
                  <a:cubicBezTo>
                    <a:pt x="31" y="77"/>
                    <a:pt x="31" y="76"/>
                    <a:pt x="30" y="76"/>
                  </a:cubicBezTo>
                  <a:cubicBezTo>
                    <a:pt x="30" y="77"/>
                    <a:pt x="30" y="77"/>
                    <a:pt x="31" y="77"/>
                  </a:cubicBezTo>
                  <a:close/>
                  <a:moveTo>
                    <a:pt x="40" y="78"/>
                  </a:moveTo>
                  <a:cubicBezTo>
                    <a:pt x="40" y="78"/>
                    <a:pt x="40" y="78"/>
                    <a:pt x="41" y="79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6"/>
                    <a:pt x="40" y="76"/>
                    <a:pt x="40" y="78"/>
                  </a:cubicBezTo>
                  <a:close/>
                  <a:moveTo>
                    <a:pt x="69" y="78"/>
                  </a:moveTo>
                  <a:cubicBezTo>
                    <a:pt x="69" y="77"/>
                    <a:pt x="69" y="76"/>
                    <a:pt x="68" y="76"/>
                  </a:cubicBezTo>
                  <a:cubicBezTo>
                    <a:pt x="69" y="77"/>
                    <a:pt x="69" y="78"/>
                    <a:pt x="69" y="78"/>
                  </a:cubicBezTo>
                  <a:close/>
                  <a:moveTo>
                    <a:pt x="33" y="78"/>
                  </a:moveTo>
                  <a:cubicBezTo>
                    <a:pt x="33" y="78"/>
                    <a:pt x="33" y="78"/>
                    <a:pt x="33" y="78"/>
                  </a:cubicBezTo>
                  <a:cubicBezTo>
                    <a:pt x="34" y="78"/>
                    <a:pt x="34" y="78"/>
                    <a:pt x="34" y="77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77"/>
                    <a:pt x="33" y="77"/>
                    <a:pt x="33" y="78"/>
                  </a:cubicBezTo>
                  <a:close/>
                  <a:moveTo>
                    <a:pt x="57" y="80"/>
                  </a:moveTo>
                  <a:cubicBezTo>
                    <a:pt x="57" y="80"/>
                    <a:pt x="57" y="79"/>
                    <a:pt x="57" y="79"/>
                  </a:cubicBezTo>
                  <a:cubicBezTo>
                    <a:pt x="57" y="78"/>
                    <a:pt x="57" y="78"/>
                    <a:pt x="56" y="77"/>
                  </a:cubicBezTo>
                  <a:cubicBezTo>
                    <a:pt x="56" y="78"/>
                    <a:pt x="57" y="79"/>
                    <a:pt x="57" y="80"/>
                  </a:cubicBezTo>
                  <a:close/>
                  <a:moveTo>
                    <a:pt x="27" y="77"/>
                  </a:moveTo>
                  <a:cubicBezTo>
                    <a:pt x="28" y="78"/>
                    <a:pt x="27" y="79"/>
                    <a:pt x="28" y="79"/>
                  </a:cubicBezTo>
                  <a:cubicBezTo>
                    <a:pt x="28" y="78"/>
                    <a:pt x="28" y="78"/>
                    <a:pt x="29" y="77"/>
                  </a:cubicBezTo>
                  <a:cubicBezTo>
                    <a:pt x="28" y="77"/>
                    <a:pt x="28" y="77"/>
                    <a:pt x="27" y="77"/>
                  </a:cubicBezTo>
                  <a:close/>
                  <a:moveTo>
                    <a:pt x="31" y="78"/>
                  </a:moveTo>
                  <a:cubicBezTo>
                    <a:pt x="31" y="78"/>
                    <a:pt x="31" y="77"/>
                    <a:pt x="31" y="77"/>
                  </a:cubicBezTo>
                  <a:cubicBezTo>
                    <a:pt x="31" y="77"/>
                    <a:pt x="30" y="78"/>
                    <a:pt x="31" y="78"/>
                  </a:cubicBezTo>
                  <a:close/>
                  <a:moveTo>
                    <a:pt x="47" y="79"/>
                  </a:moveTo>
                  <a:cubicBezTo>
                    <a:pt x="48" y="79"/>
                    <a:pt x="48" y="80"/>
                    <a:pt x="49" y="80"/>
                  </a:cubicBezTo>
                  <a:cubicBezTo>
                    <a:pt x="49" y="80"/>
                    <a:pt x="49" y="80"/>
                    <a:pt x="50" y="79"/>
                  </a:cubicBezTo>
                  <a:cubicBezTo>
                    <a:pt x="49" y="79"/>
                    <a:pt x="49" y="78"/>
                    <a:pt x="48" y="77"/>
                  </a:cubicBezTo>
                  <a:cubicBezTo>
                    <a:pt x="48" y="78"/>
                    <a:pt x="47" y="78"/>
                    <a:pt x="47" y="79"/>
                  </a:cubicBezTo>
                  <a:close/>
                  <a:moveTo>
                    <a:pt x="53" y="80"/>
                  </a:moveTo>
                  <a:cubicBezTo>
                    <a:pt x="53" y="79"/>
                    <a:pt x="54" y="79"/>
                    <a:pt x="54" y="78"/>
                  </a:cubicBezTo>
                  <a:cubicBezTo>
                    <a:pt x="53" y="76"/>
                    <a:pt x="52" y="79"/>
                    <a:pt x="53" y="80"/>
                  </a:cubicBezTo>
                  <a:close/>
                  <a:moveTo>
                    <a:pt x="64" y="78"/>
                  </a:moveTo>
                  <a:cubicBezTo>
                    <a:pt x="64" y="78"/>
                    <a:pt x="64" y="77"/>
                    <a:pt x="64" y="77"/>
                  </a:cubicBezTo>
                  <a:cubicBezTo>
                    <a:pt x="64" y="77"/>
                    <a:pt x="63" y="78"/>
                    <a:pt x="63" y="78"/>
                  </a:cubicBezTo>
                  <a:cubicBezTo>
                    <a:pt x="64" y="78"/>
                    <a:pt x="64" y="78"/>
                    <a:pt x="64" y="78"/>
                  </a:cubicBezTo>
                  <a:close/>
                  <a:moveTo>
                    <a:pt x="60" y="78"/>
                  </a:moveTo>
                  <a:cubicBezTo>
                    <a:pt x="60" y="79"/>
                    <a:pt x="60" y="79"/>
                    <a:pt x="61" y="80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8"/>
                    <a:pt x="60" y="77"/>
                  </a:cubicBezTo>
                  <a:cubicBezTo>
                    <a:pt x="60" y="78"/>
                    <a:pt x="59" y="78"/>
                    <a:pt x="60" y="78"/>
                  </a:cubicBezTo>
                  <a:close/>
                  <a:moveTo>
                    <a:pt x="68" y="78"/>
                  </a:moveTo>
                  <a:cubicBezTo>
                    <a:pt x="68" y="78"/>
                    <a:pt x="68" y="79"/>
                    <a:pt x="68" y="80"/>
                  </a:cubicBezTo>
                  <a:cubicBezTo>
                    <a:pt x="68" y="80"/>
                    <a:pt x="69" y="80"/>
                    <a:pt x="69" y="80"/>
                  </a:cubicBezTo>
                  <a:cubicBezTo>
                    <a:pt x="67" y="81"/>
                    <a:pt x="68" y="85"/>
                    <a:pt x="68" y="87"/>
                  </a:cubicBezTo>
                  <a:cubicBezTo>
                    <a:pt x="68" y="87"/>
                    <a:pt x="68" y="87"/>
                    <a:pt x="67" y="87"/>
                  </a:cubicBezTo>
                  <a:cubicBezTo>
                    <a:pt x="67" y="89"/>
                    <a:pt x="67" y="91"/>
                    <a:pt x="68" y="93"/>
                  </a:cubicBezTo>
                  <a:cubicBezTo>
                    <a:pt x="69" y="88"/>
                    <a:pt x="70" y="83"/>
                    <a:pt x="69" y="79"/>
                  </a:cubicBezTo>
                  <a:cubicBezTo>
                    <a:pt x="69" y="79"/>
                    <a:pt x="69" y="78"/>
                    <a:pt x="68" y="78"/>
                  </a:cubicBezTo>
                  <a:close/>
                  <a:moveTo>
                    <a:pt x="34" y="80"/>
                  </a:moveTo>
                  <a:cubicBezTo>
                    <a:pt x="34" y="79"/>
                    <a:pt x="35" y="79"/>
                    <a:pt x="35" y="78"/>
                  </a:cubicBezTo>
                  <a:cubicBezTo>
                    <a:pt x="34" y="78"/>
                    <a:pt x="33" y="79"/>
                    <a:pt x="34" y="80"/>
                  </a:cubicBezTo>
                  <a:close/>
                  <a:moveTo>
                    <a:pt x="37" y="80"/>
                  </a:moveTo>
                  <a:cubicBezTo>
                    <a:pt x="38" y="80"/>
                    <a:pt x="38" y="81"/>
                    <a:pt x="38" y="81"/>
                  </a:cubicBezTo>
                  <a:cubicBezTo>
                    <a:pt x="39" y="81"/>
                    <a:pt x="41" y="79"/>
                    <a:pt x="39" y="78"/>
                  </a:cubicBezTo>
                  <a:cubicBezTo>
                    <a:pt x="38" y="79"/>
                    <a:pt x="38" y="79"/>
                    <a:pt x="37" y="80"/>
                  </a:cubicBezTo>
                  <a:close/>
                  <a:moveTo>
                    <a:pt x="46" y="79"/>
                  </a:moveTo>
                  <a:cubicBezTo>
                    <a:pt x="46" y="79"/>
                    <a:pt x="46" y="79"/>
                    <a:pt x="46" y="78"/>
                  </a:cubicBezTo>
                  <a:cubicBezTo>
                    <a:pt x="46" y="78"/>
                    <a:pt x="46" y="78"/>
                    <a:pt x="45" y="78"/>
                  </a:cubicBezTo>
                  <a:cubicBezTo>
                    <a:pt x="45" y="79"/>
                    <a:pt x="44" y="79"/>
                    <a:pt x="44" y="80"/>
                  </a:cubicBezTo>
                  <a:cubicBezTo>
                    <a:pt x="45" y="80"/>
                    <a:pt x="45" y="79"/>
                    <a:pt x="46" y="79"/>
                  </a:cubicBezTo>
                  <a:close/>
                  <a:moveTo>
                    <a:pt x="51" y="79"/>
                  </a:moveTo>
                  <a:cubicBezTo>
                    <a:pt x="51" y="79"/>
                    <a:pt x="51" y="80"/>
                    <a:pt x="52" y="80"/>
                  </a:cubicBezTo>
                  <a:cubicBezTo>
                    <a:pt x="52" y="79"/>
                    <a:pt x="52" y="79"/>
                    <a:pt x="52" y="78"/>
                  </a:cubicBezTo>
                  <a:cubicBezTo>
                    <a:pt x="51" y="78"/>
                    <a:pt x="51" y="79"/>
                    <a:pt x="51" y="79"/>
                  </a:cubicBezTo>
                  <a:close/>
                  <a:moveTo>
                    <a:pt x="41" y="80"/>
                  </a:moveTo>
                  <a:cubicBezTo>
                    <a:pt x="41" y="80"/>
                    <a:pt x="42" y="81"/>
                    <a:pt x="42" y="81"/>
                  </a:cubicBezTo>
                  <a:cubicBezTo>
                    <a:pt x="42" y="80"/>
                    <a:pt x="43" y="80"/>
                    <a:pt x="43" y="80"/>
                  </a:cubicBezTo>
                  <a:cubicBezTo>
                    <a:pt x="43" y="79"/>
                    <a:pt x="43" y="79"/>
                    <a:pt x="42" y="79"/>
                  </a:cubicBezTo>
                  <a:cubicBezTo>
                    <a:pt x="42" y="79"/>
                    <a:pt x="41" y="79"/>
                    <a:pt x="41" y="80"/>
                  </a:cubicBezTo>
                  <a:close/>
                  <a:moveTo>
                    <a:pt x="59" y="79"/>
                  </a:moveTo>
                  <a:cubicBezTo>
                    <a:pt x="59" y="79"/>
                    <a:pt x="60" y="80"/>
                    <a:pt x="60" y="80"/>
                  </a:cubicBezTo>
                  <a:cubicBezTo>
                    <a:pt x="60" y="80"/>
                    <a:pt x="60" y="79"/>
                    <a:pt x="59" y="79"/>
                  </a:cubicBezTo>
                  <a:cubicBezTo>
                    <a:pt x="59" y="79"/>
                    <a:pt x="59" y="79"/>
                    <a:pt x="59" y="79"/>
                  </a:cubicBezTo>
                  <a:close/>
                  <a:moveTo>
                    <a:pt x="34" y="80"/>
                  </a:moveTo>
                  <a:cubicBezTo>
                    <a:pt x="34" y="81"/>
                    <a:pt x="35" y="81"/>
                    <a:pt x="35" y="82"/>
                  </a:cubicBezTo>
                  <a:cubicBezTo>
                    <a:pt x="35" y="81"/>
                    <a:pt x="36" y="81"/>
                    <a:pt x="36" y="80"/>
                  </a:cubicBezTo>
                  <a:cubicBezTo>
                    <a:pt x="36" y="79"/>
                    <a:pt x="36" y="79"/>
                    <a:pt x="35" y="79"/>
                  </a:cubicBezTo>
                  <a:cubicBezTo>
                    <a:pt x="35" y="79"/>
                    <a:pt x="34" y="80"/>
                    <a:pt x="34" y="80"/>
                  </a:cubicBezTo>
                  <a:close/>
                  <a:moveTo>
                    <a:pt x="32" y="80"/>
                  </a:moveTo>
                  <a:cubicBezTo>
                    <a:pt x="32" y="80"/>
                    <a:pt x="33" y="79"/>
                    <a:pt x="32" y="79"/>
                  </a:cubicBezTo>
                  <a:cubicBezTo>
                    <a:pt x="32" y="79"/>
                    <a:pt x="32" y="80"/>
                    <a:pt x="32" y="80"/>
                  </a:cubicBezTo>
                  <a:close/>
                  <a:moveTo>
                    <a:pt x="47" y="83"/>
                  </a:moveTo>
                  <a:cubicBezTo>
                    <a:pt x="47" y="83"/>
                    <a:pt x="47" y="82"/>
                    <a:pt x="48" y="81"/>
                  </a:cubicBezTo>
                  <a:cubicBezTo>
                    <a:pt x="48" y="81"/>
                    <a:pt x="47" y="80"/>
                    <a:pt x="47" y="79"/>
                  </a:cubicBezTo>
                  <a:cubicBezTo>
                    <a:pt x="45" y="80"/>
                    <a:pt x="45" y="82"/>
                    <a:pt x="47" y="83"/>
                  </a:cubicBezTo>
                  <a:close/>
                  <a:moveTo>
                    <a:pt x="54" y="80"/>
                  </a:moveTo>
                  <a:cubicBezTo>
                    <a:pt x="53" y="81"/>
                    <a:pt x="54" y="81"/>
                    <a:pt x="54" y="81"/>
                  </a:cubicBezTo>
                  <a:cubicBezTo>
                    <a:pt x="54" y="82"/>
                    <a:pt x="54" y="81"/>
                    <a:pt x="54" y="82"/>
                  </a:cubicBezTo>
                  <a:cubicBezTo>
                    <a:pt x="55" y="82"/>
                    <a:pt x="54" y="82"/>
                    <a:pt x="54" y="82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6" y="82"/>
                    <a:pt x="55" y="80"/>
                    <a:pt x="54" y="79"/>
                  </a:cubicBezTo>
                  <a:cubicBezTo>
                    <a:pt x="54" y="80"/>
                    <a:pt x="54" y="80"/>
                    <a:pt x="54" y="80"/>
                  </a:cubicBezTo>
                  <a:close/>
                  <a:moveTo>
                    <a:pt x="57" y="80"/>
                  </a:moveTo>
                  <a:cubicBezTo>
                    <a:pt x="56" y="80"/>
                    <a:pt x="56" y="79"/>
                    <a:pt x="56" y="79"/>
                  </a:cubicBezTo>
                  <a:cubicBezTo>
                    <a:pt x="56" y="80"/>
                    <a:pt x="56" y="80"/>
                    <a:pt x="57" y="80"/>
                  </a:cubicBezTo>
                  <a:close/>
                  <a:moveTo>
                    <a:pt x="27" y="81"/>
                  </a:moveTo>
                  <a:cubicBezTo>
                    <a:pt x="28" y="81"/>
                    <a:pt x="28" y="80"/>
                    <a:pt x="28" y="80"/>
                  </a:cubicBezTo>
                  <a:cubicBezTo>
                    <a:pt x="28" y="80"/>
                    <a:pt x="28" y="79"/>
                    <a:pt x="27" y="80"/>
                  </a:cubicBezTo>
                  <a:cubicBezTo>
                    <a:pt x="28" y="80"/>
                    <a:pt x="28" y="80"/>
                    <a:pt x="27" y="81"/>
                  </a:cubicBezTo>
                  <a:close/>
                  <a:moveTo>
                    <a:pt x="49" y="81"/>
                  </a:moveTo>
                  <a:cubicBezTo>
                    <a:pt x="50" y="82"/>
                    <a:pt x="50" y="81"/>
                    <a:pt x="50" y="81"/>
                  </a:cubicBezTo>
                  <a:cubicBezTo>
                    <a:pt x="50" y="82"/>
                    <a:pt x="51" y="82"/>
                    <a:pt x="50" y="82"/>
                  </a:cubicBezTo>
                  <a:cubicBezTo>
                    <a:pt x="51" y="82"/>
                    <a:pt x="51" y="82"/>
                    <a:pt x="51" y="81"/>
                  </a:cubicBezTo>
                  <a:cubicBezTo>
                    <a:pt x="51" y="81"/>
                    <a:pt x="51" y="80"/>
                    <a:pt x="50" y="80"/>
                  </a:cubicBezTo>
                  <a:cubicBezTo>
                    <a:pt x="50" y="81"/>
                    <a:pt x="49" y="81"/>
                    <a:pt x="49" y="81"/>
                  </a:cubicBezTo>
                  <a:close/>
                  <a:moveTo>
                    <a:pt x="32" y="81"/>
                  </a:moveTo>
                  <a:cubicBezTo>
                    <a:pt x="33" y="81"/>
                    <a:pt x="33" y="80"/>
                    <a:pt x="33" y="80"/>
                  </a:cubicBezTo>
                  <a:cubicBezTo>
                    <a:pt x="33" y="81"/>
                    <a:pt x="32" y="81"/>
                    <a:pt x="32" y="81"/>
                  </a:cubicBezTo>
                  <a:close/>
                  <a:moveTo>
                    <a:pt x="65" y="81"/>
                  </a:moveTo>
                  <a:cubicBezTo>
                    <a:pt x="65" y="81"/>
                    <a:pt x="66" y="81"/>
                    <a:pt x="65" y="80"/>
                  </a:cubicBezTo>
                  <a:cubicBezTo>
                    <a:pt x="65" y="81"/>
                    <a:pt x="65" y="81"/>
                    <a:pt x="65" y="81"/>
                  </a:cubicBezTo>
                  <a:close/>
                  <a:moveTo>
                    <a:pt x="43" y="82"/>
                  </a:moveTo>
                  <a:cubicBezTo>
                    <a:pt x="43" y="82"/>
                    <a:pt x="44" y="81"/>
                    <a:pt x="43" y="80"/>
                  </a:cubicBezTo>
                  <a:cubicBezTo>
                    <a:pt x="43" y="81"/>
                    <a:pt x="42" y="81"/>
                    <a:pt x="43" y="82"/>
                  </a:cubicBezTo>
                  <a:close/>
                  <a:moveTo>
                    <a:pt x="59" y="82"/>
                  </a:moveTo>
                  <a:cubicBezTo>
                    <a:pt x="60" y="82"/>
                    <a:pt x="60" y="81"/>
                    <a:pt x="59" y="81"/>
                  </a:cubicBezTo>
                  <a:cubicBezTo>
                    <a:pt x="59" y="81"/>
                    <a:pt x="58" y="82"/>
                    <a:pt x="59" y="82"/>
                  </a:cubicBezTo>
                  <a:close/>
                  <a:moveTo>
                    <a:pt x="66" y="81"/>
                  </a:moveTo>
                  <a:cubicBezTo>
                    <a:pt x="66" y="81"/>
                    <a:pt x="66" y="81"/>
                    <a:pt x="66" y="81"/>
                  </a:cubicBezTo>
                  <a:cubicBezTo>
                    <a:pt x="66" y="81"/>
                    <a:pt x="67" y="81"/>
                    <a:pt x="66" y="81"/>
                  </a:cubicBezTo>
                  <a:cubicBezTo>
                    <a:pt x="66" y="81"/>
                    <a:pt x="66" y="81"/>
                    <a:pt x="66" y="81"/>
                  </a:cubicBezTo>
                  <a:close/>
                  <a:moveTo>
                    <a:pt x="36" y="84"/>
                  </a:moveTo>
                  <a:cubicBezTo>
                    <a:pt x="37" y="83"/>
                    <a:pt x="37" y="83"/>
                    <a:pt x="37" y="82"/>
                  </a:cubicBezTo>
                  <a:cubicBezTo>
                    <a:pt x="37" y="82"/>
                    <a:pt x="37" y="81"/>
                    <a:pt x="36" y="81"/>
                  </a:cubicBezTo>
                  <a:cubicBezTo>
                    <a:pt x="36" y="82"/>
                    <a:pt x="35" y="83"/>
                    <a:pt x="36" y="84"/>
                  </a:cubicBezTo>
                  <a:close/>
                  <a:moveTo>
                    <a:pt x="39" y="83"/>
                  </a:moveTo>
                  <a:cubicBezTo>
                    <a:pt x="39" y="83"/>
                    <a:pt x="39" y="84"/>
                    <a:pt x="40" y="84"/>
                  </a:cubicBezTo>
                  <a:cubicBezTo>
                    <a:pt x="40" y="83"/>
                    <a:pt x="41" y="83"/>
                    <a:pt x="41" y="82"/>
                  </a:cubicBezTo>
                  <a:cubicBezTo>
                    <a:pt x="41" y="80"/>
                    <a:pt x="39" y="82"/>
                    <a:pt x="39" y="83"/>
                  </a:cubicBezTo>
                  <a:close/>
                  <a:moveTo>
                    <a:pt x="62" y="82"/>
                  </a:moveTo>
                  <a:cubicBezTo>
                    <a:pt x="63" y="82"/>
                    <a:pt x="63" y="82"/>
                    <a:pt x="63" y="82"/>
                  </a:cubicBezTo>
                  <a:cubicBezTo>
                    <a:pt x="63" y="81"/>
                    <a:pt x="63" y="81"/>
                    <a:pt x="62" y="81"/>
                  </a:cubicBezTo>
                  <a:cubicBezTo>
                    <a:pt x="62" y="81"/>
                    <a:pt x="62" y="82"/>
                    <a:pt x="62" y="82"/>
                  </a:cubicBezTo>
                  <a:close/>
                  <a:moveTo>
                    <a:pt x="30" y="81"/>
                  </a:moveTo>
                  <a:cubicBezTo>
                    <a:pt x="31" y="81"/>
                    <a:pt x="30" y="82"/>
                    <a:pt x="30" y="82"/>
                  </a:cubicBezTo>
                  <a:cubicBezTo>
                    <a:pt x="30" y="82"/>
                    <a:pt x="30" y="83"/>
                    <a:pt x="30" y="83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31" y="81"/>
                    <a:pt x="31" y="81"/>
                    <a:pt x="30" y="81"/>
                  </a:cubicBezTo>
                  <a:close/>
                  <a:moveTo>
                    <a:pt x="39" y="82"/>
                  </a:moveTo>
                  <a:cubicBezTo>
                    <a:pt x="39" y="82"/>
                    <a:pt x="39" y="82"/>
                    <a:pt x="40" y="81"/>
                  </a:cubicBezTo>
                  <a:cubicBezTo>
                    <a:pt x="39" y="81"/>
                    <a:pt x="39" y="82"/>
                    <a:pt x="39" y="82"/>
                  </a:cubicBezTo>
                  <a:close/>
                  <a:moveTo>
                    <a:pt x="43" y="83"/>
                  </a:moveTo>
                  <a:cubicBezTo>
                    <a:pt x="44" y="84"/>
                    <a:pt x="45" y="84"/>
                    <a:pt x="45" y="85"/>
                  </a:cubicBezTo>
                  <a:cubicBezTo>
                    <a:pt x="45" y="84"/>
                    <a:pt x="46" y="84"/>
                    <a:pt x="46" y="84"/>
                  </a:cubicBezTo>
                  <a:cubicBezTo>
                    <a:pt x="45" y="83"/>
                    <a:pt x="45" y="82"/>
                    <a:pt x="44" y="82"/>
                  </a:cubicBezTo>
                  <a:cubicBezTo>
                    <a:pt x="44" y="82"/>
                    <a:pt x="44" y="82"/>
                    <a:pt x="43" y="83"/>
                  </a:cubicBezTo>
                  <a:close/>
                  <a:moveTo>
                    <a:pt x="34" y="83"/>
                  </a:moveTo>
                  <a:cubicBezTo>
                    <a:pt x="34" y="83"/>
                    <a:pt x="34" y="82"/>
                    <a:pt x="34" y="82"/>
                  </a:cubicBezTo>
                  <a:cubicBezTo>
                    <a:pt x="34" y="82"/>
                    <a:pt x="34" y="82"/>
                    <a:pt x="34" y="83"/>
                  </a:cubicBezTo>
                  <a:close/>
                  <a:moveTo>
                    <a:pt x="47" y="84"/>
                  </a:moveTo>
                  <a:cubicBezTo>
                    <a:pt x="48" y="84"/>
                    <a:pt x="48" y="85"/>
                    <a:pt x="48" y="85"/>
                  </a:cubicBezTo>
                  <a:cubicBezTo>
                    <a:pt x="49" y="85"/>
                    <a:pt x="49" y="84"/>
                    <a:pt x="50" y="83"/>
                  </a:cubicBezTo>
                  <a:cubicBezTo>
                    <a:pt x="49" y="81"/>
                    <a:pt x="48" y="82"/>
                    <a:pt x="47" y="84"/>
                  </a:cubicBezTo>
                  <a:close/>
                  <a:moveTo>
                    <a:pt x="56" y="86"/>
                  </a:moveTo>
                  <a:cubicBezTo>
                    <a:pt x="57" y="85"/>
                    <a:pt x="57" y="85"/>
                    <a:pt x="57" y="84"/>
                  </a:cubicBezTo>
                  <a:cubicBezTo>
                    <a:pt x="57" y="83"/>
                    <a:pt x="57" y="82"/>
                    <a:pt x="56" y="82"/>
                  </a:cubicBezTo>
                  <a:cubicBezTo>
                    <a:pt x="56" y="83"/>
                    <a:pt x="56" y="84"/>
                    <a:pt x="56" y="86"/>
                  </a:cubicBezTo>
                  <a:close/>
                  <a:moveTo>
                    <a:pt x="60" y="82"/>
                  </a:moveTo>
                  <a:cubicBezTo>
                    <a:pt x="60" y="83"/>
                    <a:pt x="60" y="84"/>
                    <a:pt x="60" y="84"/>
                  </a:cubicBezTo>
                  <a:cubicBezTo>
                    <a:pt x="60" y="84"/>
                    <a:pt x="60" y="84"/>
                    <a:pt x="61" y="83"/>
                  </a:cubicBezTo>
                  <a:cubicBezTo>
                    <a:pt x="61" y="83"/>
                    <a:pt x="60" y="83"/>
                    <a:pt x="60" y="82"/>
                  </a:cubicBezTo>
                  <a:close/>
                  <a:moveTo>
                    <a:pt x="29" y="86"/>
                  </a:moveTo>
                  <a:cubicBezTo>
                    <a:pt x="28" y="88"/>
                    <a:pt x="29" y="91"/>
                    <a:pt x="29" y="93"/>
                  </a:cubicBezTo>
                  <a:cubicBezTo>
                    <a:pt x="29" y="94"/>
                    <a:pt x="29" y="94"/>
                    <a:pt x="29" y="95"/>
                  </a:cubicBezTo>
                  <a:cubicBezTo>
                    <a:pt x="30" y="95"/>
                    <a:pt x="29" y="95"/>
                    <a:pt x="29" y="96"/>
                  </a:cubicBezTo>
                  <a:cubicBezTo>
                    <a:pt x="29" y="96"/>
                    <a:pt x="30" y="96"/>
                    <a:pt x="30" y="96"/>
                  </a:cubicBezTo>
                  <a:cubicBezTo>
                    <a:pt x="30" y="96"/>
                    <a:pt x="29" y="97"/>
                    <a:pt x="29" y="97"/>
                  </a:cubicBezTo>
                  <a:cubicBezTo>
                    <a:pt x="29" y="98"/>
                    <a:pt x="30" y="100"/>
                    <a:pt x="31" y="102"/>
                  </a:cubicBezTo>
                  <a:cubicBezTo>
                    <a:pt x="31" y="98"/>
                    <a:pt x="30" y="94"/>
                    <a:pt x="30" y="90"/>
                  </a:cubicBezTo>
                  <a:cubicBezTo>
                    <a:pt x="30" y="89"/>
                    <a:pt x="29" y="89"/>
                    <a:pt x="29" y="88"/>
                  </a:cubicBezTo>
                  <a:cubicBezTo>
                    <a:pt x="29" y="88"/>
                    <a:pt x="30" y="88"/>
                    <a:pt x="30" y="87"/>
                  </a:cubicBezTo>
                  <a:cubicBezTo>
                    <a:pt x="30" y="86"/>
                    <a:pt x="29" y="86"/>
                    <a:pt x="29" y="86"/>
                  </a:cubicBezTo>
                  <a:cubicBezTo>
                    <a:pt x="29" y="85"/>
                    <a:pt x="30" y="84"/>
                    <a:pt x="29" y="82"/>
                  </a:cubicBezTo>
                  <a:cubicBezTo>
                    <a:pt x="29" y="83"/>
                    <a:pt x="29" y="82"/>
                    <a:pt x="28" y="82"/>
                  </a:cubicBezTo>
                  <a:cubicBezTo>
                    <a:pt x="28" y="84"/>
                    <a:pt x="28" y="85"/>
                    <a:pt x="29" y="86"/>
                  </a:cubicBezTo>
                  <a:close/>
                  <a:moveTo>
                    <a:pt x="66" y="83"/>
                  </a:moveTo>
                  <a:cubicBezTo>
                    <a:pt x="66" y="83"/>
                    <a:pt x="66" y="84"/>
                    <a:pt x="67" y="84"/>
                  </a:cubicBezTo>
                  <a:cubicBezTo>
                    <a:pt x="67" y="83"/>
                    <a:pt x="67" y="82"/>
                    <a:pt x="66" y="82"/>
                  </a:cubicBezTo>
                  <a:cubicBezTo>
                    <a:pt x="66" y="83"/>
                    <a:pt x="66" y="83"/>
                    <a:pt x="66" y="83"/>
                  </a:cubicBezTo>
                  <a:close/>
                  <a:moveTo>
                    <a:pt x="40" y="85"/>
                  </a:moveTo>
                  <a:cubicBezTo>
                    <a:pt x="41" y="85"/>
                    <a:pt x="42" y="83"/>
                    <a:pt x="42" y="82"/>
                  </a:cubicBezTo>
                  <a:cubicBezTo>
                    <a:pt x="41" y="83"/>
                    <a:pt x="40" y="84"/>
                    <a:pt x="40" y="85"/>
                  </a:cubicBezTo>
                  <a:close/>
                  <a:moveTo>
                    <a:pt x="63" y="84"/>
                  </a:moveTo>
                  <a:cubicBezTo>
                    <a:pt x="63" y="84"/>
                    <a:pt x="64" y="83"/>
                    <a:pt x="64" y="82"/>
                  </a:cubicBezTo>
                  <a:cubicBezTo>
                    <a:pt x="63" y="83"/>
                    <a:pt x="63" y="83"/>
                    <a:pt x="63" y="84"/>
                  </a:cubicBezTo>
                  <a:close/>
                  <a:moveTo>
                    <a:pt x="52" y="85"/>
                  </a:moveTo>
                  <a:cubicBezTo>
                    <a:pt x="51" y="84"/>
                    <a:pt x="52" y="83"/>
                    <a:pt x="51" y="83"/>
                  </a:cubicBezTo>
                  <a:cubicBezTo>
                    <a:pt x="51" y="83"/>
                    <a:pt x="51" y="85"/>
                    <a:pt x="52" y="85"/>
                  </a:cubicBezTo>
                  <a:close/>
                  <a:moveTo>
                    <a:pt x="21" y="84"/>
                  </a:moveTo>
                  <a:cubicBezTo>
                    <a:pt x="21" y="84"/>
                    <a:pt x="22" y="83"/>
                    <a:pt x="21" y="83"/>
                  </a:cubicBezTo>
                  <a:cubicBezTo>
                    <a:pt x="21" y="83"/>
                    <a:pt x="21" y="84"/>
                    <a:pt x="21" y="84"/>
                  </a:cubicBezTo>
                  <a:close/>
                  <a:moveTo>
                    <a:pt x="35" y="86"/>
                  </a:moveTo>
                  <a:cubicBezTo>
                    <a:pt x="35" y="85"/>
                    <a:pt x="35" y="84"/>
                    <a:pt x="34" y="83"/>
                  </a:cubicBezTo>
                  <a:cubicBezTo>
                    <a:pt x="34" y="84"/>
                    <a:pt x="34" y="85"/>
                    <a:pt x="35" y="86"/>
                  </a:cubicBezTo>
                  <a:close/>
                  <a:moveTo>
                    <a:pt x="38" y="86"/>
                  </a:moveTo>
                  <a:cubicBezTo>
                    <a:pt x="38" y="86"/>
                    <a:pt x="38" y="86"/>
                    <a:pt x="38" y="86"/>
                  </a:cubicBezTo>
                  <a:cubicBezTo>
                    <a:pt x="38" y="86"/>
                    <a:pt x="39" y="85"/>
                    <a:pt x="39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8" y="84"/>
                    <a:pt x="36" y="85"/>
                    <a:pt x="38" y="86"/>
                  </a:cubicBezTo>
                  <a:close/>
                  <a:moveTo>
                    <a:pt x="41" y="86"/>
                  </a:moveTo>
                  <a:cubicBezTo>
                    <a:pt x="41" y="86"/>
                    <a:pt x="42" y="87"/>
                    <a:pt x="42" y="88"/>
                  </a:cubicBezTo>
                  <a:cubicBezTo>
                    <a:pt x="43" y="87"/>
                    <a:pt x="44" y="86"/>
                    <a:pt x="44" y="86"/>
                  </a:cubicBezTo>
                  <a:cubicBezTo>
                    <a:pt x="44" y="85"/>
                    <a:pt x="43" y="84"/>
                    <a:pt x="43" y="84"/>
                  </a:cubicBezTo>
                  <a:cubicBezTo>
                    <a:pt x="42" y="84"/>
                    <a:pt x="41" y="85"/>
                    <a:pt x="41" y="86"/>
                  </a:cubicBezTo>
                  <a:close/>
                  <a:moveTo>
                    <a:pt x="35" y="85"/>
                  </a:moveTo>
                  <a:cubicBezTo>
                    <a:pt x="35" y="85"/>
                    <a:pt x="35" y="85"/>
                    <a:pt x="36" y="85"/>
                  </a:cubicBezTo>
                  <a:cubicBezTo>
                    <a:pt x="36" y="84"/>
                    <a:pt x="35" y="84"/>
                    <a:pt x="35" y="84"/>
                  </a:cubicBezTo>
                  <a:cubicBezTo>
                    <a:pt x="35" y="84"/>
                    <a:pt x="35" y="84"/>
                    <a:pt x="35" y="85"/>
                  </a:cubicBezTo>
                  <a:close/>
                  <a:moveTo>
                    <a:pt x="53" y="85"/>
                  </a:moveTo>
                  <a:cubicBezTo>
                    <a:pt x="53" y="85"/>
                    <a:pt x="53" y="84"/>
                    <a:pt x="53" y="84"/>
                  </a:cubicBezTo>
                  <a:cubicBezTo>
                    <a:pt x="53" y="84"/>
                    <a:pt x="53" y="84"/>
                    <a:pt x="53" y="85"/>
                  </a:cubicBezTo>
                  <a:close/>
                  <a:moveTo>
                    <a:pt x="30" y="87"/>
                  </a:moveTo>
                  <a:cubicBezTo>
                    <a:pt x="31" y="86"/>
                    <a:pt x="32" y="85"/>
                    <a:pt x="31" y="84"/>
                  </a:cubicBezTo>
                  <a:cubicBezTo>
                    <a:pt x="31" y="85"/>
                    <a:pt x="30" y="86"/>
                    <a:pt x="30" y="87"/>
                  </a:cubicBezTo>
                  <a:close/>
                  <a:moveTo>
                    <a:pt x="65" y="86"/>
                  </a:moveTo>
                  <a:cubicBezTo>
                    <a:pt x="65" y="85"/>
                    <a:pt x="65" y="84"/>
                    <a:pt x="65" y="84"/>
                  </a:cubicBezTo>
                  <a:cubicBezTo>
                    <a:pt x="65" y="85"/>
                    <a:pt x="64" y="86"/>
                    <a:pt x="65" y="86"/>
                  </a:cubicBezTo>
                  <a:close/>
                  <a:moveTo>
                    <a:pt x="66" y="85"/>
                  </a:moveTo>
                  <a:cubicBezTo>
                    <a:pt x="66" y="85"/>
                    <a:pt x="67" y="84"/>
                    <a:pt x="66" y="84"/>
                  </a:cubicBezTo>
                  <a:cubicBezTo>
                    <a:pt x="66" y="85"/>
                    <a:pt x="66" y="84"/>
                    <a:pt x="66" y="84"/>
                  </a:cubicBezTo>
                  <a:cubicBezTo>
                    <a:pt x="66" y="84"/>
                    <a:pt x="66" y="85"/>
                    <a:pt x="66" y="85"/>
                  </a:cubicBezTo>
                  <a:close/>
                  <a:moveTo>
                    <a:pt x="45" y="86"/>
                  </a:moveTo>
                  <a:cubicBezTo>
                    <a:pt x="46" y="86"/>
                    <a:pt x="46" y="87"/>
                    <a:pt x="47" y="87"/>
                  </a:cubicBezTo>
                  <a:cubicBezTo>
                    <a:pt x="47" y="87"/>
                    <a:pt x="47" y="87"/>
                    <a:pt x="48" y="86"/>
                  </a:cubicBezTo>
                  <a:cubicBezTo>
                    <a:pt x="47" y="86"/>
                    <a:pt x="47" y="85"/>
                    <a:pt x="46" y="84"/>
                  </a:cubicBezTo>
                  <a:cubicBezTo>
                    <a:pt x="46" y="85"/>
                    <a:pt x="46" y="85"/>
                    <a:pt x="45" y="86"/>
                  </a:cubicBezTo>
                  <a:close/>
                  <a:moveTo>
                    <a:pt x="49" y="86"/>
                  </a:moveTo>
                  <a:cubicBezTo>
                    <a:pt x="49" y="87"/>
                    <a:pt x="50" y="87"/>
                    <a:pt x="50" y="88"/>
                  </a:cubicBezTo>
                  <a:cubicBezTo>
                    <a:pt x="50" y="87"/>
                    <a:pt x="50" y="85"/>
                    <a:pt x="50" y="85"/>
                  </a:cubicBezTo>
                  <a:cubicBezTo>
                    <a:pt x="49" y="85"/>
                    <a:pt x="49" y="85"/>
                    <a:pt x="49" y="86"/>
                  </a:cubicBezTo>
                  <a:close/>
                  <a:moveTo>
                    <a:pt x="60" y="86"/>
                  </a:moveTo>
                  <a:cubicBezTo>
                    <a:pt x="61" y="86"/>
                    <a:pt x="61" y="87"/>
                    <a:pt x="61" y="87"/>
                  </a:cubicBezTo>
                  <a:cubicBezTo>
                    <a:pt x="61" y="86"/>
                    <a:pt x="61" y="86"/>
                    <a:pt x="61" y="85"/>
                  </a:cubicBezTo>
                  <a:cubicBezTo>
                    <a:pt x="60" y="86"/>
                    <a:pt x="61" y="86"/>
                    <a:pt x="60" y="86"/>
                  </a:cubicBezTo>
                  <a:close/>
                  <a:moveTo>
                    <a:pt x="36" y="87"/>
                  </a:moveTo>
                  <a:cubicBezTo>
                    <a:pt x="37" y="87"/>
                    <a:pt x="37" y="87"/>
                    <a:pt x="37" y="87"/>
                  </a:cubicBezTo>
                  <a:cubicBezTo>
                    <a:pt x="37" y="87"/>
                    <a:pt x="37" y="86"/>
                    <a:pt x="36" y="86"/>
                  </a:cubicBezTo>
                  <a:cubicBezTo>
                    <a:pt x="36" y="86"/>
                    <a:pt x="36" y="87"/>
                    <a:pt x="36" y="87"/>
                  </a:cubicBezTo>
                  <a:close/>
                  <a:moveTo>
                    <a:pt x="36" y="86"/>
                  </a:moveTo>
                  <a:cubicBezTo>
                    <a:pt x="36" y="85"/>
                    <a:pt x="36" y="85"/>
                    <a:pt x="36" y="85"/>
                  </a:cubicBezTo>
                  <a:cubicBezTo>
                    <a:pt x="36" y="86"/>
                    <a:pt x="36" y="86"/>
                    <a:pt x="36" y="86"/>
                  </a:cubicBezTo>
                  <a:close/>
                  <a:moveTo>
                    <a:pt x="38" y="86"/>
                  </a:moveTo>
                  <a:cubicBezTo>
                    <a:pt x="38" y="87"/>
                    <a:pt x="38" y="87"/>
                    <a:pt x="38" y="87"/>
                  </a:cubicBezTo>
                  <a:cubicBezTo>
                    <a:pt x="39" y="87"/>
                    <a:pt x="39" y="86"/>
                    <a:pt x="40" y="86"/>
                  </a:cubicBezTo>
                  <a:cubicBezTo>
                    <a:pt x="40" y="85"/>
                    <a:pt x="40" y="85"/>
                    <a:pt x="39" y="85"/>
                  </a:cubicBezTo>
                  <a:cubicBezTo>
                    <a:pt x="39" y="86"/>
                    <a:pt x="39" y="86"/>
                    <a:pt x="38" y="86"/>
                  </a:cubicBezTo>
                  <a:close/>
                  <a:moveTo>
                    <a:pt x="57" y="87"/>
                  </a:moveTo>
                  <a:cubicBezTo>
                    <a:pt x="57" y="88"/>
                    <a:pt x="57" y="88"/>
                    <a:pt x="57" y="88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7" y="87"/>
                    <a:pt x="57" y="87"/>
                    <a:pt x="57" y="87"/>
                  </a:cubicBezTo>
                  <a:close/>
                  <a:moveTo>
                    <a:pt x="58" y="87"/>
                  </a:moveTo>
                  <a:cubicBezTo>
                    <a:pt x="58" y="86"/>
                    <a:pt x="58" y="86"/>
                    <a:pt x="58" y="85"/>
                  </a:cubicBezTo>
                  <a:cubicBezTo>
                    <a:pt x="57" y="86"/>
                    <a:pt x="56" y="86"/>
                    <a:pt x="57" y="87"/>
                  </a:cubicBezTo>
                  <a:cubicBezTo>
                    <a:pt x="57" y="87"/>
                    <a:pt x="57" y="87"/>
                    <a:pt x="58" y="87"/>
                  </a:cubicBezTo>
                  <a:close/>
                  <a:moveTo>
                    <a:pt x="51" y="87"/>
                  </a:moveTo>
                  <a:cubicBezTo>
                    <a:pt x="51" y="87"/>
                    <a:pt x="52" y="86"/>
                    <a:pt x="51" y="86"/>
                  </a:cubicBezTo>
                  <a:cubicBezTo>
                    <a:pt x="51" y="87"/>
                    <a:pt x="51" y="87"/>
                    <a:pt x="51" y="87"/>
                  </a:cubicBezTo>
                  <a:close/>
                  <a:moveTo>
                    <a:pt x="35" y="87"/>
                  </a:moveTo>
                  <a:cubicBezTo>
                    <a:pt x="36" y="87"/>
                    <a:pt x="36" y="88"/>
                    <a:pt x="36" y="88"/>
                  </a:cubicBezTo>
                  <a:cubicBezTo>
                    <a:pt x="36" y="87"/>
                    <a:pt x="36" y="86"/>
                    <a:pt x="35" y="86"/>
                  </a:cubicBezTo>
                  <a:cubicBezTo>
                    <a:pt x="35" y="86"/>
                    <a:pt x="35" y="86"/>
                    <a:pt x="35" y="87"/>
                  </a:cubicBezTo>
                  <a:close/>
                  <a:moveTo>
                    <a:pt x="55" y="87"/>
                  </a:moveTo>
                  <a:cubicBezTo>
                    <a:pt x="55" y="87"/>
                    <a:pt x="55" y="87"/>
                    <a:pt x="55" y="87"/>
                  </a:cubicBezTo>
                  <a:cubicBezTo>
                    <a:pt x="55" y="87"/>
                    <a:pt x="55" y="86"/>
                    <a:pt x="55" y="86"/>
                  </a:cubicBezTo>
                  <a:cubicBezTo>
                    <a:pt x="54" y="87"/>
                    <a:pt x="54" y="87"/>
                    <a:pt x="55" y="87"/>
                  </a:cubicBezTo>
                  <a:close/>
                  <a:moveTo>
                    <a:pt x="39" y="88"/>
                  </a:moveTo>
                  <a:cubicBezTo>
                    <a:pt x="40" y="89"/>
                    <a:pt x="40" y="89"/>
                    <a:pt x="40" y="90"/>
                  </a:cubicBezTo>
                  <a:cubicBezTo>
                    <a:pt x="41" y="89"/>
                    <a:pt x="41" y="89"/>
                    <a:pt x="42" y="88"/>
                  </a:cubicBezTo>
                  <a:cubicBezTo>
                    <a:pt x="41" y="88"/>
                    <a:pt x="41" y="87"/>
                    <a:pt x="40" y="86"/>
                  </a:cubicBezTo>
                  <a:cubicBezTo>
                    <a:pt x="40" y="87"/>
                    <a:pt x="39" y="88"/>
                    <a:pt x="39" y="88"/>
                  </a:cubicBezTo>
                  <a:close/>
                  <a:moveTo>
                    <a:pt x="43" y="89"/>
                  </a:moveTo>
                  <a:cubicBezTo>
                    <a:pt x="43" y="89"/>
                    <a:pt x="44" y="90"/>
                    <a:pt x="44" y="90"/>
                  </a:cubicBezTo>
                  <a:cubicBezTo>
                    <a:pt x="45" y="89"/>
                    <a:pt x="45" y="89"/>
                    <a:pt x="46" y="88"/>
                  </a:cubicBezTo>
                  <a:cubicBezTo>
                    <a:pt x="46" y="87"/>
                    <a:pt x="45" y="87"/>
                    <a:pt x="45" y="86"/>
                  </a:cubicBezTo>
                  <a:cubicBezTo>
                    <a:pt x="44" y="87"/>
                    <a:pt x="43" y="88"/>
                    <a:pt x="43" y="89"/>
                  </a:cubicBezTo>
                  <a:close/>
                  <a:moveTo>
                    <a:pt x="31" y="88"/>
                  </a:moveTo>
                  <a:cubicBezTo>
                    <a:pt x="31" y="89"/>
                    <a:pt x="31" y="89"/>
                    <a:pt x="32" y="89"/>
                  </a:cubicBezTo>
                  <a:cubicBezTo>
                    <a:pt x="32" y="89"/>
                    <a:pt x="32" y="87"/>
                    <a:pt x="32" y="87"/>
                  </a:cubicBezTo>
                  <a:cubicBezTo>
                    <a:pt x="32" y="87"/>
                    <a:pt x="31" y="88"/>
                    <a:pt x="31" y="88"/>
                  </a:cubicBezTo>
                  <a:close/>
                  <a:moveTo>
                    <a:pt x="47" y="88"/>
                  </a:moveTo>
                  <a:cubicBezTo>
                    <a:pt x="48" y="89"/>
                    <a:pt x="48" y="89"/>
                    <a:pt x="48" y="90"/>
                  </a:cubicBezTo>
                  <a:cubicBezTo>
                    <a:pt x="49" y="90"/>
                    <a:pt x="49" y="89"/>
                    <a:pt x="50" y="89"/>
                  </a:cubicBezTo>
                  <a:cubicBezTo>
                    <a:pt x="49" y="88"/>
                    <a:pt x="49" y="87"/>
                    <a:pt x="48" y="87"/>
                  </a:cubicBezTo>
                  <a:cubicBezTo>
                    <a:pt x="48" y="87"/>
                    <a:pt x="47" y="87"/>
                    <a:pt x="47" y="88"/>
                  </a:cubicBezTo>
                  <a:close/>
                  <a:moveTo>
                    <a:pt x="59" y="90"/>
                  </a:moveTo>
                  <a:cubicBezTo>
                    <a:pt x="59" y="89"/>
                    <a:pt x="60" y="89"/>
                    <a:pt x="60" y="88"/>
                  </a:cubicBezTo>
                  <a:cubicBezTo>
                    <a:pt x="59" y="85"/>
                    <a:pt x="58" y="89"/>
                    <a:pt x="59" y="90"/>
                  </a:cubicBezTo>
                  <a:close/>
                  <a:moveTo>
                    <a:pt x="34" y="88"/>
                  </a:moveTo>
                  <a:cubicBezTo>
                    <a:pt x="35" y="88"/>
                    <a:pt x="35" y="89"/>
                    <a:pt x="35" y="89"/>
                  </a:cubicBezTo>
                  <a:cubicBezTo>
                    <a:pt x="36" y="88"/>
                    <a:pt x="35" y="88"/>
                    <a:pt x="34" y="87"/>
                  </a:cubicBezTo>
                  <a:cubicBezTo>
                    <a:pt x="35" y="88"/>
                    <a:pt x="34" y="88"/>
                    <a:pt x="34" y="88"/>
                  </a:cubicBezTo>
                  <a:close/>
                  <a:moveTo>
                    <a:pt x="64" y="88"/>
                  </a:moveTo>
                  <a:cubicBezTo>
                    <a:pt x="63" y="88"/>
                    <a:pt x="64" y="87"/>
                    <a:pt x="64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9"/>
                    <a:pt x="63" y="89"/>
                    <a:pt x="63" y="89"/>
                  </a:cubicBezTo>
                  <a:cubicBezTo>
                    <a:pt x="63" y="89"/>
                    <a:pt x="63" y="88"/>
                    <a:pt x="64" y="88"/>
                  </a:cubicBezTo>
                  <a:cubicBezTo>
                    <a:pt x="64" y="88"/>
                    <a:pt x="64" y="88"/>
                    <a:pt x="64" y="88"/>
                  </a:cubicBezTo>
                  <a:close/>
                  <a:moveTo>
                    <a:pt x="37" y="89"/>
                  </a:moveTo>
                  <a:cubicBezTo>
                    <a:pt x="37" y="88"/>
                    <a:pt x="38" y="88"/>
                    <a:pt x="38" y="88"/>
                  </a:cubicBezTo>
                  <a:cubicBezTo>
                    <a:pt x="38" y="88"/>
                    <a:pt x="38" y="87"/>
                    <a:pt x="37" y="87"/>
                  </a:cubicBezTo>
                  <a:cubicBezTo>
                    <a:pt x="37" y="88"/>
                    <a:pt x="37" y="88"/>
                    <a:pt x="37" y="89"/>
                  </a:cubicBezTo>
                  <a:close/>
                  <a:moveTo>
                    <a:pt x="66" y="90"/>
                  </a:moveTo>
                  <a:cubicBezTo>
                    <a:pt x="67" y="89"/>
                    <a:pt x="66" y="88"/>
                    <a:pt x="66" y="87"/>
                  </a:cubicBezTo>
                  <a:cubicBezTo>
                    <a:pt x="65" y="88"/>
                    <a:pt x="66" y="89"/>
                    <a:pt x="66" y="90"/>
                  </a:cubicBezTo>
                  <a:close/>
                  <a:moveTo>
                    <a:pt x="53" y="90"/>
                  </a:moveTo>
                  <a:cubicBezTo>
                    <a:pt x="53" y="90"/>
                    <a:pt x="53" y="88"/>
                    <a:pt x="52" y="88"/>
                  </a:cubicBezTo>
                  <a:cubicBezTo>
                    <a:pt x="52" y="89"/>
                    <a:pt x="52" y="89"/>
                    <a:pt x="53" y="90"/>
                  </a:cubicBezTo>
                  <a:close/>
                  <a:moveTo>
                    <a:pt x="55" y="89"/>
                  </a:moveTo>
                  <a:cubicBezTo>
                    <a:pt x="55" y="89"/>
                    <a:pt x="55" y="90"/>
                    <a:pt x="55" y="90"/>
                  </a:cubicBezTo>
                  <a:cubicBezTo>
                    <a:pt x="55" y="89"/>
                    <a:pt x="55" y="89"/>
                    <a:pt x="55" y="88"/>
                  </a:cubicBezTo>
                  <a:cubicBezTo>
                    <a:pt x="55" y="89"/>
                    <a:pt x="55" y="88"/>
                    <a:pt x="55" y="89"/>
                  </a:cubicBezTo>
                  <a:close/>
                  <a:moveTo>
                    <a:pt x="56" y="89"/>
                  </a:moveTo>
                  <a:cubicBezTo>
                    <a:pt x="57" y="89"/>
                    <a:pt x="56" y="88"/>
                    <a:pt x="56" y="88"/>
                  </a:cubicBezTo>
                  <a:cubicBezTo>
                    <a:pt x="56" y="89"/>
                    <a:pt x="56" y="89"/>
                    <a:pt x="56" y="89"/>
                  </a:cubicBezTo>
                  <a:close/>
                  <a:moveTo>
                    <a:pt x="51" y="90"/>
                  </a:moveTo>
                  <a:cubicBezTo>
                    <a:pt x="51" y="89"/>
                    <a:pt x="52" y="89"/>
                    <a:pt x="51" y="88"/>
                  </a:cubicBezTo>
                  <a:cubicBezTo>
                    <a:pt x="51" y="89"/>
                    <a:pt x="51" y="89"/>
                    <a:pt x="51" y="90"/>
                  </a:cubicBezTo>
                  <a:close/>
                  <a:moveTo>
                    <a:pt x="33" y="91"/>
                  </a:moveTo>
                  <a:cubicBezTo>
                    <a:pt x="34" y="91"/>
                    <a:pt x="35" y="89"/>
                    <a:pt x="34" y="88"/>
                  </a:cubicBezTo>
                  <a:cubicBezTo>
                    <a:pt x="33" y="89"/>
                    <a:pt x="33" y="90"/>
                    <a:pt x="33" y="91"/>
                  </a:cubicBezTo>
                  <a:close/>
                  <a:moveTo>
                    <a:pt x="37" y="89"/>
                  </a:moveTo>
                  <a:cubicBezTo>
                    <a:pt x="37" y="89"/>
                    <a:pt x="37" y="88"/>
                    <a:pt x="36" y="88"/>
                  </a:cubicBezTo>
                  <a:cubicBezTo>
                    <a:pt x="37" y="89"/>
                    <a:pt x="37" y="89"/>
                    <a:pt x="37" y="89"/>
                  </a:cubicBezTo>
                  <a:close/>
                  <a:moveTo>
                    <a:pt x="59" y="91"/>
                  </a:moveTo>
                  <a:cubicBezTo>
                    <a:pt x="60" y="91"/>
                    <a:pt x="60" y="92"/>
                    <a:pt x="61" y="93"/>
                  </a:cubicBezTo>
                  <a:cubicBezTo>
                    <a:pt x="61" y="92"/>
                    <a:pt x="61" y="90"/>
                    <a:pt x="61" y="89"/>
                  </a:cubicBezTo>
                  <a:cubicBezTo>
                    <a:pt x="60" y="89"/>
                    <a:pt x="60" y="90"/>
                    <a:pt x="59" y="91"/>
                  </a:cubicBezTo>
                  <a:close/>
                  <a:moveTo>
                    <a:pt x="38" y="90"/>
                  </a:moveTo>
                  <a:cubicBezTo>
                    <a:pt x="38" y="90"/>
                    <a:pt x="38" y="91"/>
                    <a:pt x="39" y="91"/>
                  </a:cubicBezTo>
                  <a:cubicBezTo>
                    <a:pt x="39" y="91"/>
                    <a:pt x="39" y="91"/>
                    <a:pt x="40" y="91"/>
                  </a:cubicBezTo>
                  <a:cubicBezTo>
                    <a:pt x="39" y="90"/>
                    <a:pt x="38" y="88"/>
                    <a:pt x="38" y="90"/>
                  </a:cubicBezTo>
                  <a:close/>
                  <a:moveTo>
                    <a:pt x="46" y="90"/>
                  </a:moveTo>
                  <a:cubicBezTo>
                    <a:pt x="46" y="91"/>
                    <a:pt x="45" y="93"/>
                    <a:pt x="46" y="94"/>
                  </a:cubicBezTo>
                  <a:cubicBezTo>
                    <a:pt x="47" y="93"/>
                    <a:pt x="47" y="92"/>
                    <a:pt x="48" y="91"/>
                  </a:cubicBezTo>
                  <a:cubicBezTo>
                    <a:pt x="47" y="90"/>
                    <a:pt x="47" y="89"/>
                    <a:pt x="46" y="89"/>
                  </a:cubicBezTo>
                  <a:cubicBezTo>
                    <a:pt x="46" y="89"/>
                    <a:pt x="46" y="90"/>
                    <a:pt x="46" y="90"/>
                  </a:cubicBezTo>
                  <a:close/>
                  <a:moveTo>
                    <a:pt x="36" y="90"/>
                  </a:moveTo>
                  <a:cubicBezTo>
                    <a:pt x="36" y="90"/>
                    <a:pt x="36" y="89"/>
                    <a:pt x="36" y="89"/>
                  </a:cubicBezTo>
                  <a:cubicBezTo>
                    <a:pt x="36" y="90"/>
                    <a:pt x="36" y="90"/>
                    <a:pt x="36" y="90"/>
                  </a:cubicBezTo>
                  <a:close/>
                  <a:moveTo>
                    <a:pt x="56" y="91"/>
                  </a:moveTo>
                  <a:cubicBezTo>
                    <a:pt x="56" y="91"/>
                    <a:pt x="56" y="92"/>
                    <a:pt x="57" y="92"/>
                  </a:cubicBezTo>
                  <a:cubicBezTo>
                    <a:pt x="57" y="92"/>
                    <a:pt x="58" y="90"/>
                    <a:pt x="57" y="90"/>
                  </a:cubicBezTo>
                  <a:cubicBezTo>
                    <a:pt x="57" y="90"/>
                    <a:pt x="56" y="91"/>
                    <a:pt x="56" y="91"/>
                  </a:cubicBezTo>
                  <a:close/>
                  <a:moveTo>
                    <a:pt x="41" y="91"/>
                  </a:moveTo>
                  <a:cubicBezTo>
                    <a:pt x="41" y="92"/>
                    <a:pt x="42" y="92"/>
                    <a:pt x="42" y="92"/>
                  </a:cubicBezTo>
                  <a:cubicBezTo>
                    <a:pt x="42" y="91"/>
                    <a:pt x="42" y="92"/>
                    <a:pt x="42" y="91"/>
                  </a:cubicBezTo>
                  <a:cubicBezTo>
                    <a:pt x="42" y="91"/>
                    <a:pt x="42" y="92"/>
                    <a:pt x="43" y="92"/>
                  </a:cubicBezTo>
                  <a:cubicBezTo>
                    <a:pt x="44" y="91"/>
                    <a:pt x="43" y="90"/>
                    <a:pt x="42" y="90"/>
                  </a:cubicBezTo>
                  <a:cubicBezTo>
                    <a:pt x="42" y="90"/>
                    <a:pt x="42" y="91"/>
                    <a:pt x="41" y="91"/>
                  </a:cubicBezTo>
                  <a:close/>
                  <a:moveTo>
                    <a:pt x="50" y="93"/>
                  </a:moveTo>
                  <a:cubicBezTo>
                    <a:pt x="50" y="91"/>
                    <a:pt x="51" y="90"/>
                    <a:pt x="50" y="90"/>
                  </a:cubicBezTo>
                  <a:cubicBezTo>
                    <a:pt x="49" y="91"/>
                    <a:pt x="49" y="92"/>
                    <a:pt x="50" y="93"/>
                  </a:cubicBezTo>
                  <a:close/>
                  <a:moveTo>
                    <a:pt x="66" y="93"/>
                  </a:moveTo>
                  <a:cubicBezTo>
                    <a:pt x="66" y="91"/>
                    <a:pt x="66" y="90"/>
                    <a:pt x="65" y="90"/>
                  </a:cubicBezTo>
                  <a:cubicBezTo>
                    <a:pt x="65" y="91"/>
                    <a:pt x="66" y="92"/>
                    <a:pt x="66" y="93"/>
                  </a:cubicBezTo>
                  <a:close/>
                  <a:moveTo>
                    <a:pt x="36" y="91"/>
                  </a:moveTo>
                  <a:cubicBezTo>
                    <a:pt x="37" y="92"/>
                    <a:pt x="37" y="93"/>
                    <a:pt x="37" y="93"/>
                  </a:cubicBezTo>
                  <a:cubicBezTo>
                    <a:pt x="38" y="93"/>
                    <a:pt x="37" y="91"/>
                    <a:pt x="37" y="91"/>
                  </a:cubicBezTo>
                  <a:cubicBezTo>
                    <a:pt x="36" y="91"/>
                    <a:pt x="36" y="91"/>
                    <a:pt x="36" y="91"/>
                  </a:cubicBezTo>
                  <a:close/>
                  <a:moveTo>
                    <a:pt x="45" y="91"/>
                  </a:moveTo>
                  <a:cubicBezTo>
                    <a:pt x="45" y="91"/>
                    <a:pt x="45" y="91"/>
                    <a:pt x="45" y="91"/>
                  </a:cubicBezTo>
                  <a:cubicBezTo>
                    <a:pt x="44" y="91"/>
                    <a:pt x="45" y="91"/>
                    <a:pt x="45" y="91"/>
                  </a:cubicBezTo>
                  <a:close/>
                  <a:moveTo>
                    <a:pt x="63" y="93"/>
                  </a:moveTo>
                  <a:cubicBezTo>
                    <a:pt x="63" y="93"/>
                    <a:pt x="63" y="92"/>
                    <a:pt x="63" y="91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3" y="92"/>
                    <a:pt x="62" y="93"/>
                    <a:pt x="63" y="93"/>
                  </a:cubicBezTo>
                  <a:close/>
                  <a:moveTo>
                    <a:pt x="34" y="93"/>
                  </a:moveTo>
                  <a:cubicBezTo>
                    <a:pt x="34" y="92"/>
                    <a:pt x="35" y="92"/>
                    <a:pt x="34" y="92"/>
                  </a:cubicBezTo>
                  <a:cubicBezTo>
                    <a:pt x="34" y="92"/>
                    <a:pt x="34" y="92"/>
                    <a:pt x="34" y="93"/>
                  </a:cubicBezTo>
                  <a:close/>
                  <a:moveTo>
                    <a:pt x="43" y="93"/>
                  </a:moveTo>
                  <a:cubicBezTo>
                    <a:pt x="43" y="93"/>
                    <a:pt x="43" y="94"/>
                    <a:pt x="43" y="94"/>
                  </a:cubicBezTo>
                  <a:cubicBezTo>
                    <a:pt x="43" y="93"/>
                    <a:pt x="44" y="93"/>
                    <a:pt x="44" y="92"/>
                  </a:cubicBezTo>
                  <a:cubicBezTo>
                    <a:pt x="43" y="92"/>
                    <a:pt x="43" y="93"/>
                    <a:pt x="43" y="93"/>
                  </a:cubicBezTo>
                  <a:close/>
                  <a:moveTo>
                    <a:pt x="40" y="94"/>
                  </a:moveTo>
                  <a:cubicBezTo>
                    <a:pt x="41" y="94"/>
                    <a:pt x="41" y="94"/>
                    <a:pt x="41" y="93"/>
                  </a:cubicBezTo>
                  <a:cubicBezTo>
                    <a:pt x="41" y="93"/>
                    <a:pt x="41" y="92"/>
                    <a:pt x="40" y="92"/>
                  </a:cubicBezTo>
                  <a:cubicBezTo>
                    <a:pt x="40" y="92"/>
                    <a:pt x="39" y="93"/>
                    <a:pt x="40" y="93"/>
                  </a:cubicBezTo>
                  <a:cubicBezTo>
                    <a:pt x="40" y="93"/>
                    <a:pt x="39" y="93"/>
                    <a:pt x="39" y="94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0" y="94"/>
                    <a:pt x="40" y="94"/>
                    <a:pt x="40" y="94"/>
                  </a:cubicBezTo>
                  <a:close/>
                  <a:moveTo>
                    <a:pt x="47" y="94"/>
                  </a:moveTo>
                  <a:cubicBezTo>
                    <a:pt x="47" y="95"/>
                    <a:pt x="47" y="95"/>
                    <a:pt x="48" y="96"/>
                  </a:cubicBezTo>
                  <a:cubicBezTo>
                    <a:pt x="48" y="95"/>
                    <a:pt x="48" y="94"/>
                    <a:pt x="49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50" y="94"/>
                    <a:pt x="49" y="93"/>
                    <a:pt x="49" y="93"/>
                  </a:cubicBezTo>
                  <a:cubicBezTo>
                    <a:pt x="48" y="93"/>
                    <a:pt x="49" y="92"/>
                    <a:pt x="48" y="92"/>
                  </a:cubicBezTo>
                  <a:cubicBezTo>
                    <a:pt x="48" y="93"/>
                    <a:pt x="47" y="93"/>
                    <a:pt x="47" y="94"/>
                  </a:cubicBezTo>
                  <a:close/>
                  <a:moveTo>
                    <a:pt x="31" y="94"/>
                  </a:moveTo>
                  <a:cubicBezTo>
                    <a:pt x="32" y="94"/>
                    <a:pt x="32" y="93"/>
                    <a:pt x="32" y="93"/>
                  </a:cubicBezTo>
                  <a:cubicBezTo>
                    <a:pt x="32" y="93"/>
                    <a:pt x="32" y="92"/>
                    <a:pt x="31" y="92"/>
                  </a:cubicBezTo>
                  <a:cubicBezTo>
                    <a:pt x="31" y="93"/>
                    <a:pt x="31" y="93"/>
                    <a:pt x="31" y="94"/>
                  </a:cubicBezTo>
                  <a:close/>
                  <a:moveTo>
                    <a:pt x="34" y="94"/>
                  </a:moveTo>
                  <a:cubicBezTo>
                    <a:pt x="34" y="94"/>
                    <a:pt x="35" y="95"/>
                    <a:pt x="36" y="95"/>
                  </a:cubicBezTo>
                  <a:cubicBezTo>
                    <a:pt x="36" y="95"/>
                    <a:pt x="36" y="94"/>
                    <a:pt x="37" y="94"/>
                  </a:cubicBezTo>
                  <a:cubicBezTo>
                    <a:pt x="36" y="93"/>
                    <a:pt x="36" y="92"/>
                    <a:pt x="36" y="92"/>
                  </a:cubicBezTo>
                  <a:cubicBezTo>
                    <a:pt x="35" y="93"/>
                    <a:pt x="35" y="93"/>
                    <a:pt x="34" y="94"/>
                  </a:cubicBezTo>
                  <a:close/>
                  <a:moveTo>
                    <a:pt x="54" y="93"/>
                  </a:moveTo>
                  <a:cubicBezTo>
                    <a:pt x="54" y="94"/>
                    <a:pt x="54" y="94"/>
                    <a:pt x="55" y="95"/>
                  </a:cubicBezTo>
                  <a:cubicBezTo>
                    <a:pt x="55" y="94"/>
                    <a:pt x="55" y="93"/>
                    <a:pt x="55" y="92"/>
                  </a:cubicBezTo>
                  <a:cubicBezTo>
                    <a:pt x="55" y="93"/>
                    <a:pt x="55" y="93"/>
                    <a:pt x="54" y="93"/>
                  </a:cubicBezTo>
                  <a:close/>
                  <a:moveTo>
                    <a:pt x="59" y="94"/>
                  </a:moveTo>
                  <a:cubicBezTo>
                    <a:pt x="60" y="94"/>
                    <a:pt x="60" y="94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9" y="93"/>
                    <a:pt x="59" y="94"/>
                    <a:pt x="59" y="94"/>
                  </a:cubicBezTo>
                  <a:close/>
                  <a:moveTo>
                    <a:pt x="52" y="94"/>
                  </a:moveTo>
                  <a:cubicBezTo>
                    <a:pt x="52" y="94"/>
                    <a:pt x="53" y="94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52" y="94"/>
                    <a:pt x="52" y="94"/>
                  </a:cubicBezTo>
                  <a:close/>
                  <a:moveTo>
                    <a:pt x="44" y="94"/>
                  </a:moveTo>
                  <a:cubicBezTo>
                    <a:pt x="44" y="94"/>
                    <a:pt x="44" y="95"/>
                    <a:pt x="45" y="95"/>
                  </a:cubicBezTo>
                  <a:cubicBezTo>
                    <a:pt x="45" y="94"/>
                    <a:pt x="44" y="92"/>
                    <a:pt x="44" y="94"/>
                  </a:cubicBezTo>
                  <a:close/>
                  <a:moveTo>
                    <a:pt x="38" y="94"/>
                  </a:move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lose/>
                  <a:moveTo>
                    <a:pt x="65" y="96"/>
                  </a:moveTo>
                  <a:cubicBezTo>
                    <a:pt x="65" y="96"/>
                    <a:pt x="65" y="95"/>
                    <a:pt x="66" y="95"/>
                  </a:cubicBezTo>
                  <a:cubicBezTo>
                    <a:pt x="65" y="95"/>
                    <a:pt x="66" y="94"/>
                    <a:pt x="65" y="94"/>
                  </a:cubicBezTo>
                  <a:cubicBezTo>
                    <a:pt x="65" y="94"/>
                    <a:pt x="65" y="94"/>
                    <a:pt x="65" y="96"/>
                  </a:cubicBezTo>
                  <a:close/>
                  <a:moveTo>
                    <a:pt x="57" y="97"/>
                  </a:moveTo>
                  <a:cubicBezTo>
                    <a:pt x="57" y="96"/>
                    <a:pt x="58" y="94"/>
                    <a:pt x="56" y="94"/>
                  </a:cubicBezTo>
                  <a:cubicBezTo>
                    <a:pt x="55" y="95"/>
                    <a:pt x="56" y="97"/>
                    <a:pt x="57" y="97"/>
                  </a:cubicBezTo>
                  <a:close/>
                  <a:moveTo>
                    <a:pt x="68" y="99"/>
                  </a:moveTo>
                  <a:cubicBezTo>
                    <a:pt x="68" y="97"/>
                    <a:pt x="68" y="96"/>
                    <a:pt x="68" y="94"/>
                  </a:cubicBezTo>
                  <a:cubicBezTo>
                    <a:pt x="68" y="94"/>
                    <a:pt x="67" y="94"/>
                    <a:pt x="67" y="94"/>
                  </a:cubicBezTo>
                  <a:cubicBezTo>
                    <a:pt x="67" y="95"/>
                    <a:pt x="67" y="98"/>
                    <a:pt x="68" y="99"/>
                  </a:cubicBezTo>
                  <a:close/>
                  <a:moveTo>
                    <a:pt x="38" y="95"/>
                  </a:moveTo>
                  <a:cubicBezTo>
                    <a:pt x="39" y="95"/>
                    <a:pt x="39" y="96"/>
                    <a:pt x="39" y="96"/>
                  </a:cubicBezTo>
                  <a:cubicBezTo>
                    <a:pt x="40" y="95"/>
                    <a:pt x="39" y="94"/>
                    <a:pt x="39" y="94"/>
                  </a:cubicBezTo>
                  <a:cubicBezTo>
                    <a:pt x="39" y="94"/>
                    <a:pt x="38" y="95"/>
                    <a:pt x="38" y="95"/>
                  </a:cubicBezTo>
                  <a:close/>
                  <a:moveTo>
                    <a:pt x="41" y="96"/>
                  </a:moveTo>
                  <a:cubicBezTo>
                    <a:pt x="42" y="95"/>
                    <a:pt x="43" y="95"/>
                    <a:pt x="42" y="94"/>
                  </a:cubicBezTo>
                  <a:cubicBezTo>
                    <a:pt x="41" y="94"/>
                    <a:pt x="41" y="95"/>
                    <a:pt x="41" y="95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5"/>
                    <a:pt x="41" y="95"/>
                  </a:cubicBezTo>
                  <a:cubicBezTo>
                    <a:pt x="41" y="95"/>
                    <a:pt x="41" y="96"/>
                    <a:pt x="41" y="96"/>
                  </a:cubicBezTo>
                  <a:close/>
                  <a:moveTo>
                    <a:pt x="44" y="95"/>
                  </a:moveTo>
                  <a:cubicBezTo>
                    <a:pt x="44" y="94"/>
                    <a:pt x="44" y="94"/>
                    <a:pt x="43" y="94"/>
                  </a:cubicBezTo>
                  <a:cubicBezTo>
                    <a:pt x="43" y="94"/>
                    <a:pt x="43" y="95"/>
                    <a:pt x="44" y="95"/>
                  </a:cubicBezTo>
                  <a:close/>
                  <a:moveTo>
                    <a:pt x="59" y="96"/>
                  </a:moveTo>
                  <a:cubicBezTo>
                    <a:pt x="60" y="96"/>
                    <a:pt x="60" y="97"/>
                    <a:pt x="60" y="98"/>
                  </a:cubicBezTo>
                  <a:cubicBezTo>
                    <a:pt x="61" y="97"/>
                    <a:pt x="61" y="96"/>
                    <a:pt x="60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95"/>
                    <a:pt x="61" y="95"/>
                    <a:pt x="61" y="95"/>
                  </a:cubicBezTo>
                  <a:cubicBezTo>
                    <a:pt x="60" y="95"/>
                    <a:pt x="61" y="94"/>
                    <a:pt x="60" y="94"/>
                  </a:cubicBezTo>
                  <a:cubicBezTo>
                    <a:pt x="60" y="95"/>
                    <a:pt x="59" y="95"/>
                    <a:pt x="59" y="96"/>
                  </a:cubicBezTo>
                  <a:close/>
                  <a:moveTo>
                    <a:pt x="15" y="99"/>
                  </a:moveTo>
                  <a:cubicBezTo>
                    <a:pt x="16" y="97"/>
                    <a:pt x="17" y="96"/>
                    <a:pt x="17" y="94"/>
                  </a:cubicBezTo>
                  <a:cubicBezTo>
                    <a:pt x="16" y="96"/>
                    <a:pt x="15" y="97"/>
                    <a:pt x="15" y="99"/>
                  </a:cubicBezTo>
                  <a:close/>
                  <a:moveTo>
                    <a:pt x="36" y="96"/>
                  </a:moveTo>
                  <a:cubicBezTo>
                    <a:pt x="36" y="96"/>
                    <a:pt x="37" y="96"/>
                    <a:pt x="37" y="95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7" y="95"/>
                    <a:pt x="36" y="96"/>
                    <a:pt x="36" y="96"/>
                  </a:cubicBezTo>
                  <a:close/>
                  <a:moveTo>
                    <a:pt x="41" y="96"/>
                  </a:moveTo>
                  <a:cubicBezTo>
                    <a:pt x="42" y="97"/>
                    <a:pt x="42" y="97"/>
                    <a:pt x="43" y="98"/>
                  </a:cubicBezTo>
                  <a:cubicBezTo>
                    <a:pt x="43" y="97"/>
                    <a:pt x="43" y="97"/>
                    <a:pt x="44" y="96"/>
                  </a:cubicBezTo>
                  <a:cubicBezTo>
                    <a:pt x="43" y="96"/>
                    <a:pt x="43" y="95"/>
                    <a:pt x="42" y="95"/>
                  </a:cubicBezTo>
                  <a:cubicBezTo>
                    <a:pt x="42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lose/>
                  <a:moveTo>
                    <a:pt x="52" y="95"/>
                  </a:moveTo>
                  <a:cubicBezTo>
                    <a:pt x="52" y="96"/>
                    <a:pt x="52" y="96"/>
                    <a:pt x="52" y="96"/>
                  </a:cubicBezTo>
                  <a:cubicBezTo>
                    <a:pt x="53" y="96"/>
                    <a:pt x="52" y="96"/>
                    <a:pt x="53" y="96"/>
                  </a:cubicBezTo>
                  <a:cubicBezTo>
                    <a:pt x="53" y="96"/>
                    <a:pt x="53" y="95"/>
                    <a:pt x="53" y="95"/>
                  </a:cubicBezTo>
                  <a:cubicBezTo>
                    <a:pt x="53" y="95"/>
                    <a:pt x="52" y="95"/>
                    <a:pt x="52" y="95"/>
                  </a:cubicBezTo>
                  <a:close/>
                  <a:moveTo>
                    <a:pt x="37" y="98"/>
                  </a:moveTo>
                  <a:cubicBezTo>
                    <a:pt x="38" y="98"/>
                    <a:pt x="38" y="97"/>
                    <a:pt x="38" y="97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37" y="96"/>
                    <a:pt x="37" y="97"/>
                    <a:pt x="37" y="98"/>
                  </a:cubicBezTo>
                  <a:close/>
                  <a:moveTo>
                    <a:pt x="47" y="97"/>
                  </a:moveTo>
                  <a:cubicBezTo>
                    <a:pt x="47" y="96"/>
                    <a:pt x="47" y="96"/>
                    <a:pt x="46" y="96"/>
                  </a:cubicBezTo>
                  <a:cubicBezTo>
                    <a:pt x="47" y="96"/>
                    <a:pt x="47" y="97"/>
                    <a:pt x="47" y="97"/>
                  </a:cubicBezTo>
                  <a:close/>
                  <a:moveTo>
                    <a:pt x="39" y="97"/>
                  </a:moveTo>
                  <a:cubicBezTo>
                    <a:pt x="39" y="97"/>
                    <a:pt x="40" y="97"/>
                    <a:pt x="40" y="98"/>
                  </a:cubicBezTo>
                  <a:cubicBezTo>
                    <a:pt x="40" y="97"/>
                    <a:pt x="41" y="97"/>
                    <a:pt x="41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96"/>
                    <a:pt x="40" y="97"/>
                    <a:pt x="39" y="97"/>
                  </a:cubicBezTo>
                  <a:close/>
                  <a:moveTo>
                    <a:pt x="31" y="96"/>
                  </a:moveTo>
                  <a:cubicBezTo>
                    <a:pt x="31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8"/>
                  </a:cubicBezTo>
                  <a:cubicBezTo>
                    <a:pt x="32" y="98"/>
                    <a:pt x="32" y="99"/>
                    <a:pt x="32" y="100"/>
                  </a:cubicBezTo>
                  <a:cubicBezTo>
                    <a:pt x="33" y="99"/>
                    <a:pt x="32" y="98"/>
                    <a:pt x="33" y="96"/>
                  </a:cubicBezTo>
                  <a:cubicBezTo>
                    <a:pt x="32" y="96"/>
                    <a:pt x="32" y="97"/>
                    <a:pt x="31" y="96"/>
                  </a:cubicBezTo>
                  <a:close/>
                  <a:moveTo>
                    <a:pt x="54" y="98"/>
                  </a:moveTo>
                  <a:cubicBezTo>
                    <a:pt x="55" y="99"/>
                    <a:pt x="54" y="100"/>
                    <a:pt x="55" y="100"/>
                  </a:cubicBezTo>
                  <a:cubicBezTo>
                    <a:pt x="55" y="99"/>
                    <a:pt x="55" y="97"/>
                    <a:pt x="55" y="96"/>
                  </a:cubicBezTo>
                  <a:cubicBezTo>
                    <a:pt x="54" y="97"/>
                    <a:pt x="54" y="98"/>
                    <a:pt x="54" y="98"/>
                  </a:cubicBezTo>
                  <a:close/>
                  <a:moveTo>
                    <a:pt x="46" y="98"/>
                  </a:moveTo>
                  <a:cubicBezTo>
                    <a:pt x="46" y="98"/>
                    <a:pt x="46" y="98"/>
                    <a:pt x="47" y="97"/>
                  </a:cubicBezTo>
                  <a:cubicBezTo>
                    <a:pt x="46" y="97"/>
                    <a:pt x="46" y="96"/>
                    <a:pt x="46" y="96"/>
                  </a:cubicBezTo>
                  <a:cubicBezTo>
                    <a:pt x="46" y="97"/>
                    <a:pt x="46" y="97"/>
                    <a:pt x="46" y="98"/>
                  </a:cubicBezTo>
                  <a:close/>
                  <a:moveTo>
                    <a:pt x="58" y="100"/>
                  </a:moveTo>
                  <a:cubicBezTo>
                    <a:pt x="58" y="99"/>
                    <a:pt x="58" y="98"/>
                    <a:pt x="58" y="97"/>
                  </a:cubicBezTo>
                  <a:cubicBezTo>
                    <a:pt x="58" y="98"/>
                    <a:pt x="58" y="99"/>
                    <a:pt x="58" y="100"/>
                  </a:cubicBezTo>
                  <a:close/>
                  <a:moveTo>
                    <a:pt x="65" y="102"/>
                  </a:moveTo>
                  <a:cubicBezTo>
                    <a:pt x="65" y="100"/>
                    <a:pt x="66" y="98"/>
                    <a:pt x="65" y="97"/>
                  </a:cubicBezTo>
                  <a:cubicBezTo>
                    <a:pt x="64" y="98"/>
                    <a:pt x="65" y="100"/>
                    <a:pt x="65" y="102"/>
                  </a:cubicBezTo>
                  <a:close/>
                  <a:moveTo>
                    <a:pt x="40" y="98"/>
                  </a:moveTo>
                  <a:cubicBezTo>
                    <a:pt x="41" y="99"/>
                    <a:pt x="41" y="99"/>
                    <a:pt x="41" y="100"/>
                  </a:cubicBezTo>
                  <a:cubicBezTo>
                    <a:pt x="42" y="100"/>
                    <a:pt x="42" y="99"/>
                    <a:pt x="42" y="99"/>
                  </a:cubicBezTo>
                  <a:cubicBezTo>
                    <a:pt x="41" y="98"/>
                    <a:pt x="41" y="96"/>
                    <a:pt x="40" y="98"/>
                  </a:cubicBezTo>
                  <a:close/>
                  <a:moveTo>
                    <a:pt x="43" y="99"/>
                  </a:moveTo>
                  <a:cubicBezTo>
                    <a:pt x="44" y="99"/>
                    <a:pt x="44" y="100"/>
                    <a:pt x="44" y="100"/>
                  </a:cubicBezTo>
                  <a:cubicBezTo>
                    <a:pt x="45" y="100"/>
                    <a:pt x="45" y="98"/>
                    <a:pt x="44" y="97"/>
                  </a:cubicBezTo>
                  <a:cubicBezTo>
                    <a:pt x="44" y="98"/>
                    <a:pt x="43" y="98"/>
                    <a:pt x="43" y="99"/>
                  </a:cubicBezTo>
                  <a:close/>
                  <a:moveTo>
                    <a:pt x="47" y="98"/>
                  </a:moveTo>
                  <a:cubicBezTo>
                    <a:pt x="48" y="98"/>
                    <a:pt x="48" y="97"/>
                    <a:pt x="47" y="97"/>
                  </a:cubicBezTo>
                  <a:cubicBezTo>
                    <a:pt x="47" y="98"/>
                    <a:pt x="47" y="98"/>
                    <a:pt x="47" y="98"/>
                  </a:cubicBezTo>
                  <a:close/>
                  <a:moveTo>
                    <a:pt x="38" y="99"/>
                  </a:moveTo>
                  <a:cubicBezTo>
                    <a:pt x="38" y="99"/>
                    <a:pt x="38" y="99"/>
                    <a:pt x="38" y="99"/>
                  </a:cubicBezTo>
                  <a:cubicBezTo>
                    <a:pt x="39" y="99"/>
                    <a:pt x="40" y="98"/>
                    <a:pt x="39" y="98"/>
                  </a:cubicBezTo>
                  <a:cubicBezTo>
                    <a:pt x="38" y="98"/>
                    <a:pt x="38" y="98"/>
                    <a:pt x="38" y="99"/>
                  </a:cubicBezTo>
                  <a:close/>
                  <a:moveTo>
                    <a:pt x="48" y="100"/>
                  </a:moveTo>
                  <a:cubicBezTo>
                    <a:pt x="48" y="99"/>
                    <a:pt x="47" y="98"/>
                    <a:pt x="47" y="98"/>
                  </a:cubicBezTo>
                  <a:cubicBezTo>
                    <a:pt x="46" y="98"/>
                    <a:pt x="47" y="100"/>
                    <a:pt x="48" y="100"/>
                  </a:cubicBezTo>
                  <a:close/>
                  <a:moveTo>
                    <a:pt x="36" y="100"/>
                  </a:moveTo>
                  <a:cubicBezTo>
                    <a:pt x="36" y="99"/>
                    <a:pt x="36" y="99"/>
                    <a:pt x="35" y="99"/>
                  </a:cubicBezTo>
                  <a:cubicBezTo>
                    <a:pt x="35" y="99"/>
                    <a:pt x="35" y="100"/>
                    <a:pt x="36" y="100"/>
                  </a:cubicBezTo>
                  <a:close/>
                  <a:moveTo>
                    <a:pt x="39" y="100"/>
                  </a:moveTo>
                  <a:cubicBezTo>
                    <a:pt x="39" y="100"/>
                    <a:pt x="39" y="101"/>
                    <a:pt x="40" y="101"/>
                  </a:cubicBezTo>
                  <a:cubicBezTo>
                    <a:pt x="40" y="101"/>
                    <a:pt x="40" y="101"/>
                    <a:pt x="41" y="100"/>
                  </a:cubicBezTo>
                  <a:cubicBezTo>
                    <a:pt x="40" y="100"/>
                    <a:pt x="40" y="99"/>
                    <a:pt x="40" y="99"/>
                  </a:cubicBezTo>
                  <a:cubicBezTo>
                    <a:pt x="39" y="99"/>
                    <a:pt x="39" y="100"/>
                    <a:pt x="39" y="100"/>
                  </a:cubicBezTo>
                  <a:close/>
                  <a:moveTo>
                    <a:pt x="52" y="103"/>
                  </a:moveTo>
                  <a:cubicBezTo>
                    <a:pt x="53" y="102"/>
                    <a:pt x="53" y="100"/>
                    <a:pt x="52" y="99"/>
                  </a:cubicBezTo>
                  <a:cubicBezTo>
                    <a:pt x="52" y="100"/>
                    <a:pt x="52" y="102"/>
                    <a:pt x="52" y="103"/>
                  </a:cubicBezTo>
                  <a:close/>
                  <a:moveTo>
                    <a:pt x="56" y="103"/>
                  </a:moveTo>
                  <a:cubicBezTo>
                    <a:pt x="57" y="102"/>
                    <a:pt x="57" y="100"/>
                    <a:pt x="57" y="99"/>
                  </a:cubicBezTo>
                  <a:cubicBezTo>
                    <a:pt x="56" y="100"/>
                    <a:pt x="55" y="102"/>
                    <a:pt x="56" y="103"/>
                  </a:cubicBezTo>
                  <a:close/>
                  <a:moveTo>
                    <a:pt x="59" y="100"/>
                  </a:moveTo>
                  <a:cubicBezTo>
                    <a:pt x="59" y="100"/>
                    <a:pt x="60" y="100"/>
                    <a:pt x="59" y="100"/>
                  </a:cubicBezTo>
                  <a:cubicBezTo>
                    <a:pt x="59" y="101"/>
                    <a:pt x="59" y="101"/>
                    <a:pt x="60" y="101"/>
                  </a:cubicBezTo>
                  <a:cubicBezTo>
                    <a:pt x="59" y="101"/>
                    <a:pt x="60" y="102"/>
                    <a:pt x="60" y="102"/>
                  </a:cubicBezTo>
                  <a:cubicBezTo>
                    <a:pt x="61" y="102"/>
                    <a:pt x="60" y="101"/>
                    <a:pt x="60" y="100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1" y="100"/>
                    <a:pt x="60" y="99"/>
                  </a:cubicBezTo>
                  <a:cubicBezTo>
                    <a:pt x="60" y="100"/>
                    <a:pt x="60" y="99"/>
                    <a:pt x="59" y="100"/>
                  </a:cubicBezTo>
                  <a:close/>
                  <a:moveTo>
                    <a:pt x="13" y="101"/>
                  </a:moveTo>
                  <a:cubicBezTo>
                    <a:pt x="13" y="100"/>
                    <a:pt x="14" y="100"/>
                    <a:pt x="13" y="100"/>
                  </a:cubicBezTo>
                  <a:cubicBezTo>
                    <a:pt x="13" y="100"/>
                    <a:pt x="13" y="101"/>
                    <a:pt x="13" y="101"/>
                  </a:cubicBezTo>
                  <a:close/>
                  <a:moveTo>
                    <a:pt x="42" y="101"/>
                  </a:moveTo>
                  <a:cubicBezTo>
                    <a:pt x="42" y="101"/>
                    <a:pt x="42" y="102"/>
                    <a:pt x="43" y="102"/>
                  </a:cubicBezTo>
                  <a:cubicBezTo>
                    <a:pt x="43" y="102"/>
                    <a:pt x="43" y="102"/>
                    <a:pt x="43" y="101"/>
                  </a:cubicBezTo>
                  <a:cubicBezTo>
                    <a:pt x="43" y="101"/>
                    <a:pt x="43" y="100"/>
                    <a:pt x="42" y="100"/>
                  </a:cubicBezTo>
                  <a:cubicBezTo>
                    <a:pt x="42" y="100"/>
                    <a:pt x="42" y="100"/>
                    <a:pt x="42" y="101"/>
                  </a:cubicBezTo>
                  <a:close/>
                  <a:moveTo>
                    <a:pt x="34" y="102"/>
                  </a:moveTo>
                  <a:cubicBezTo>
                    <a:pt x="34" y="102"/>
                    <a:pt x="35" y="101"/>
                    <a:pt x="35" y="101"/>
                  </a:cubicBezTo>
                  <a:cubicBezTo>
                    <a:pt x="35" y="99"/>
                    <a:pt x="33" y="101"/>
                    <a:pt x="34" y="102"/>
                  </a:cubicBezTo>
                  <a:close/>
                  <a:moveTo>
                    <a:pt x="46" y="102"/>
                  </a:moveTo>
                  <a:cubicBezTo>
                    <a:pt x="46" y="101"/>
                    <a:pt x="47" y="101"/>
                    <a:pt x="47" y="101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6" y="101"/>
                    <a:pt x="46" y="101"/>
                    <a:pt x="46" y="102"/>
                  </a:cubicBezTo>
                  <a:close/>
                  <a:moveTo>
                    <a:pt x="37" y="102"/>
                  </a:moveTo>
                  <a:cubicBezTo>
                    <a:pt x="37" y="101"/>
                    <a:pt x="37" y="100"/>
                    <a:pt x="36" y="100"/>
                  </a:cubicBezTo>
                  <a:cubicBezTo>
                    <a:pt x="36" y="100"/>
                    <a:pt x="36" y="101"/>
                    <a:pt x="37" y="102"/>
                  </a:cubicBezTo>
                  <a:close/>
                  <a:moveTo>
                    <a:pt x="39" y="103"/>
                  </a:moveTo>
                  <a:cubicBezTo>
                    <a:pt x="39" y="102"/>
                    <a:pt x="38" y="101"/>
                    <a:pt x="38" y="101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1"/>
                    <a:pt x="38" y="102"/>
                    <a:pt x="39" y="103"/>
                  </a:cubicBezTo>
                  <a:close/>
                  <a:moveTo>
                    <a:pt x="45" y="101"/>
                  </a:moveTo>
                  <a:cubicBezTo>
                    <a:pt x="45" y="102"/>
                    <a:pt x="45" y="102"/>
                    <a:pt x="45" y="102"/>
                  </a:cubicBezTo>
                  <a:cubicBezTo>
                    <a:pt x="45" y="102"/>
                    <a:pt x="45" y="101"/>
                    <a:pt x="45" y="101"/>
                  </a:cubicBezTo>
                  <a:cubicBezTo>
                    <a:pt x="45" y="101"/>
                    <a:pt x="44" y="101"/>
                    <a:pt x="45" y="101"/>
                  </a:cubicBezTo>
                  <a:close/>
                  <a:moveTo>
                    <a:pt x="62" y="104"/>
                  </a:moveTo>
                  <a:cubicBezTo>
                    <a:pt x="62" y="103"/>
                    <a:pt x="63" y="102"/>
                    <a:pt x="62" y="101"/>
                  </a:cubicBezTo>
                  <a:cubicBezTo>
                    <a:pt x="62" y="102"/>
                    <a:pt x="62" y="103"/>
                    <a:pt x="62" y="104"/>
                  </a:cubicBezTo>
                  <a:close/>
                  <a:moveTo>
                    <a:pt x="66" y="108"/>
                  </a:moveTo>
                  <a:cubicBezTo>
                    <a:pt x="66" y="106"/>
                    <a:pt x="68" y="103"/>
                    <a:pt x="66" y="101"/>
                  </a:cubicBezTo>
                  <a:cubicBezTo>
                    <a:pt x="67" y="104"/>
                    <a:pt x="66" y="106"/>
                    <a:pt x="66" y="108"/>
                  </a:cubicBezTo>
                  <a:close/>
                  <a:moveTo>
                    <a:pt x="40" y="103"/>
                  </a:moveTo>
                  <a:cubicBezTo>
                    <a:pt x="41" y="103"/>
                    <a:pt x="41" y="104"/>
                    <a:pt x="41" y="104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102"/>
                    <a:pt x="42" y="102"/>
                    <a:pt x="41" y="101"/>
                  </a:cubicBezTo>
                  <a:cubicBezTo>
                    <a:pt x="41" y="102"/>
                    <a:pt x="40" y="102"/>
                    <a:pt x="40" y="103"/>
                  </a:cubicBezTo>
                  <a:close/>
                  <a:moveTo>
                    <a:pt x="35" y="104"/>
                  </a:moveTo>
                  <a:cubicBezTo>
                    <a:pt x="35" y="103"/>
                    <a:pt x="36" y="103"/>
                    <a:pt x="36" y="102"/>
                  </a:cubicBezTo>
                  <a:cubicBezTo>
                    <a:pt x="36" y="102"/>
                    <a:pt x="36" y="102"/>
                    <a:pt x="35" y="101"/>
                  </a:cubicBezTo>
                  <a:cubicBezTo>
                    <a:pt x="35" y="102"/>
                    <a:pt x="34" y="103"/>
                    <a:pt x="35" y="104"/>
                  </a:cubicBezTo>
                  <a:close/>
                  <a:moveTo>
                    <a:pt x="32" y="104"/>
                  </a:moveTo>
                  <a:cubicBezTo>
                    <a:pt x="33" y="103"/>
                    <a:pt x="32" y="102"/>
                    <a:pt x="33" y="10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02"/>
                    <a:pt x="32" y="103"/>
                    <a:pt x="32" y="104"/>
                  </a:cubicBezTo>
                  <a:close/>
                  <a:moveTo>
                    <a:pt x="47" y="105"/>
                  </a:moveTo>
                  <a:cubicBezTo>
                    <a:pt x="48" y="104"/>
                    <a:pt x="48" y="102"/>
                    <a:pt x="47" y="102"/>
                  </a:cubicBezTo>
                  <a:cubicBezTo>
                    <a:pt x="46" y="102"/>
                    <a:pt x="45" y="104"/>
                    <a:pt x="47" y="105"/>
                  </a:cubicBezTo>
                  <a:close/>
                  <a:moveTo>
                    <a:pt x="38" y="104"/>
                  </a:moveTo>
                  <a:cubicBezTo>
                    <a:pt x="39" y="103"/>
                    <a:pt x="38" y="102"/>
                    <a:pt x="37" y="102"/>
                  </a:cubicBezTo>
                  <a:cubicBezTo>
                    <a:pt x="37" y="102"/>
                    <a:pt x="38" y="103"/>
                    <a:pt x="38" y="104"/>
                  </a:cubicBezTo>
                  <a:close/>
                  <a:moveTo>
                    <a:pt x="58" y="103"/>
                  </a:moveTo>
                  <a:cubicBezTo>
                    <a:pt x="58" y="102"/>
                    <a:pt x="59" y="102"/>
                    <a:pt x="58" y="102"/>
                  </a:cubicBezTo>
                  <a:cubicBezTo>
                    <a:pt x="58" y="102"/>
                    <a:pt x="58" y="102"/>
                    <a:pt x="58" y="103"/>
                  </a:cubicBezTo>
                  <a:close/>
                  <a:moveTo>
                    <a:pt x="51" y="103"/>
                  </a:moveTo>
                  <a:cubicBezTo>
                    <a:pt x="51" y="102"/>
                    <a:pt x="51" y="102"/>
                    <a:pt x="50" y="102"/>
                  </a:cubicBezTo>
                  <a:cubicBezTo>
                    <a:pt x="50" y="102"/>
                    <a:pt x="50" y="103"/>
                    <a:pt x="51" y="103"/>
                  </a:cubicBezTo>
                  <a:close/>
                  <a:moveTo>
                    <a:pt x="43" y="103"/>
                  </a:moveTo>
                  <a:cubicBezTo>
                    <a:pt x="44" y="103"/>
                    <a:pt x="44" y="104"/>
                    <a:pt x="44" y="104"/>
                  </a:cubicBezTo>
                  <a:cubicBezTo>
                    <a:pt x="44" y="104"/>
                    <a:pt x="45" y="104"/>
                    <a:pt x="45" y="103"/>
                  </a:cubicBezTo>
                  <a:cubicBezTo>
                    <a:pt x="44" y="102"/>
                    <a:pt x="44" y="103"/>
                    <a:pt x="44" y="102"/>
                  </a:cubicBezTo>
                  <a:cubicBezTo>
                    <a:pt x="44" y="103"/>
                    <a:pt x="43" y="103"/>
                    <a:pt x="43" y="103"/>
                  </a:cubicBezTo>
                  <a:close/>
                  <a:moveTo>
                    <a:pt x="54" y="106"/>
                  </a:moveTo>
                  <a:cubicBezTo>
                    <a:pt x="55" y="105"/>
                    <a:pt x="56" y="103"/>
                    <a:pt x="54" y="102"/>
                  </a:cubicBezTo>
                  <a:cubicBezTo>
                    <a:pt x="54" y="103"/>
                    <a:pt x="53" y="105"/>
                    <a:pt x="54" y="106"/>
                  </a:cubicBezTo>
                  <a:close/>
                  <a:moveTo>
                    <a:pt x="58" y="103"/>
                  </a:moveTo>
                  <a:cubicBezTo>
                    <a:pt x="58" y="104"/>
                    <a:pt x="58" y="104"/>
                    <a:pt x="58" y="105"/>
                  </a:cubicBezTo>
                  <a:cubicBezTo>
                    <a:pt x="59" y="105"/>
                    <a:pt x="59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lose/>
                  <a:moveTo>
                    <a:pt x="10" y="114"/>
                  </a:moveTo>
                  <a:cubicBezTo>
                    <a:pt x="10" y="112"/>
                    <a:pt x="10" y="110"/>
                    <a:pt x="11" y="108"/>
                  </a:cubicBezTo>
                  <a:cubicBezTo>
                    <a:pt x="11" y="106"/>
                    <a:pt x="12" y="104"/>
                    <a:pt x="12" y="103"/>
                  </a:cubicBezTo>
                  <a:cubicBezTo>
                    <a:pt x="11" y="106"/>
                    <a:pt x="9" y="111"/>
                    <a:pt x="10" y="114"/>
                  </a:cubicBezTo>
                  <a:close/>
                  <a:moveTo>
                    <a:pt x="35" y="104"/>
                  </a:moveTo>
                  <a:cubicBezTo>
                    <a:pt x="35" y="105"/>
                    <a:pt x="36" y="106"/>
                    <a:pt x="36" y="106"/>
                  </a:cubicBezTo>
                  <a:cubicBezTo>
                    <a:pt x="37" y="106"/>
                    <a:pt x="37" y="105"/>
                    <a:pt x="37" y="104"/>
                  </a:cubicBezTo>
                  <a:cubicBezTo>
                    <a:pt x="37" y="104"/>
                    <a:pt x="37" y="103"/>
                    <a:pt x="36" y="103"/>
                  </a:cubicBezTo>
                  <a:cubicBezTo>
                    <a:pt x="36" y="103"/>
                    <a:pt x="35" y="104"/>
                    <a:pt x="35" y="104"/>
                  </a:cubicBezTo>
                  <a:close/>
                  <a:moveTo>
                    <a:pt x="39" y="104"/>
                  </a:moveTo>
                  <a:cubicBezTo>
                    <a:pt x="40" y="104"/>
                    <a:pt x="40" y="105"/>
                    <a:pt x="40" y="105"/>
                  </a:cubicBezTo>
                  <a:cubicBezTo>
                    <a:pt x="40" y="105"/>
                    <a:pt x="41" y="105"/>
                    <a:pt x="41" y="105"/>
                  </a:cubicBezTo>
                  <a:cubicBezTo>
                    <a:pt x="40" y="104"/>
                    <a:pt x="40" y="103"/>
                    <a:pt x="40" y="103"/>
                  </a:cubicBezTo>
                  <a:cubicBezTo>
                    <a:pt x="40" y="103"/>
                    <a:pt x="40" y="104"/>
                    <a:pt x="39" y="104"/>
                  </a:cubicBezTo>
                  <a:close/>
                  <a:moveTo>
                    <a:pt x="34" y="105"/>
                  </a:moveTo>
                  <a:cubicBezTo>
                    <a:pt x="34" y="105"/>
                    <a:pt x="34" y="105"/>
                    <a:pt x="34" y="105"/>
                  </a:cubicBezTo>
                  <a:cubicBezTo>
                    <a:pt x="34" y="104"/>
                    <a:pt x="34" y="103"/>
                    <a:pt x="34" y="104"/>
                  </a:cubicBezTo>
                  <a:cubicBezTo>
                    <a:pt x="34" y="104"/>
                    <a:pt x="33" y="105"/>
                    <a:pt x="34" y="105"/>
                  </a:cubicBezTo>
                  <a:close/>
                  <a:moveTo>
                    <a:pt x="51" y="105"/>
                  </a:moveTo>
                  <a:cubicBezTo>
                    <a:pt x="51" y="104"/>
                    <a:pt x="51" y="104"/>
                    <a:pt x="50" y="103"/>
                  </a:cubicBezTo>
                  <a:cubicBezTo>
                    <a:pt x="50" y="104"/>
                    <a:pt x="50" y="105"/>
                    <a:pt x="51" y="105"/>
                  </a:cubicBezTo>
                  <a:close/>
                  <a:moveTo>
                    <a:pt x="43" y="104"/>
                  </a:moveTo>
                  <a:cubicBezTo>
                    <a:pt x="42" y="104"/>
                    <a:pt x="42" y="105"/>
                    <a:pt x="42" y="105"/>
                  </a:cubicBezTo>
                  <a:cubicBezTo>
                    <a:pt x="42" y="105"/>
                    <a:pt x="42" y="105"/>
                    <a:pt x="42" y="105"/>
                  </a:cubicBezTo>
                  <a:cubicBezTo>
                    <a:pt x="42" y="105"/>
                    <a:pt x="43" y="105"/>
                    <a:pt x="43" y="106"/>
                  </a:cubicBezTo>
                  <a:cubicBezTo>
                    <a:pt x="43" y="106"/>
                    <a:pt x="43" y="105"/>
                    <a:pt x="43" y="105"/>
                  </a:cubicBezTo>
                  <a:cubicBezTo>
                    <a:pt x="43" y="105"/>
                    <a:pt x="43" y="105"/>
                    <a:pt x="43" y="104"/>
                  </a:cubicBezTo>
                  <a:cubicBezTo>
                    <a:pt x="43" y="104"/>
                    <a:pt x="43" y="105"/>
                    <a:pt x="43" y="104"/>
                  </a:cubicBezTo>
                  <a:cubicBezTo>
                    <a:pt x="43" y="104"/>
                    <a:pt x="43" y="104"/>
                    <a:pt x="43" y="104"/>
                  </a:cubicBezTo>
                  <a:close/>
                  <a:moveTo>
                    <a:pt x="49" y="107"/>
                  </a:moveTo>
                  <a:cubicBezTo>
                    <a:pt x="49" y="107"/>
                    <a:pt x="50" y="104"/>
                    <a:pt x="49" y="104"/>
                  </a:cubicBezTo>
                  <a:cubicBezTo>
                    <a:pt x="48" y="105"/>
                    <a:pt x="49" y="106"/>
                    <a:pt x="49" y="107"/>
                  </a:cubicBezTo>
                  <a:close/>
                  <a:moveTo>
                    <a:pt x="45" y="105"/>
                  </a:moveTo>
                  <a:cubicBezTo>
                    <a:pt x="45" y="105"/>
                    <a:pt x="45" y="106"/>
                    <a:pt x="45" y="106"/>
                  </a:cubicBezTo>
                  <a:cubicBezTo>
                    <a:pt x="45" y="105"/>
                    <a:pt x="46" y="105"/>
                    <a:pt x="45" y="104"/>
                  </a:cubicBezTo>
                  <a:cubicBezTo>
                    <a:pt x="45" y="105"/>
                    <a:pt x="45" y="105"/>
                    <a:pt x="45" y="105"/>
                  </a:cubicBezTo>
                  <a:close/>
                  <a:moveTo>
                    <a:pt x="31" y="105"/>
                  </a:moveTo>
                  <a:cubicBezTo>
                    <a:pt x="31" y="106"/>
                    <a:pt x="32" y="105"/>
                    <a:pt x="31" y="104"/>
                  </a:cubicBezTo>
                  <a:cubicBezTo>
                    <a:pt x="31" y="105"/>
                    <a:pt x="31" y="105"/>
                    <a:pt x="31" y="105"/>
                  </a:cubicBezTo>
                  <a:close/>
                  <a:moveTo>
                    <a:pt x="38" y="105"/>
                  </a:moveTo>
                  <a:cubicBezTo>
                    <a:pt x="39" y="105"/>
                    <a:pt x="39" y="106"/>
                    <a:pt x="39" y="106"/>
                  </a:cubicBezTo>
                  <a:cubicBezTo>
                    <a:pt x="39" y="106"/>
                    <a:pt x="39" y="106"/>
                    <a:pt x="40" y="106"/>
                  </a:cubicBezTo>
                  <a:cubicBezTo>
                    <a:pt x="39" y="105"/>
                    <a:pt x="39" y="105"/>
                    <a:pt x="39" y="104"/>
                  </a:cubicBezTo>
                  <a:cubicBezTo>
                    <a:pt x="39" y="105"/>
                    <a:pt x="38" y="105"/>
                    <a:pt x="38" y="105"/>
                  </a:cubicBezTo>
                  <a:close/>
                  <a:moveTo>
                    <a:pt x="56" y="107"/>
                  </a:moveTo>
                  <a:cubicBezTo>
                    <a:pt x="57" y="107"/>
                    <a:pt x="57" y="105"/>
                    <a:pt x="56" y="105"/>
                  </a:cubicBezTo>
                  <a:cubicBezTo>
                    <a:pt x="56" y="105"/>
                    <a:pt x="56" y="107"/>
                    <a:pt x="56" y="107"/>
                  </a:cubicBezTo>
                  <a:close/>
                  <a:moveTo>
                    <a:pt x="53" y="106"/>
                  </a:moveTo>
                  <a:cubicBezTo>
                    <a:pt x="52" y="106"/>
                    <a:pt x="52" y="105"/>
                    <a:pt x="52" y="105"/>
                  </a:cubicBezTo>
                  <a:cubicBezTo>
                    <a:pt x="52" y="105"/>
                    <a:pt x="52" y="106"/>
                    <a:pt x="53" y="106"/>
                  </a:cubicBezTo>
                  <a:close/>
                  <a:moveTo>
                    <a:pt x="63" y="106"/>
                  </a:moveTo>
                  <a:cubicBezTo>
                    <a:pt x="63" y="106"/>
                    <a:pt x="63" y="106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5"/>
                    <a:pt x="63" y="108"/>
                    <a:pt x="63" y="106"/>
                  </a:cubicBezTo>
                  <a:close/>
                  <a:moveTo>
                    <a:pt x="34" y="106"/>
                  </a:moveTo>
                  <a:cubicBezTo>
                    <a:pt x="34" y="108"/>
                    <a:pt x="35" y="109"/>
                    <a:pt x="36" y="111"/>
                  </a:cubicBezTo>
                  <a:cubicBezTo>
                    <a:pt x="36" y="110"/>
                    <a:pt x="36" y="110"/>
                    <a:pt x="36" y="109"/>
                  </a:cubicBezTo>
                  <a:cubicBezTo>
                    <a:pt x="36" y="109"/>
                    <a:pt x="36" y="110"/>
                    <a:pt x="36" y="110"/>
                  </a:cubicBezTo>
                  <a:cubicBezTo>
                    <a:pt x="37" y="110"/>
                    <a:pt x="36" y="109"/>
                    <a:pt x="37" y="109"/>
                  </a:cubicBezTo>
                  <a:cubicBezTo>
                    <a:pt x="36" y="109"/>
                    <a:pt x="36" y="109"/>
                    <a:pt x="36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8"/>
                    <a:pt x="38" y="107"/>
                    <a:pt x="39" y="107"/>
                  </a:cubicBezTo>
                  <a:cubicBezTo>
                    <a:pt x="38" y="107"/>
                    <a:pt x="38" y="106"/>
                    <a:pt x="38" y="106"/>
                  </a:cubicBezTo>
                  <a:cubicBezTo>
                    <a:pt x="37" y="107"/>
                    <a:pt x="37" y="108"/>
                    <a:pt x="35" y="108"/>
                  </a:cubicBezTo>
                  <a:cubicBezTo>
                    <a:pt x="35" y="107"/>
                    <a:pt x="35" y="106"/>
                    <a:pt x="35" y="105"/>
                  </a:cubicBezTo>
                  <a:cubicBezTo>
                    <a:pt x="34" y="105"/>
                    <a:pt x="34" y="105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lose/>
                  <a:moveTo>
                    <a:pt x="41" y="106"/>
                  </a:moveTo>
                  <a:cubicBezTo>
                    <a:pt x="41" y="106"/>
                    <a:pt x="41" y="107"/>
                    <a:pt x="42" y="107"/>
                  </a:cubicBezTo>
                  <a:cubicBezTo>
                    <a:pt x="42" y="106"/>
                    <a:pt x="42" y="106"/>
                    <a:pt x="41" y="105"/>
                  </a:cubicBezTo>
                  <a:cubicBezTo>
                    <a:pt x="41" y="106"/>
                    <a:pt x="41" y="106"/>
                    <a:pt x="41" y="106"/>
                  </a:cubicBezTo>
                  <a:close/>
                  <a:moveTo>
                    <a:pt x="43" y="107"/>
                  </a:moveTo>
                  <a:cubicBezTo>
                    <a:pt x="44" y="107"/>
                    <a:pt x="44" y="106"/>
                    <a:pt x="44" y="107"/>
                  </a:cubicBezTo>
                  <a:cubicBezTo>
                    <a:pt x="44" y="107"/>
                    <a:pt x="44" y="107"/>
                    <a:pt x="43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4" y="107"/>
                    <a:pt x="44" y="106"/>
                    <a:pt x="43" y="106"/>
                  </a:cubicBezTo>
                  <a:cubicBezTo>
                    <a:pt x="43" y="106"/>
                    <a:pt x="43" y="107"/>
                    <a:pt x="43" y="107"/>
                  </a:cubicBezTo>
                  <a:close/>
                  <a:moveTo>
                    <a:pt x="54" y="106"/>
                  </a:moveTo>
                  <a:cubicBezTo>
                    <a:pt x="55" y="107"/>
                    <a:pt x="55" y="107"/>
                    <a:pt x="55" y="107"/>
                  </a:cubicBezTo>
                  <a:cubicBezTo>
                    <a:pt x="55" y="107"/>
                    <a:pt x="55" y="106"/>
                    <a:pt x="55" y="106"/>
                  </a:cubicBezTo>
                  <a:cubicBezTo>
                    <a:pt x="55" y="106"/>
                    <a:pt x="55" y="106"/>
                    <a:pt x="54" y="106"/>
                  </a:cubicBezTo>
                  <a:close/>
                  <a:moveTo>
                    <a:pt x="47" y="107"/>
                  </a:moveTo>
                  <a:cubicBezTo>
                    <a:pt x="46" y="107"/>
                    <a:pt x="46" y="107"/>
                    <a:pt x="46" y="108"/>
                  </a:cubicBezTo>
                  <a:cubicBezTo>
                    <a:pt x="47" y="108"/>
                    <a:pt x="47" y="109"/>
                    <a:pt x="48" y="109"/>
                  </a:cubicBezTo>
                  <a:cubicBezTo>
                    <a:pt x="48" y="108"/>
                    <a:pt x="47" y="107"/>
                    <a:pt x="47" y="107"/>
                  </a:cubicBezTo>
                  <a:close/>
                  <a:moveTo>
                    <a:pt x="52" y="108"/>
                  </a:moveTo>
                  <a:cubicBezTo>
                    <a:pt x="52" y="107"/>
                    <a:pt x="53" y="106"/>
                    <a:pt x="52" y="107"/>
                  </a:cubicBezTo>
                  <a:cubicBezTo>
                    <a:pt x="52" y="107"/>
                    <a:pt x="52" y="108"/>
                    <a:pt x="52" y="108"/>
                  </a:cubicBezTo>
                  <a:close/>
                  <a:moveTo>
                    <a:pt x="58" y="109"/>
                  </a:moveTo>
                  <a:cubicBezTo>
                    <a:pt x="58" y="108"/>
                    <a:pt x="58" y="108"/>
                    <a:pt x="58" y="108"/>
                  </a:cubicBezTo>
                  <a:cubicBezTo>
                    <a:pt x="58" y="108"/>
                    <a:pt x="58" y="107"/>
                    <a:pt x="57" y="107"/>
                  </a:cubicBezTo>
                  <a:cubicBezTo>
                    <a:pt x="58" y="108"/>
                    <a:pt x="57" y="108"/>
                    <a:pt x="58" y="109"/>
                  </a:cubicBezTo>
                  <a:close/>
                  <a:moveTo>
                    <a:pt x="40" y="108"/>
                  </a:moveTo>
                  <a:cubicBezTo>
                    <a:pt x="40" y="108"/>
                    <a:pt x="40" y="108"/>
                    <a:pt x="41" y="108"/>
                  </a:cubicBezTo>
                  <a:cubicBezTo>
                    <a:pt x="41" y="108"/>
                    <a:pt x="41" y="107"/>
                    <a:pt x="40" y="107"/>
                  </a:cubicBezTo>
                  <a:cubicBezTo>
                    <a:pt x="40" y="107"/>
                    <a:pt x="40" y="108"/>
                    <a:pt x="40" y="108"/>
                  </a:cubicBezTo>
                  <a:close/>
                  <a:moveTo>
                    <a:pt x="51" y="110"/>
                  </a:moveTo>
                  <a:cubicBezTo>
                    <a:pt x="51" y="109"/>
                    <a:pt x="51" y="107"/>
                    <a:pt x="50" y="107"/>
                  </a:cubicBezTo>
                  <a:cubicBezTo>
                    <a:pt x="50" y="108"/>
                    <a:pt x="50" y="109"/>
                    <a:pt x="51" y="110"/>
                  </a:cubicBezTo>
                  <a:close/>
                  <a:moveTo>
                    <a:pt x="42" y="108"/>
                  </a:moveTo>
                  <a:cubicBezTo>
                    <a:pt x="42" y="108"/>
                    <a:pt x="43" y="108"/>
                    <a:pt x="43" y="107"/>
                  </a:cubicBezTo>
                  <a:cubicBezTo>
                    <a:pt x="43" y="107"/>
                    <a:pt x="43" y="107"/>
                    <a:pt x="42" y="107"/>
                  </a:cubicBezTo>
                  <a:cubicBezTo>
                    <a:pt x="42" y="108"/>
                    <a:pt x="42" y="108"/>
                    <a:pt x="42" y="108"/>
                  </a:cubicBezTo>
                  <a:close/>
                  <a:moveTo>
                    <a:pt x="60" y="109"/>
                  </a:moveTo>
                  <a:cubicBezTo>
                    <a:pt x="60" y="108"/>
                    <a:pt x="60" y="108"/>
                    <a:pt x="60" y="107"/>
                  </a:cubicBezTo>
                  <a:cubicBezTo>
                    <a:pt x="59" y="108"/>
                    <a:pt x="60" y="109"/>
                    <a:pt x="60" y="109"/>
                  </a:cubicBezTo>
                  <a:close/>
                  <a:moveTo>
                    <a:pt x="55" y="109"/>
                  </a:moveTo>
                  <a:cubicBezTo>
                    <a:pt x="55" y="109"/>
                    <a:pt x="54" y="108"/>
                    <a:pt x="54" y="108"/>
                  </a:cubicBezTo>
                  <a:cubicBezTo>
                    <a:pt x="54" y="108"/>
                    <a:pt x="54" y="109"/>
                    <a:pt x="55" y="109"/>
                  </a:cubicBezTo>
                  <a:close/>
                  <a:moveTo>
                    <a:pt x="57" y="110"/>
                  </a:moveTo>
                  <a:cubicBezTo>
                    <a:pt x="56" y="109"/>
                    <a:pt x="57" y="108"/>
                    <a:pt x="57" y="108"/>
                  </a:cubicBezTo>
                  <a:cubicBezTo>
                    <a:pt x="56" y="108"/>
                    <a:pt x="56" y="110"/>
                    <a:pt x="57" y="110"/>
                  </a:cubicBezTo>
                  <a:close/>
                  <a:moveTo>
                    <a:pt x="42" y="108"/>
                  </a:moveTo>
                  <a:cubicBezTo>
                    <a:pt x="42" y="109"/>
                    <a:pt x="43" y="109"/>
                    <a:pt x="43" y="109"/>
                  </a:cubicBezTo>
                  <a:cubicBezTo>
                    <a:pt x="43" y="109"/>
                    <a:pt x="43" y="109"/>
                    <a:pt x="44" y="109"/>
                  </a:cubicBezTo>
                  <a:cubicBezTo>
                    <a:pt x="43" y="108"/>
                    <a:pt x="43" y="108"/>
                    <a:pt x="43" y="108"/>
                  </a:cubicBezTo>
                  <a:cubicBezTo>
                    <a:pt x="43" y="108"/>
                    <a:pt x="43" y="108"/>
                    <a:pt x="42" y="108"/>
                  </a:cubicBezTo>
                  <a:close/>
                  <a:moveTo>
                    <a:pt x="32" y="110"/>
                  </a:moveTo>
                  <a:cubicBezTo>
                    <a:pt x="32" y="109"/>
                    <a:pt x="32" y="108"/>
                    <a:pt x="31" y="108"/>
                  </a:cubicBezTo>
                  <a:cubicBezTo>
                    <a:pt x="32" y="109"/>
                    <a:pt x="31" y="110"/>
                    <a:pt x="32" y="110"/>
                  </a:cubicBezTo>
                  <a:close/>
                  <a:moveTo>
                    <a:pt x="40" y="109"/>
                  </a:moveTo>
                  <a:cubicBezTo>
                    <a:pt x="40" y="109"/>
                    <a:pt x="40" y="108"/>
                    <a:pt x="39" y="108"/>
                  </a:cubicBezTo>
                  <a:cubicBezTo>
                    <a:pt x="39" y="109"/>
                    <a:pt x="40" y="109"/>
                    <a:pt x="40" y="109"/>
                  </a:cubicBezTo>
                  <a:close/>
                  <a:moveTo>
                    <a:pt x="34" y="113"/>
                  </a:moveTo>
                  <a:cubicBezTo>
                    <a:pt x="36" y="112"/>
                    <a:pt x="35" y="110"/>
                    <a:pt x="33" y="108"/>
                  </a:cubicBezTo>
                  <a:cubicBezTo>
                    <a:pt x="34" y="110"/>
                    <a:pt x="33" y="112"/>
                    <a:pt x="34" y="113"/>
                  </a:cubicBezTo>
                  <a:close/>
                  <a:moveTo>
                    <a:pt x="41" y="109"/>
                  </a:moveTo>
                  <a:cubicBezTo>
                    <a:pt x="41" y="110"/>
                    <a:pt x="42" y="109"/>
                    <a:pt x="41" y="108"/>
                  </a:cubicBezTo>
                  <a:cubicBezTo>
                    <a:pt x="41" y="109"/>
                    <a:pt x="41" y="109"/>
                    <a:pt x="41" y="109"/>
                  </a:cubicBezTo>
                  <a:close/>
                  <a:moveTo>
                    <a:pt x="45" y="110"/>
                  </a:moveTo>
                  <a:cubicBezTo>
                    <a:pt x="46" y="109"/>
                    <a:pt x="45" y="109"/>
                    <a:pt x="45" y="109"/>
                  </a:cubicBezTo>
                  <a:cubicBezTo>
                    <a:pt x="45" y="109"/>
                    <a:pt x="45" y="110"/>
                    <a:pt x="45" y="110"/>
                  </a:cubicBezTo>
                  <a:close/>
                  <a:moveTo>
                    <a:pt x="58" y="112"/>
                  </a:moveTo>
                  <a:cubicBezTo>
                    <a:pt x="58" y="111"/>
                    <a:pt x="59" y="110"/>
                    <a:pt x="58" y="109"/>
                  </a:cubicBezTo>
                  <a:cubicBezTo>
                    <a:pt x="58" y="110"/>
                    <a:pt x="57" y="111"/>
                    <a:pt x="58" y="112"/>
                  </a:cubicBezTo>
                  <a:close/>
                  <a:moveTo>
                    <a:pt x="38" y="110"/>
                  </a:moveTo>
                  <a:cubicBezTo>
                    <a:pt x="39" y="110"/>
                    <a:pt x="39" y="110"/>
                    <a:pt x="39" y="109"/>
                  </a:cubicBezTo>
                  <a:cubicBezTo>
                    <a:pt x="39" y="109"/>
                    <a:pt x="38" y="110"/>
                    <a:pt x="38" y="110"/>
                  </a:cubicBezTo>
                  <a:close/>
                  <a:moveTo>
                    <a:pt x="41" y="109"/>
                  </a:moveTo>
                  <a:cubicBezTo>
                    <a:pt x="42" y="110"/>
                    <a:pt x="42" y="111"/>
                    <a:pt x="42" y="111"/>
                  </a:cubicBezTo>
                  <a:cubicBezTo>
                    <a:pt x="43" y="110"/>
                    <a:pt x="42" y="109"/>
                    <a:pt x="42" y="109"/>
                  </a:cubicBezTo>
                  <a:cubicBezTo>
                    <a:pt x="42" y="109"/>
                    <a:pt x="42" y="109"/>
                    <a:pt x="41" y="109"/>
                  </a:cubicBezTo>
                  <a:close/>
                  <a:moveTo>
                    <a:pt x="47" y="110"/>
                  </a:moveTo>
                  <a:cubicBezTo>
                    <a:pt x="47" y="110"/>
                    <a:pt x="47" y="110"/>
                    <a:pt x="46" y="109"/>
                  </a:cubicBezTo>
                  <a:cubicBezTo>
                    <a:pt x="46" y="110"/>
                    <a:pt x="46" y="110"/>
                    <a:pt x="47" y="110"/>
                  </a:cubicBezTo>
                  <a:close/>
                  <a:moveTo>
                    <a:pt x="52" y="111"/>
                  </a:moveTo>
                  <a:cubicBezTo>
                    <a:pt x="52" y="111"/>
                    <a:pt x="52" y="110"/>
                    <a:pt x="52" y="110"/>
                  </a:cubicBezTo>
                  <a:cubicBezTo>
                    <a:pt x="52" y="110"/>
                    <a:pt x="52" y="111"/>
                    <a:pt x="52" y="111"/>
                  </a:cubicBezTo>
                  <a:close/>
                  <a:moveTo>
                    <a:pt x="44" y="110"/>
                  </a:moveTo>
                  <a:cubicBezTo>
                    <a:pt x="45" y="111"/>
                    <a:pt x="44" y="112"/>
                    <a:pt x="45" y="112"/>
                  </a:cubicBezTo>
                  <a:cubicBezTo>
                    <a:pt x="46" y="111"/>
                    <a:pt x="45" y="110"/>
                    <a:pt x="44" y="110"/>
                  </a:cubicBezTo>
                  <a:cubicBezTo>
                    <a:pt x="44" y="110"/>
                    <a:pt x="44" y="110"/>
                    <a:pt x="44" y="110"/>
                  </a:cubicBezTo>
                  <a:close/>
                  <a:moveTo>
                    <a:pt x="66" y="110"/>
                  </a:moveTo>
                  <a:cubicBezTo>
                    <a:pt x="66" y="112"/>
                    <a:pt x="66" y="110"/>
                    <a:pt x="66" y="110"/>
                  </a:cubicBezTo>
                  <a:close/>
                  <a:moveTo>
                    <a:pt x="39" y="112"/>
                  </a:moveTo>
                  <a:cubicBezTo>
                    <a:pt x="40" y="112"/>
                    <a:pt x="40" y="111"/>
                    <a:pt x="40" y="110"/>
                  </a:cubicBezTo>
                  <a:cubicBezTo>
                    <a:pt x="39" y="111"/>
                    <a:pt x="39" y="111"/>
                    <a:pt x="39" y="112"/>
                  </a:cubicBezTo>
                  <a:close/>
                  <a:moveTo>
                    <a:pt x="55" y="111"/>
                  </a:moveTo>
                  <a:cubicBezTo>
                    <a:pt x="55" y="111"/>
                    <a:pt x="55" y="111"/>
                    <a:pt x="55" y="110"/>
                  </a:cubicBezTo>
                  <a:cubicBezTo>
                    <a:pt x="54" y="111"/>
                    <a:pt x="55" y="111"/>
                    <a:pt x="55" y="111"/>
                  </a:cubicBezTo>
                  <a:close/>
                  <a:moveTo>
                    <a:pt x="63" y="111"/>
                  </a:move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1"/>
                    <a:pt x="63" y="111"/>
                  </a:cubicBezTo>
                  <a:close/>
                  <a:moveTo>
                    <a:pt x="40" y="112"/>
                  </a:moveTo>
                  <a:cubicBezTo>
                    <a:pt x="41" y="112"/>
                    <a:pt x="41" y="112"/>
                    <a:pt x="41" y="112"/>
                  </a:cubicBezTo>
                  <a:cubicBezTo>
                    <a:pt x="40" y="112"/>
                    <a:pt x="41" y="111"/>
                    <a:pt x="40" y="112"/>
                  </a:cubicBezTo>
                  <a:cubicBezTo>
                    <a:pt x="40" y="112"/>
                    <a:pt x="40" y="112"/>
                    <a:pt x="39" y="113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41" y="113"/>
                    <a:pt x="41" y="112"/>
                    <a:pt x="41" y="112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1"/>
                    <a:pt x="40" y="111"/>
                    <a:pt x="40" y="112"/>
                  </a:cubicBezTo>
                  <a:close/>
                  <a:moveTo>
                    <a:pt x="7" y="127"/>
                  </a:moveTo>
                  <a:cubicBezTo>
                    <a:pt x="7" y="127"/>
                    <a:pt x="7" y="127"/>
                    <a:pt x="8" y="127"/>
                  </a:cubicBezTo>
                  <a:cubicBezTo>
                    <a:pt x="8" y="125"/>
                    <a:pt x="9" y="124"/>
                    <a:pt x="9" y="122"/>
                  </a:cubicBezTo>
                  <a:cubicBezTo>
                    <a:pt x="9" y="120"/>
                    <a:pt x="10" y="118"/>
                    <a:pt x="10" y="116"/>
                  </a:cubicBezTo>
                  <a:cubicBezTo>
                    <a:pt x="11" y="114"/>
                    <a:pt x="12" y="112"/>
                    <a:pt x="11" y="111"/>
                  </a:cubicBezTo>
                  <a:cubicBezTo>
                    <a:pt x="10" y="116"/>
                    <a:pt x="8" y="122"/>
                    <a:pt x="7" y="127"/>
                  </a:cubicBezTo>
                  <a:close/>
                  <a:moveTo>
                    <a:pt x="37" y="112"/>
                  </a:moveTo>
                  <a:cubicBezTo>
                    <a:pt x="37" y="111"/>
                    <a:pt x="37" y="111"/>
                    <a:pt x="38" y="111"/>
                  </a:cubicBezTo>
                  <a:cubicBezTo>
                    <a:pt x="38" y="111"/>
                    <a:pt x="38" y="111"/>
                    <a:pt x="37" y="111"/>
                  </a:cubicBezTo>
                  <a:cubicBezTo>
                    <a:pt x="38" y="111"/>
                    <a:pt x="37" y="111"/>
                    <a:pt x="37" y="112"/>
                  </a:cubicBezTo>
                  <a:close/>
                  <a:moveTo>
                    <a:pt x="48" y="112"/>
                  </a:moveTo>
                  <a:cubicBezTo>
                    <a:pt x="48" y="111"/>
                    <a:pt x="48" y="111"/>
                    <a:pt x="47" y="111"/>
                  </a:cubicBezTo>
                  <a:cubicBezTo>
                    <a:pt x="47" y="111"/>
                    <a:pt x="47" y="112"/>
                    <a:pt x="48" y="112"/>
                  </a:cubicBezTo>
                  <a:close/>
                  <a:moveTo>
                    <a:pt x="44" y="113"/>
                  </a:moveTo>
                  <a:cubicBezTo>
                    <a:pt x="44" y="113"/>
                    <a:pt x="44" y="113"/>
                    <a:pt x="44" y="113"/>
                  </a:cubicBezTo>
                  <a:cubicBezTo>
                    <a:pt x="44" y="112"/>
                    <a:pt x="44" y="111"/>
                    <a:pt x="43" y="111"/>
                  </a:cubicBezTo>
                  <a:cubicBezTo>
                    <a:pt x="42" y="112"/>
                    <a:pt x="43" y="113"/>
                    <a:pt x="44" y="113"/>
                  </a:cubicBezTo>
                  <a:close/>
                  <a:moveTo>
                    <a:pt x="58" y="112"/>
                  </a:moveTo>
                  <a:cubicBezTo>
                    <a:pt x="58" y="112"/>
                    <a:pt x="58" y="112"/>
                    <a:pt x="58" y="113"/>
                  </a:cubicBezTo>
                  <a:cubicBezTo>
                    <a:pt x="59" y="113"/>
                    <a:pt x="59" y="112"/>
                    <a:pt x="59" y="111"/>
                  </a:cubicBezTo>
                  <a:cubicBezTo>
                    <a:pt x="58" y="111"/>
                    <a:pt x="58" y="112"/>
                    <a:pt x="58" y="112"/>
                  </a:cubicBezTo>
                  <a:close/>
                  <a:moveTo>
                    <a:pt x="60" y="113"/>
                  </a:moveTo>
                  <a:cubicBezTo>
                    <a:pt x="60" y="113"/>
                    <a:pt x="60" y="112"/>
                    <a:pt x="60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0" y="112"/>
                    <a:pt x="59" y="113"/>
                    <a:pt x="60" y="113"/>
                  </a:cubicBezTo>
                  <a:close/>
                  <a:moveTo>
                    <a:pt x="36" y="112"/>
                  </a:moveTo>
                  <a:cubicBezTo>
                    <a:pt x="36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6" y="112"/>
                  </a:cubicBezTo>
                  <a:close/>
                  <a:moveTo>
                    <a:pt x="38" y="113"/>
                  </a:moveTo>
                  <a:cubicBezTo>
                    <a:pt x="38" y="112"/>
                    <a:pt x="38" y="113"/>
                    <a:pt x="38" y="113"/>
                  </a:cubicBezTo>
                  <a:cubicBezTo>
                    <a:pt x="38" y="113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3"/>
                  </a:cubicBezTo>
                  <a:close/>
                  <a:moveTo>
                    <a:pt x="50" y="113"/>
                  </a:moveTo>
                  <a:cubicBezTo>
                    <a:pt x="50" y="113"/>
                    <a:pt x="50" y="114"/>
                    <a:pt x="51" y="114"/>
                  </a:cubicBezTo>
                  <a:cubicBezTo>
                    <a:pt x="51" y="114"/>
                    <a:pt x="51" y="113"/>
                    <a:pt x="51" y="113"/>
                  </a:cubicBezTo>
                  <a:cubicBezTo>
                    <a:pt x="50" y="113"/>
                    <a:pt x="50" y="113"/>
                    <a:pt x="50" y="112"/>
                  </a:cubicBezTo>
                  <a:cubicBezTo>
                    <a:pt x="49" y="112"/>
                    <a:pt x="50" y="113"/>
                    <a:pt x="50" y="113"/>
                  </a:cubicBezTo>
                  <a:close/>
                  <a:moveTo>
                    <a:pt x="53" y="113"/>
                  </a:moveTo>
                  <a:cubicBezTo>
                    <a:pt x="53" y="113"/>
                    <a:pt x="54" y="112"/>
                    <a:pt x="53" y="112"/>
                  </a:cubicBezTo>
                  <a:cubicBezTo>
                    <a:pt x="53" y="113"/>
                    <a:pt x="53" y="113"/>
                    <a:pt x="53" y="113"/>
                  </a:cubicBezTo>
                  <a:close/>
                  <a:moveTo>
                    <a:pt x="43" y="114"/>
                  </a:moveTo>
                  <a:cubicBezTo>
                    <a:pt x="42" y="114"/>
                    <a:pt x="42" y="113"/>
                    <a:pt x="42" y="113"/>
                  </a:cubicBezTo>
                  <a:cubicBezTo>
                    <a:pt x="41" y="113"/>
                    <a:pt x="42" y="114"/>
                    <a:pt x="42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5"/>
                    <a:pt x="41" y="116"/>
                    <a:pt x="42" y="116"/>
                  </a:cubicBezTo>
                  <a:cubicBezTo>
                    <a:pt x="42" y="115"/>
                    <a:pt x="43" y="115"/>
                    <a:pt x="43" y="114"/>
                  </a:cubicBezTo>
                  <a:cubicBezTo>
                    <a:pt x="43" y="114"/>
                    <a:pt x="43" y="112"/>
                    <a:pt x="42" y="113"/>
                  </a:cubicBezTo>
                  <a:cubicBezTo>
                    <a:pt x="42" y="113"/>
                    <a:pt x="43" y="114"/>
                    <a:pt x="43" y="114"/>
                  </a:cubicBezTo>
                  <a:close/>
                  <a:moveTo>
                    <a:pt x="56" y="113"/>
                  </a:moveTo>
                  <a:cubicBezTo>
                    <a:pt x="56" y="113"/>
                    <a:pt x="56" y="112"/>
                    <a:pt x="56" y="112"/>
                  </a:cubicBezTo>
                  <a:cubicBezTo>
                    <a:pt x="56" y="113"/>
                    <a:pt x="56" y="113"/>
                    <a:pt x="56" y="113"/>
                  </a:cubicBezTo>
                  <a:close/>
                  <a:moveTo>
                    <a:pt x="46" y="114"/>
                  </a:moveTo>
                  <a:cubicBezTo>
                    <a:pt x="46" y="114"/>
                    <a:pt x="46" y="114"/>
                    <a:pt x="46" y="115"/>
                  </a:cubicBezTo>
                  <a:cubicBezTo>
                    <a:pt x="47" y="115"/>
                    <a:pt x="47" y="114"/>
                    <a:pt x="47" y="114"/>
                  </a:cubicBezTo>
                  <a:cubicBezTo>
                    <a:pt x="47" y="114"/>
                    <a:pt x="47" y="113"/>
                    <a:pt x="46" y="113"/>
                  </a:cubicBezTo>
                  <a:cubicBezTo>
                    <a:pt x="46" y="113"/>
                    <a:pt x="47" y="114"/>
                    <a:pt x="46" y="114"/>
                  </a:cubicBezTo>
                  <a:close/>
                  <a:moveTo>
                    <a:pt x="63" y="114"/>
                  </a:moveTo>
                  <a:cubicBezTo>
                    <a:pt x="63" y="114"/>
                    <a:pt x="63" y="113"/>
                    <a:pt x="63" y="113"/>
                  </a:cubicBezTo>
                  <a:cubicBezTo>
                    <a:pt x="63" y="113"/>
                    <a:pt x="63" y="114"/>
                    <a:pt x="63" y="114"/>
                  </a:cubicBezTo>
                  <a:close/>
                  <a:moveTo>
                    <a:pt x="37" y="114"/>
                  </a:move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8" y="114"/>
                    <a:pt x="38" y="113"/>
                  </a:cubicBezTo>
                  <a:cubicBezTo>
                    <a:pt x="38" y="113"/>
                    <a:pt x="37" y="113"/>
                    <a:pt x="37" y="114"/>
                  </a:cubicBezTo>
                  <a:close/>
                  <a:moveTo>
                    <a:pt x="39" y="114"/>
                  </a:moveTo>
                  <a:cubicBezTo>
                    <a:pt x="39" y="114"/>
                    <a:pt x="39" y="113"/>
                    <a:pt x="39" y="113"/>
                  </a:cubicBezTo>
                  <a:cubicBezTo>
                    <a:pt x="39" y="114"/>
                    <a:pt x="39" y="114"/>
                    <a:pt x="39" y="114"/>
                  </a:cubicBezTo>
                  <a:close/>
                  <a:moveTo>
                    <a:pt x="60" y="115"/>
                  </a:moveTo>
                  <a:cubicBezTo>
                    <a:pt x="60" y="115"/>
                    <a:pt x="60" y="114"/>
                    <a:pt x="60" y="113"/>
                  </a:cubicBezTo>
                  <a:cubicBezTo>
                    <a:pt x="60" y="114"/>
                    <a:pt x="59" y="114"/>
                    <a:pt x="60" y="115"/>
                  </a:cubicBezTo>
                  <a:close/>
                  <a:moveTo>
                    <a:pt x="35" y="114"/>
                  </a:moveTo>
                  <a:cubicBezTo>
                    <a:pt x="35" y="115"/>
                    <a:pt x="34" y="115"/>
                    <a:pt x="34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5" y="115"/>
                    <a:pt x="36" y="114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56" y="114"/>
                  </a:moveTo>
                  <a:cubicBezTo>
                    <a:pt x="57" y="114"/>
                    <a:pt x="57" y="113"/>
                    <a:pt x="56" y="113"/>
                  </a:cubicBezTo>
                  <a:cubicBezTo>
                    <a:pt x="56" y="114"/>
                    <a:pt x="56" y="114"/>
                    <a:pt x="56" y="114"/>
                  </a:cubicBezTo>
                  <a:close/>
                  <a:moveTo>
                    <a:pt x="45" y="114"/>
                  </a:moveTo>
                  <a:cubicBezTo>
                    <a:pt x="45" y="114"/>
                    <a:pt x="44" y="114"/>
                    <a:pt x="44" y="115"/>
                  </a:cubicBezTo>
                  <a:cubicBezTo>
                    <a:pt x="45" y="115"/>
                    <a:pt x="45" y="116"/>
                    <a:pt x="45" y="116"/>
                  </a:cubicBezTo>
                  <a:cubicBezTo>
                    <a:pt x="46" y="116"/>
                    <a:pt x="46" y="114"/>
                    <a:pt x="45" y="114"/>
                  </a:cubicBezTo>
                  <a:cubicBezTo>
                    <a:pt x="45" y="114"/>
                    <a:pt x="45" y="114"/>
                    <a:pt x="45" y="114"/>
                  </a:cubicBezTo>
                  <a:close/>
                  <a:moveTo>
                    <a:pt x="54" y="115"/>
                  </a:moveTo>
                  <a:cubicBezTo>
                    <a:pt x="55" y="115"/>
                    <a:pt x="56" y="114"/>
                    <a:pt x="55" y="114"/>
                  </a:cubicBezTo>
                  <a:cubicBezTo>
                    <a:pt x="55" y="114"/>
                    <a:pt x="54" y="115"/>
                    <a:pt x="54" y="115"/>
                  </a:cubicBezTo>
                  <a:close/>
                  <a:moveTo>
                    <a:pt x="38" y="115"/>
                  </a:move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9" y="115"/>
                    <a:pt x="38" y="115"/>
                    <a:pt x="38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8" y="115"/>
                    <a:pt x="38" y="115"/>
                  </a:cubicBezTo>
                  <a:close/>
                  <a:moveTo>
                    <a:pt x="32" y="115"/>
                  </a:moveTo>
                  <a:cubicBezTo>
                    <a:pt x="32" y="115"/>
                    <a:pt x="32" y="115"/>
                    <a:pt x="31" y="114"/>
                  </a:cubicBezTo>
                  <a:cubicBezTo>
                    <a:pt x="31" y="115"/>
                    <a:pt x="32" y="115"/>
                    <a:pt x="32" y="115"/>
                  </a:cubicBezTo>
                  <a:close/>
                  <a:moveTo>
                    <a:pt x="63" y="117"/>
                  </a:moveTo>
                  <a:cubicBezTo>
                    <a:pt x="63" y="116"/>
                    <a:pt x="63" y="116"/>
                    <a:pt x="63" y="116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6"/>
                    <a:pt x="63" y="117"/>
                  </a:cubicBezTo>
                  <a:close/>
                  <a:moveTo>
                    <a:pt x="36" y="115"/>
                  </a:moveTo>
                  <a:cubicBezTo>
                    <a:pt x="35" y="116"/>
                    <a:pt x="34" y="117"/>
                    <a:pt x="34" y="118"/>
                  </a:cubicBezTo>
                  <a:cubicBezTo>
                    <a:pt x="34" y="117"/>
                    <a:pt x="36" y="116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lose/>
                  <a:moveTo>
                    <a:pt x="47" y="116"/>
                  </a:moveTo>
                  <a:cubicBezTo>
                    <a:pt x="48" y="116"/>
                    <a:pt x="47" y="115"/>
                    <a:pt x="48" y="115"/>
                  </a:cubicBezTo>
                  <a:cubicBezTo>
                    <a:pt x="48" y="115"/>
                    <a:pt x="47" y="115"/>
                    <a:pt x="47" y="116"/>
                  </a:cubicBezTo>
                  <a:close/>
                  <a:moveTo>
                    <a:pt x="54" y="116"/>
                  </a:moveTo>
                  <a:cubicBezTo>
                    <a:pt x="55" y="116"/>
                    <a:pt x="55" y="117"/>
                    <a:pt x="55" y="117"/>
                  </a:cubicBezTo>
                  <a:cubicBezTo>
                    <a:pt x="55" y="116"/>
                    <a:pt x="55" y="116"/>
                    <a:pt x="55" y="115"/>
                  </a:cubicBezTo>
                  <a:cubicBezTo>
                    <a:pt x="55" y="115"/>
                    <a:pt x="55" y="115"/>
                    <a:pt x="54" y="116"/>
                  </a:cubicBezTo>
                  <a:close/>
                  <a:moveTo>
                    <a:pt x="39" y="116"/>
                  </a:moveTo>
                  <a:cubicBezTo>
                    <a:pt x="40" y="116"/>
                    <a:pt x="40" y="117"/>
                    <a:pt x="41" y="117"/>
                  </a:cubicBezTo>
                  <a:cubicBezTo>
                    <a:pt x="41" y="116"/>
                    <a:pt x="40" y="116"/>
                    <a:pt x="40" y="115"/>
                  </a:cubicBezTo>
                  <a:cubicBezTo>
                    <a:pt x="40" y="115"/>
                    <a:pt x="39" y="115"/>
                    <a:pt x="39" y="116"/>
                  </a:cubicBezTo>
                  <a:close/>
                  <a:moveTo>
                    <a:pt x="43" y="116"/>
                  </a:moveTo>
                  <a:cubicBezTo>
                    <a:pt x="43" y="117"/>
                    <a:pt x="43" y="118"/>
                    <a:pt x="44" y="118"/>
                  </a:cubicBezTo>
                  <a:cubicBezTo>
                    <a:pt x="44" y="117"/>
                    <a:pt x="44" y="117"/>
                    <a:pt x="43" y="116"/>
                  </a:cubicBezTo>
                  <a:cubicBezTo>
                    <a:pt x="44" y="116"/>
                    <a:pt x="44" y="117"/>
                    <a:pt x="45" y="117"/>
                  </a:cubicBezTo>
                  <a:cubicBezTo>
                    <a:pt x="45" y="116"/>
                    <a:pt x="44" y="116"/>
                    <a:pt x="44" y="115"/>
                  </a:cubicBezTo>
                  <a:cubicBezTo>
                    <a:pt x="43" y="115"/>
                    <a:pt x="43" y="116"/>
                    <a:pt x="43" y="116"/>
                  </a:cubicBezTo>
                  <a:close/>
                  <a:moveTo>
                    <a:pt x="51" y="117"/>
                  </a:moveTo>
                  <a:cubicBezTo>
                    <a:pt x="51" y="116"/>
                    <a:pt x="51" y="116"/>
                    <a:pt x="50" y="116"/>
                  </a:cubicBezTo>
                  <a:cubicBezTo>
                    <a:pt x="50" y="116"/>
                    <a:pt x="50" y="117"/>
                    <a:pt x="51" y="117"/>
                  </a:cubicBezTo>
                  <a:close/>
                  <a:moveTo>
                    <a:pt x="58" y="116"/>
                  </a:moveTo>
                  <a:cubicBezTo>
                    <a:pt x="58" y="116"/>
                    <a:pt x="58" y="117"/>
                    <a:pt x="58" y="117"/>
                  </a:cubicBezTo>
                  <a:cubicBezTo>
                    <a:pt x="59" y="117"/>
                    <a:pt x="58" y="116"/>
                    <a:pt x="58" y="116"/>
                  </a:cubicBezTo>
                  <a:cubicBezTo>
                    <a:pt x="58" y="116"/>
                    <a:pt x="58" y="116"/>
                    <a:pt x="58" y="116"/>
                  </a:cubicBezTo>
                  <a:close/>
                  <a:moveTo>
                    <a:pt x="36" y="117"/>
                  </a:moveTo>
                  <a:cubicBezTo>
                    <a:pt x="36" y="117"/>
                    <a:pt x="36" y="117"/>
                    <a:pt x="35" y="117"/>
                  </a:cubicBezTo>
                  <a:cubicBezTo>
                    <a:pt x="35" y="117"/>
                    <a:pt x="36" y="117"/>
                    <a:pt x="36" y="117"/>
                  </a:cubicBezTo>
                  <a:cubicBezTo>
                    <a:pt x="37" y="118"/>
                    <a:pt x="37" y="117"/>
                    <a:pt x="37" y="116"/>
                  </a:cubicBezTo>
                  <a:cubicBezTo>
                    <a:pt x="36" y="116"/>
                    <a:pt x="36" y="117"/>
                    <a:pt x="36" y="117"/>
                  </a:cubicBezTo>
                  <a:close/>
                  <a:moveTo>
                    <a:pt x="39" y="117"/>
                  </a:moveTo>
                  <a:cubicBezTo>
                    <a:pt x="39" y="117"/>
                    <a:pt x="39" y="118"/>
                    <a:pt x="40" y="118"/>
                  </a:cubicBezTo>
                  <a:cubicBezTo>
                    <a:pt x="40" y="118"/>
                    <a:pt x="40" y="117"/>
                    <a:pt x="40" y="117"/>
                  </a:cubicBezTo>
                  <a:cubicBezTo>
                    <a:pt x="41" y="117"/>
                    <a:pt x="40" y="116"/>
                    <a:pt x="39" y="116"/>
                  </a:cubicBezTo>
                  <a:cubicBezTo>
                    <a:pt x="39" y="116"/>
                    <a:pt x="39" y="117"/>
                    <a:pt x="39" y="117"/>
                  </a:cubicBezTo>
                  <a:close/>
                  <a:moveTo>
                    <a:pt x="42" y="117"/>
                  </a:moveTo>
                  <a:cubicBezTo>
                    <a:pt x="42" y="118"/>
                    <a:pt x="43" y="118"/>
                    <a:pt x="43" y="119"/>
                  </a:cubicBezTo>
                  <a:cubicBezTo>
                    <a:pt x="44" y="118"/>
                    <a:pt x="43" y="117"/>
                    <a:pt x="43" y="116"/>
                  </a:cubicBezTo>
                  <a:cubicBezTo>
                    <a:pt x="43" y="116"/>
                    <a:pt x="42" y="117"/>
                    <a:pt x="42" y="117"/>
                  </a:cubicBezTo>
                  <a:close/>
                  <a:moveTo>
                    <a:pt x="32" y="118"/>
                  </a:moveTo>
                  <a:cubicBezTo>
                    <a:pt x="32" y="118"/>
                    <a:pt x="32" y="116"/>
                    <a:pt x="32" y="117"/>
                  </a:cubicBezTo>
                  <a:cubicBezTo>
                    <a:pt x="32" y="117"/>
                    <a:pt x="32" y="117"/>
                    <a:pt x="32" y="118"/>
                  </a:cubicBezTo>
                  <a:close/>
                  <a:moveTo>
                    <a:pt x="65" y="120"/>
                  </a:moveTo>
                  <a:cubicBezTo>
                    <a:pt x="65" y="119"/>
                    <a:pt x="65" y="118"/>
                    <a:pt x="65" y="117"/>
                  </a:cubicBezTo>
                  <a:cubicBezTo>
                    <a:pt x="64" y="118"/>
                    <a:pt x="64" y="119"/>
                    <a:pt x="65" y="120"/>
                  </a:cubicBezTo>
                  <a:close/>
                  <a:moveTo>
                    <a:pt x="47" y="119"/>
                  </a:moveTo>
                  <a:cubicBezTo>
                    <a:pt x="47" y="118"/>
                    <a:pt x="47" y="118"/>
                    <a:pt x="47" y="118"/>
                  </a:cubicBezTo>
                  <a:cubicBezTo>
                    <a:pt x="47" y="118"/>
                    <a:pt x="47" y="117"/>
                    <a:pt x="47" y="117"/>
                  </a:cubicBezTo>
                  <a:cubicBezTo>
                    <a:pt x="46" y="116"/>
                    <a:pt x="46" y="118"/>
                    <a:pt x="47" y="119"/>
                  </a:cubicBezTo>
                  <a:close/>
                  <a:moveTo>
                    <a:pt x="53" y="118"/>
                  </a:moveTo>
                  <a:cubicBezTo>
                    <a:pt x="53" y="118"/>
                    <a:pt x="53" y="118"/>
                    <a:pt x="53" y="119"/>
                  </a:cubicBezTo>
                  <a:cubicBezTo>
                    <a:pt x="53" y="118"/>
                    <a:pt x="53" y="117"/>
                    <a:pt x="53" y="117"/>
                  </a:cubicBezTo>
                  <a:cubicBezTo>
                    <a:pt x="53" y="117"/>
                    <a:pt x="53" y="118"/>
                    <a:pt x="53" y="118"/>
                  </a:cubicBezTo>
                  <a:close/>
                  <a:moveTo>
                    <a:pt x="7" y="130"/>
                  </a:moveTo>
                  <a:cubicBezTo>
                    <a:pt x="8" y="131"/>
                    <a:pt x="7" y="133"/>
                    <a:pt x="7" y="134"/>
                  </a:cubicBezTo>
                  <a:cubicBezTo>
                    <a:pt x="7" y="134"/>
                    <a:pt x="7" y="134"/>
                    <a:pt x="8" y="133"/>
                  </a:cubicBezTo>
                  <a:cubicBezTo>
                    <a:pt x="9" y="128"/>
                    <a:pt x="10" y="123"/>
                    <a:pt x="11" y="118"/>
                  </a:cubicBezTo>
                  <a:cubicBezTo>
                    <a:pt x="10" y="122"/>
                    <a:pt x="9" y="126"/>
                    <a:pt x="7" y="130"/>
                  </a:cubicBezTo>
                  <a:close/>
                  <a:moveTo>
                    <a:pt x="34" y="119"/>
                  </a:move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6" y="119"/>
                    <a:pt x="35" y="118"/>
                  </a:cubicBezTo>
                  <a:cubicBezTo>
                    <a:pt x="34" y="118"/>
                    <a:pt x="35" y="119"/>
                    <a:pt x="34" y="119"/>
                  </a:cubicBezTo>
                  <a:close/>
                  <a:moveTo>
                    <a:pt x="65" y="120"/>
                  </a:moveTo>
                  <a:cubicBezTo>
                    <a:pt x="66" y="120"/>
                    <a:pt x="66" y="118"/>
                    <a:pt x="66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5" y="118"/>
                    <a:pt x="66" y="119"/>
                    <a:pt x="65" y="120"/>
                  </a:cubicBezTo>
                  <a:close/>
                  <a:moveTo>
                    <a:pt x="33" y="126"/>
                  </a:moveTo>
                  <a:cubicBezTo>
                    <a:pt x="33" y="123"/>
                    <a:pt x="33" y="121"/>
                    <a:pt x="32" y="118"/>
                  </a:cubicBezTo>
                  <a:cubicBezTo>
                    <a:pt x="32" y="121"/>
                    <a:pt x="32" y="123"/>
                    <a:pt x="33" y="126"/>
                  </a:cubicBezTo>
                  <a:close/>
                  <a:moveTo>
                    <a:pt x="62" y="122"/>
                  </a:moveTo>
                  <a:cubicBezTo>
                    <a:pt x="63" y="122"/>
                    <a:pt x="63" y="119"/>
                    <a:pt x="63" y="118"/>
                  </a:cubicBezTo>
                  <a:cubicBezTo>
                    <a:pt x="62" y="119"/>
                    <a:pt x="63" y="121"/>
                    <a:pt x="62" y="122"/>
                  </a:cubicBezTo>
                  <a:close/>
                  <a:moveTo>
                    <a:pt x="41" y="119"/>
                  </a:moveTo>
                  <a:cubicBezTo>
                    <a:pt x="41" y="120"/>
                    <a:pt x="41" y="120"/>
                    <a:pt x="41" y="121"/>
                  </a:cubicBezTo>
                  <a:cubicBezTo>
                    <a:pt x="41" y="121"/>
                    <a:pt x="42" y="121"/>
                    <a:pt x="42" y="121"/>
                  </a:cubicBezTo>
                  <a:cubicBezTo>
                    <a:pt x="42" y="120"/>
                    <a:pt x="41" y="120"/>
                    <a:pt x="41" y="120"/>
                  </a:cubicBezTo>
                  <a:cubicBezTo>
                    <a:pt x="42" y="120"/>
                    <a:pt x="41" y="119"/>
                    <a:pt x="41" y="119"/>
                  </a:cubicBezTo>
                  <a:cubicBezTo>
                    <a:pt x="42" y="119"/>
                    <a:pt x="42" y="120"/>
                    <a:pt x="42" y="120"/>
                  </a:cubicBezTo>
                  <a:cubicBezTo>
                    <a:pt x="43" y="119"/>
                    <a:pt x="42" y="118"/>
                    <a:pt x="42" y="118"/>
                  </a:cubicBezTo>
                  <a:cubicBezTo>
                    <a:pt x="41" y="118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lose/>
                  <a:moveTo>
                    <a:pt x="50" y="119"/>
                  </a:moveTo>
                  <a:cubicBezTo>
                    <a:pt x="51" y="119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9"/>
                  </a:cubicBezTo>
                  <a:close/>
                  <a:moveTo>
                    <a:pt x="38" y="120"/>
                  </a:moveTo>
                  <a:cubicBezTo>
                    <a:pt x="38" y="120"/>
                    <a:pt x="39" y="120"/>
                    <a:pt x="39" y="119"/>
                  </a:cubicBezTo>
                  <a:cubicBezTo>
                    <a:pt x="38" y="119"/>
                    <a:pt x="38" y="118"/>
                    <a:pt x="38" y="118"/>
                  </a:cubicBezTo>
                  <a:cubicBezTo>
                    <a:pt x="37" y="119"/>
                    <a:pt x="37" y="120"/>
                    <a:pt x="38" y="120"/>
                  </a:cubicBezTo>
                  <a:close/>
                  <a:moveTo>
                    <a:pt x="56" y="119"/>
                  </a:moveTo>
                  <a:cubicBezTo>
                    <a:pt x="56" y="118"/>
                    <a:pt x="56" y="118"/>
                    <a:pt x="56" y="118"/>
                  </a:cubicBezTo>
                  <a:cubicBezTo>
                    <a:pt x="56" y="118"/>
                    <a:pt x="56" y="119"/>
                    <a:pt x="56" y="119"/>
                  </a:cubicBezTo>
                  <a:close/>
                  <a:moveTo>
                    <a:pt x="60" y="120"/>
                  </a:moveTo>
                  <a:cubicBezTo>
                    <a:pt x="60" y="119"/>
                    <a:pt x="60" y="118"/>
                    <a:pt x="60" y="118"/>
                  </a:cubicBezTo>
                  <a:cubicBezTo>
                    <a:pt x="59" y="119"/>
                    <a:pt x="59" y="119"/>
                    <a:pt x="60" y="120"/>
                  </a:cubicBezTo>
                  <a:close/>
                  <a:moveTo>
                    <a:pt x="57" y="120"/>
                  </a:moveTo>
                  <a:cubicBezTo>
                    <a:pt x="58" y="121"/>
                    <a:pt x="58" y="122"/>
                    <a:pt x="59" y="122"/>
                  </a:cubicBezTo>
                  <a:cubicBezTo>
                    <a:pt x="59" y="121"/>
                    <a:pt x="59" y="120"/>
                    <a:pt x="58" y="119"/>
                  </a:cubicBezTo>
                  <a:cubicBezTo>
                    <a:pt x="58" y="119"/>
                    <a:pt x="57" y="120"/>
                    <a:pt x="57" y="120"/>
                  </a:cubicBezTo>
                  <a:close/>
                  <a:moveTo>
                    <a:pt x="44" y="120"/>
                  </a:moveTo>
                  <a:cubicBezTo>
                    <a:pt x="45" y="121"/>
                    <a:pt x="44" y="121"/>
                    <a:pt x="45" y="121"/>
                  </a:cubicBezTo>
                  <a:cubicBezTo>
                    <a:pt x="45" y="121"/>
                    <a:pt x="45" y="120"/>
                    <a:pt x="45" y="120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20"/>
                    <a:pt x="46" y="119"/>
                    <a:pt x="45" y="119"/>
                  </a:cubicBezTo>
                  <a:cubicBezTo>
                    <a:pt x="45" y="119"/>
                    <a:pt x="44" y="120"/>
                    <a:pt x="44" y="120"/>
                  </a:cubicBezTo>
                  <a:close/>
                  <a:moveTo>
                    <a:pt x="54" y="119"/>
                  </a:moveTo>
                  <a:cubicBezTo>
                    <a:pt x="54" y="120"/>
                    <a:pt x="54" y="121"/>
                    <a:pt x="55" y="121"/>
                  </a:cubicBezTo>
                  <a:cubicBezTo>
                    <a:pt x="55" y="120"/>
                    <a:pt x="55" y="120"/>
                    <a:pt x="55" y="119"/>
                  </a:cubicBezTo>
                  <a:cubicBezTo>
                    <a:pt x="55" y="119"/>
                    <a:pt x="54" y="119"/>
                    <a:pt x="54" y="119"/>
                  </a:cubicBezTo>
                  <a:close/>
                  <a:moveTo>
                    <a:pt x="33" y="136"/>
                  </a:moveTo>
                  <a:cubicBezTo>
                    <a:pt x="33" y="135"/>
                    <a:pt x="32" y="133"/>
                    <a:pt x="33" y="133"/>
                  </a:cubicBezTo>
                  <a:cubicBezTo>
                    <a:pt x="32" y="129"/>
                    <a:pt x="32" y="124"/>
                    <a:pt x="31" y="120"/>
                  </a:cubicBezTo>
                  <a:cubicBezTo>
                    <a:pt x="31" y="126"/>
                    <a:pt x="32" y="132"/>
                    <a:pt x="33" y="137"/>
                  </a:cubicBezTo>
                  <a:cubicBezTo>
                    <a:pt x="33" y="137"/>
                    <a:pt x="32" y="136"/>
                    <a:pt x="33" y="136"/>
                  </a:cubicBezTo>
                  <a:close/>
                  <a:moveTo>
                    <a:pt x="34" y="122"/>
                  </a:moveTo>
                  <a:cubicBezTo>
                    <a:pt x="34" y="122"/>
                    <a:pt x="34" y="124"/>
                    <a:pt x="34" y="124"/>
                  </a:cubicBezTo>
                  <a:cubicBezTo>
                    <a:pt x="35" y="124"/>
                    <a:pt x="36" y="122"/>
                    <a:pt x="37" y="121"/>
                  </a:cubicBezTo>
                  <a:cubicBezTo>
                    <a:pt x="37" y="121"/>
                    <a:pt x="37" y="120"/>
                    <a:pt x="36" y="120"/>
                  </a:cubicBezTo>
                  <a:cubicBezTo>
                    <a:pt x="36" y="121"/>
                    <a:pt x="35" y="122"/>
                    <a:pt x="34" y="122"/>
                  </a:cubicBezTo>
                  <a:close/>
                  <a:moveTo>
                    <a:pt x="51" y="121"/>
                  </a:moveTo>
                  <a:cubicBezTo>
                    <a:pt x="51" y="121"/>
                    <a:pt x="51" y="120"/>
                    <a:pt x="51" y="120"/>
                  </a:cubicBezTo>
                  <a:cubicBezTo>
                    <a:pt x="51" y="121"/>
                    <a:pt x="50" y="121"/>
                    <a:pt x="51" y="121"/>
                  </a:cubicBezTo>
                  <a:close/>
                  <a:moveTo>
                    <a:pt x="43" y="121"/>
                  </a:moveTo>
                  <a:cubicBezTo>
                    <a:pt x="43" y="121"/>
                    <a:pt x="43" y="121"/>
                    <a:pt x="43" y="120"/>
                  </a:cubicBezTo>
                  <a:cubicBezTo>
                    <a:pt x="43" y="121"/>
                    <a:pt x="43" y="121"/>
                    <a:pt x="43" y="121"/>
                  </a:cubicBezTo>
                  <a:close/>
                  <a:moveTo>
                    <a:pt x="47" y="122"/>
                  </a:moveTo>
                  <a:cubicBezTo>
                    <a:pt x="47" y="121"/>
                    <a:pt x="47" y="121"/>
                    <a:pt x="47" y="120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46" y="121"/>
                    <a:pt x="47" y="121"/>
                    <a:pt x="47" y="122"/>
                  </a:cubicBezTo>
                  <a:close/>
                  <a:moveTo>
                    <a:pt x="65" y="130"/>
                  </a:moveTo>
                  <a:cubicBezTo>
                    <a:pt x="65" y="132"/>
                    <a:pt x="65" y="136"/>
                    <a:pt x="65" y="139"/>
                  </a:cubicBezTo>
                  <a:cubicBezTo>
                    <a:pt x="65" y="139"/>
                    <a:pt x="64" y="139"/>
                    <a:pt x="64" y="140"/>
                  </a:cubicBezTo>
                  <a:cubicBezTo>
                    <a:pt x="66" y="142"/>
                    <a:pt x="64" y="146"/>
                    <a:pt x="65" y="150"/>
                  </a:cubicBezTo>
                  <a:cubicBezTo>
                    <a:pt x="65" y="141"/>
                    <a:pt x="65" y="130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5" y="123"/>
                    <a:pt x="65" y="127"/>
                    <a:pt x="65" y="130"/>
                  </a:cubicBezTo>
                  <a:close/>
                  <a:moveTo>
                    <a:pt x="39" y="121"/>
                  </a:moveTo>
                  <a:cubicBezTo>
                    <a:pt x="39" y="122"/>
                    <a:pt x="39" y="123"/>
                    <a:pt x="40" y="123"/>
                  </a:cubicBezTo>
                  <a:cubicBezTo>
                    <a:pt x="40" y="123"/>
                    <a:pt x="40" y="123"/>
                    <a:pt x="40" y="122"/>
                  </a:cubicBezTo>
                  <a:cubicBezTo>
                    <a:pt x="40" y="122"/>
                    <a:pt x="40" y="121"/>
                    <a:pt x="39" y="121"/>
                  </a:cubicBezTo>
                  <a:cubicBezTo>
                    <a:pt x="39" y="121"/>
                    <a:pt x="39" y="121"/>
                    <a:pt x="39" y="121"/>
                  </a:cubicBezTo>
                  <a:close/>
                  <a:moveTo>
                    <a:pt x="44" y="123"/>
                  </a:moveTo>
                  <a:cubicBezTo>
                    <a:pt x="44" y="122"/>
                    <a:pt x="44" y="122"/>
                    <a:pt x="44" y="122"/>
                  </a:cubicBezTo>
                  <a:cubicBezTo>
                    <a:pt x="44" y="122"/>
                    <a:pt x="44" y="121"/>
                    <a:pt x="43" y="121"/>
                  </a:cubicBezTo>
                  <a:cubicBezTo>
                    <a:pt x="43" y="122"/>
                    <a:pt x="43" y="122"/>
                    <a:pt x="44" y="123"/>
                  </a:cubicBezTo>
                  <a:close/>
                  <a:moveTo>
                    <a:pt x="47" y="123"/>
                  </a:moveTo>
                  <a:cubicBezTo>
                    <a:pt x="47" y="123"/>
                    <a:pt x="47" y="122"/>
                    <a:pt x="46" y="121"/>
                  </a:cubicBezTo>
                  <a:cubicBezTo>
                    <a:pt x="46" y="122"/>
                    <a:pt x="47" y="123"/>
                    <a:pt x="47" y="123"/>
                  </a:cubicBezTo>
                  <a:close/>
                  <a:moveTo>
                    <a:pt x="50" y="124"/>
                  </a:moveTo>
                  <a:cubicBezTo>
                    <a:pt x="50" y="123"/>
                    <a:pt x="51" y="123"/>
                    <a:pt x="51" y="123"/>
                  </a:cubicBezTo>
                  <a:cubicBezTo>
                    <a:pt x="50" y="122"/>
                    <a:pt x="50" y="122"/>
                    <a:pt x="50" y="121"/>
                  </a:cubicBezTo>
                  <a:cubicBezTo>
                    <a:pt x="50" y="122"/>
                    <a:pt x="49" y="123"/>
                    <a:pt x="50" y="124"/>
                  </a:cubicBezTo>
                  <a:close/>
                  <a:moveTo>
                    <a:pt x="59" y="123"/>
                  </a:moveTo>
                  <a:cubicBezTo>
                    <a:pt x="60" y="123"/>
                    <a:pt x="60" y="122"/>
                    <a:pt x="60" y="122"/>
                  </a:cubicBezTo>
                  <a:cubicBezTo>
                    <a:pt x="60" y="123"/>
                    <a:pt x="60" y="123"/>
                    <a:pt x="59" y="123"/>
                  </a:cubicBezTo>
                  <a:close/>
                  <a:moveTo>
                    <a:pt x="52" y="124"/>
                  </a:moveTo>
                  <a:cubicBezTo>
                    <a:pt x="53" y="124"/>
                    <a:pt x="53" y="124"/>
                    <a:pt x="53" y="123"/>
                  </a:cubicBezTo>
                  <a:cubicBezTo>
                    <a:pt x="53" y="123"/>
                    <a:pt x="53" y="122"/>
                    <a:pt x="52" y="122"/>
                  </a:cubicBezTo>
                  <a:cubicBezTo>
                    <a:pt x="52" y="123"/>
                    <a:pt x="53" y="123"/>
                    <a:pt x="52" y="124"/>
                  </a:cubicBezTo>
                  <a:close/>
                  <a:moveTo>
                    <a:pt x="42" y="123"/>
                  </a:move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2"/>
                    <a:pt x="42" y="123"/>
                  </a:cubicBezTo>
                  <a:close/>
                  <a:moveTo>
                    <a:pt x="55" y="124"/>
                  </a:moveTo>
                  <a:cubicBezTo>
                    <a:pt x="55" y="124"/>
                    <a:pt x="55" y="123"/>
                    <a:pt x="55" y="123"/>
                  </a:cubicBezTo>
                  <a:cubicBezTo>
                    <a:pt x="54" y="123"/>
                    <a:pt x="55" y="124"/>
                    <a:pt x="55" y="124"/>
                  </a:cubicBezTo>
                  <a:close/>
                  <a:moveTo>
                    <a:pt x="48" y="124"/>
                  </a:moveTo>
                  <a:cubicBezTo>
                    <a:pt x="48" y="124"/>
                    <a:pt x="48" y="124"/>
                    <a:pt x="49" y="124"/>
                  </a:cubicBezTo>
                  <a:cubicBezTo>
                    <a:pt x="49" y="124"/>
                    <a:pt x="49" y="123"/>
                    <a:pt x="48" y="123"/>
                  </a:cubicBezTo>
                  <a:cubicBezTo>
                    <a:pt x="48" y="123"/>
                    <a:pt x="48" y="123"/>
                    <a:pt x="48" y="124"/>
                  </a:cubicBezTo>
                  <a:close/>
                  <a:moveTo>
                    <a:pt x="57" y="124"/>
                  </a:moveTo>
                  <a:cubicBezTo>
                    <a:pt x="57" y="124"/>
                    <a:pt x="57" y="123"/>
                    <a:pt x="57" y="123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123"/>
                    <a:pt x="57" y="124"/>
                    <a:pt x="57" y="124"/>
                  </a:cubicBezTo>
                  <a:close/>
                  <a:moveTo>
                    <a:pt x="37" y="124"/>
                  </a:moveTo>
                  <a:cubicBezTo>
                    <a:pt x="37" y="124"/>
                    <a:pt x="38" y="125"/>
                    <a:pt x="38" y="125"/>
                  </a:cubicBezTo>
                  <a:cubicBezTo>
                    <a:pt x="38" y="125"/>
                    <a:pt x="38" y="125"/>
                    <a:pt x="38" y="125"/>
                  </a:cubicBezTo>
                  <a:cubicBezTo>
                    <a:pt x="38" y="124"/>
                    <a:pt x="38" y="124"/>
                    <a:pt x="38" y="123"/>
                  </a:cubicBezTo>
                  <a:cubicBezTo>
                    <a:pt x="37" y="123"/>
                    <a:pt x="37" y="123"/>
                    <a:pt x="37" y="124"/>
                  </a:cubicBezTo>
                  <a:close/>
                  <a:moveTo>
                    <a:pt x="40" y="124"/>
                  </a:moveTo>
                  <a:cubicBezTo>
                    <a:pt x="41" y="124"/>
                    <a:pt x="41" y="124"/>
                    <a:pt x="41" y="123"/>
                  </a:cubicBezTo>
                  <a:cubicBezTo>
                    <a:pt x="41" y="124"/>
                    <a:pt x="40" y="124"/>
                    <a:pt x="40" y="124"/>
                  </a:cubicBezTo>
                  <a:close/>
                  <a:moveTo>
                    <a:pt x="45" y="124"/>
                  </a:moveTo>
                  <a:cubicBezTo>
                    <a:pt x="45" y="124"/>
                    <a:pt x="45" y="125"/>
                    <a:pt x="45" y="125"/>
                  </a:cubicBezTo>
                  <a:cubicBezTo>
                    <a:pt x="46" y="124"/>
                    <a:pt x="45" y="123"/>
                    <a:pt x="45" y="124"/>
                  </a:cubicBezTo>
                  <a:close/>
                  <a:moveTo>
                    <a:pt x="59" y="124"/>
                  </a:moveTo>
                  <a:cubicBezTo>
                    <a:pt x="60" y="124"/>
                    <a:pt x="60" y="125"/>
                    <a:pt x="60" y="125"/>
                  </a:cubicBezTo>
                  <a:cubicBezTo>
                    <a:pt x="60" y="125"/>
                    <a:pt x="60" y="124"/>
                    <a:pt x="60" y="124"/>
                  </a:cubicBezTo>
                  <a:cubicBezTo>
                    <a:pt x="60" y="124"/>
                    <a:pt x="59" y="124"/>
                    <a:pt x="59" y="124"/>
                  </a:cubicBezTo>
                  <a:close/>
                  <a:moveTo>
                    <a:pt x="41" y="126"/>
                  </a:moveTo>
                  <a:cubicBezTo>
                    <a:pt x="41" y="126"/>
                    <a:pt x="42" y="125"/>
                    <a:pt x="42" y="125"/>
                  </a:cubicBezTo>
                  <a:cubicBezTo>
                    <a:pt x="42" y="125"/>
                    <a:pt x="42" y="124"/>
                    <a:pt x="41" y="124"/>
                  </a:cubicBezTo>
                  <a:cubicBezTo>
                    <a:pt x="40" y="125"/>
                    <a:pt x="41" y="125"/>
                    <a:pt x="41" y="126"/>
                  </a:cubicBezTo>
                  <a:close/>
                  <a:moveTo>
                    <a:pt x="48" y="125"/>
                  </a:moveTo>
                  <a:cubicBezTo>
                    <a:pt x="48" y="125"/>
                    <a:pt x="48" y="126"/>
                    <a:pt x="49" y="125"/>
                  </a:cubicBezTo>
                  <a:cubicBezTo>
                    <a:pt x="48" y="125"/>
                    <a:pt x="49" y="124"/>
                    <a:pt x="48" y="124"/>
                  </a:cubicBezTo>
                  <a:cubicBezTo>
                    <a:pt x="48" y="124"/>
                    <a:pt x="48" y="125"/>
                    <a:pt x="48" y="125"/>
                  </a:cubicBezTo>
                  <a:close/>
                  <a:moveTo>
                    <a:pt x="54" y="126"/>
                  </a:moveTo>
                  <a:cubicBezTo>
                    <a:pt x="54" y="125"/>
                    <a:pt x="54" y="125"/>
                    <a:pt x="54" y="124"/>
                  </a:cubicBezTo>
                  <a:cubicBezTo>
                    <a:pt x="53" y="124"/>
                    <a:pt x="53" y="125"/>
                    <a:pt x="54" y="126"/>
                  </a:cubicBezTo>
                  <a:close/>
                  <a:moveTo>
                    <a:pt x="57" y="125"/>
                  </a:moveTo>
                  <a:cubicBezTo>
                    <a:pt x="58" y="125"/>
                    <a:pt x="58" y="125"/>
                    <a:pt x="58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8" y="125"/>
                    <a:pt x="57" y="125"/>
                    <a:pt x="57" y="125"/>
                  </a:cubicBezTo>
                  <a:close/>
                  <a:moveTo>
                    <a:pt x="52" y="125"/>
                  </a:moveTo>
                  <a:cubicBezTo>
                    <a:pt x="52" y="125"/>
                    <a:pt x="52" y="124"/>
                    <a:pt x="51" y="124"/>
                  </a:cubicBezTo>
                  <a:cubicBezTo>
                    <a:pt x="51" y="124"/>
                    <a:pt x="51" y="125"/>
                    <a:pt x="52" y="125"/>
                  </a:cubicBezTo>
                  <a:close/>
                  <a:moveTo>
                    <a:pt x="37" y="126"/>
                  </a:moveTo>
                  <a:cubicBezTo>
                    <a:pt x="38" y="126"/>
                    <a:pt x="37" y="125"/>
                    <a:pt x="36" y="125"/>
                  </a:cubicBezTo>
                  <a:cubicBezTo>
                    <a:pt x="37" y="125"/>
                    <a:pt x="37" y="126"/>
                    <a:pt x="37" y="126"/>
                  </a:cubicBezTo>
                  <a:close/>
                  <a:moveTo>
                    <a:pt x="61" y="126"/>
                  </a:moveTo>
                  <a:cubicBezTo>
                    <a:pt x="61" y="126"/>
                    <a:pt x="62" y="125"/>
                    <a:pt x="61" y="125"/>
                  </a:cubicBezTo>
                  <a:cubicBezTo>
                    <a:pt x="61" y="125"/>
                    <a:pt x="61" y="126"/>
                    <a:pt x="61" y="126"/>
                  </a:cubicBezTo>
                  <a:close/>
                  <a:moveTo>
                    <a:pt x="35" y="127"/>
                  </a:moveTo>
                  <a:cubicBezTo>
                    <a:pt x="35" y="127"/>
                    <a:pt x="35" y="128"/>
                    <a:pt x="36" y="128"/>
                  </a:cubicBezTo>
                  <a:cubicBezTo>
                    <a:pt x="36" y="128"/>
                    <a:pt x="36" y="127"/>
                    <a:pt x="36" y="127"/>
                  </a:cubicBezTo>
                  <a:cubicBezTo>
                    <a:pt x="36" y="127"/>
                    <a:pt x="36" y="126"/>
                    <a:pt x="36" y="125"/>
                  </a:cubicBezTo>
                  <a:cubicBezTo>
                    <a:pt x="35" y="126"/>
                    <a:pt x="35" y="126"/>
                    <a:pt x="35" y="127"/>
                  </a:cubicBezTo>
                  <a:close/>
                  <a:moveTo>
                    <a:pt x="38" y="126"/>
                  </a:moveTo>
                  <a:cubicBezTo>
                    <a:pt x="39" y="126"/>
                    <a:pt x="39" y="126"/>
                    <a:pt x="39" y="126"/>
                  </a:cubicBezTo>
                  <a:cubicBezTo>
                    <a:pt x="39" y="126"/>
                    <a:pt x="39" y="126"/>
                    <a:pt x="38" y="126"/>
                  </a:cubicBezTo>
                  <a:close/>
                  <a:moveTo>
                    <a:pt x="41" y="127"/>
                  </a:moveTo>
                  <a:cubicBezTo>
                    <a:pt x="40" y="126"/>
                    <a:pt x="40" y="126"/>
                    <a:pt x="40" y="126"/>
                  </a:cubicBezTo>
                  <a:cubicBezTo>
                    <a:pt x="40" y="126"/>
                    <a:pt x="40" y="127"/>
                    <a:pt x="41" y="127"/>
                  </a:cubicBezTo>
                  <a:close/>
                  <a:moveTo>
                    <a:pt x="47" y="127"/>
                  </a:moveTo>
                  <a:cubicBezTo>
                    <a:pt x="47" y="127"/>
                    <a:pt x="47" y="126"/>
                    <a:pt x="46" y="126"/>
                  </a:cubicBezTo>
                  <a:cubicBezTo>
                    <a:pt x="46" y="126"/>
                    <a:pt x="46" y="127"/>
                    <a:pt x="47" y="127"/>
                  </a:cubicBezTo>
                  <a:close/>
                  <a:moveTo>
                    <a:pt x="54" y="127"/>
                  </a:moveTo>
                  <a:cubicBezTo>
                    <a:pt x="55" y="127"/>
                    <a:pt x="55" y="126"/>
                    <a:pt x="54" y="126"/>
                  </a:cubicBezTo>
                  <a:cubicBezTo>
                    <a:pt x="54" y="126"/>
                    <a:pt x="54" y="126"/>
                    <a:pt x="54" y="127"/>
                  </a:cubicBezTo>
                  <a:close/>
                  <a:moveTo>
                    <a:pt x="50" y="127"/>
                  </a:moveTo>
                  <a:cubicBezTo>
                    <a:pt x="51" y="127"/>
                    <a:pt x="51" y="126"/>
                    <a:pt x="50" y="126"/>
                  </a:cubicBezTo>
                  <a:cubicBezTo>
                    <a:pt x="50" y="126"/>
                    <a:pt x="50" y="127"/>
                    <a:pt x="50" y="127"/>
                  </a:cubicBezTo>
                  <a:close/>
                  <a:moveTo>
                    <a:pt x="59" y="126"/>
                  </a:moveTo>
                  <a:cubicBezTo>
                    <a:pt x="58" y="126"/>
                    <a:pt x="59" y="126"/>
                    <a:pt x="59" y="126"/>
                  </a:cubicBezTo>
                  <a:cubicBezTo>
                    <a:pt x="58" y="126"/>
                    <a:pt x="58" y="127"/>
                    <a:pt x="59" y="126"/>
                  </a:cubicBezTo>
                  <a:close/>
                  <a:moveTo>
                    <a:pt x="53" y="129"/>
                  </a:moveTo>
                  <a:cubicBezTo>
                    <a:pt x="54" y="128"/>
                    <a:pt x="53" y="127"/>
                    <a:pt x="53" y="126"/>
                  </a:cubicBezTo>
                  <a:cubicBezTo>
                    <a:pt x="52" y="127"/>
                    <a:pt x="53" y="128"/>
                    <a:pt x="53" y="129"/>
                  </a:cubicBezTo>
                  <a:close/>
                  <a:moveTo>
                    <a:pt x="40" y="128"/>
                  </a:moveTo>
                  <a:cubicBezTo>
                    <a:pt x="40" y="127"/>
                    <a:pt x="40" y="127"/>
                    <a:pt x="39" y="126"/>
                  </a:cubicBezTo>
                  <a:cubicBezTo>
                    <a:pt x="39" y="127"/>
                    <a:pt x="39" y="128"/>
                    <a:pt x="40" y="128"/>
                  </a:cubicBezTo>
                  <a:close/>
                  <a:moveTo>
                    <a:pt x="49" y="127"/>
                  </a:moveTo>
                  <a:cubicBezTo>
                    <a:pt x="50" y="127"/>
                    <a:pt x="49" y="128"/>
                    <a:pt x="50" y="128"/>
                  </a:cubicBezTo>
                  <a:cubicBezTo>
                    <a:pt x="50" y="127"/>
                    <a:pt x="50" y="128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49" y="127"/>
                    <a:pt x="49" y="127"/>
                    <a:pt x="49" y="127"/>
                  </a:cubicBezTo>
                  <a:close/>
                  <a:moveTo>
                    <a:pt x="42" y="127"/>
                  </a:moveTo>
                  <a:cubicBezTo>
                    <a:pt x="42" y="127"/>
                    <a:pt x="42" y="128"/>
                    <a:pt x="43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43" y="127"/>
                    <a:pt x="43" y="127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lose/>
                  <a:moveTo>
                    <a:pt x="60" y="128"/>
                  </a:moveTo>
                  <a:cubicBezTo>
                    <a:pt x="60" y="128"/>
                    <a:pt x="60" y="127"/>
                    <a:pt x="60" y="127"/>
                  </a:cubicBezTo>
                  <a:cubicBezTo>
                    <a:pt x="60" y="127"/>
                    <a:pt x="59" y="128"/>
                    <a:pt x="60" y="128"/>
                  </a:cubicBezTo>
                  <a:close/>
                  <a:moveTo>
                    <a:pt x="57" y="128"/>
                  </a:moveTo>
                  <a:cubicBezTo>
                    <a:pt x="57" y="128"/>
                    <a:pt x="57" y="128"/>
                    <a:pt x="57" y="128"/>
                  </a:cubicBezTo>
                  <a:cubicBezTo>
                    <a:pt x="58" y="127"/>
                    <a:pt x="58" y="127"/>
                    <a:pt x="57" y="127"/>
                  </a:cubicBezTo>
                  <a:cubicBezTo>
                    <a:pt x="57" y="127"/>
                    <a:pt x="57" y="127"/>
                    <a:pt x="57" y="128"/>
                  </a:cubicBezTo>
                  <a:close/>
                  <a:moveTo>
                    <a:pt x="62" y="131"/>
                  </a:moveTo>
                  <a:cubicBezTo>
                    <a:pt x="62" y="130"/>
                    <a:pt x="63" y="128"/>
                    <a:pt x="62" y="127"/>
                  </a:cubicBezTo>
                  <a:cubicBezTo>
                    <a:pt x="62" y="129"/>
                    <a:pt x="62" y="130"/>
                    <a:pt x="62" y="131"/>
                  </a:cubicBezTo>
                  <a:close/>
                  <a:moveTo>
                    <a:pt x="33" y="129"/>
                  </a:moveTo>
                  <a:cubicBezTo>
                    <a:pt x="33" y="130"/>
                    <a:pt x="33" y="130"/>
                    <a:pt x="33" y="130"/>
                  </a:cubicBezTo>
                  <a:cubicBezTo>
                    <a:pt x="33" y="131"/>
                    <a:pt x="33" y="131"/>
                    <a:pt x="33" y="130"/>
                  </a:cubicBezTo>
                  <a:cubicBezTo>
                    <a:pt x="33" y="129"/>
                    <a:pt x="33" y="129"/>
                    <a:pt x="33" y="128"/>
                  </a:cubicBezTo>
                  <a:cubicBezTo>
                    <a:pt x="33" y="128"/>
                    <a:pt x="33" y="127"/>
                    <a:pt x="33" y="128"/>
                  </a:cubicBezTo>
                  <a:cubicBezTo>
                    <a:pt x="33" y="128"/>
                    <a:pt x="33" y="129"/>
                    <a:pt x="33" y="129"/>
                  </a:cubicBezTo>
                  <a:close/>
                  <a:moveTo>
                    <a:pt x="55" y="128"/>
                  </a:moveTo>
                  <a:cubicBezTo>
                    <a:pt x="55" y="128"/>
                    <a:pt x="56" y="128"/>
                    <a:pt x="55" y="127"/>
                  </a:cubicBezTo>
                  <a:cubicBezTo>
                    <a:pt x="55" y="128"/>
                    <a:pt x="55" y="128"/>
                    <a:pt x="55" y="128"/>
                  </a:cubicBezTo>
                  <a:close/>
                  <a:moveTo>
                    <a:pt x="38" y="130"/>
                  </a:moveTo>
                  <a:cubicBezTo>
                    <a:pt x="39" y="129"/>
                    <a:pt x="39" y="128"/>
                    <a:pt x="38" y="128"/>
                  </a:cubicBezTo>
                  <a:cubicBezTo>
                    <a:pt x="38" y="128"/>
                    <a:pt x="38" y="129"/>
                    <a:pt x="38" y="130"/>
                  </a:cubicBezTo>
                  <a:close/>
                  <a:moveTo>
                    <a:pt x="45" y="129"/>
                  </a:moveTo>
                  <a:cubicBezTo>
                    <a:pt x="45" y="129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9"/>
                    <a:pt x="45" y="129"/>
                  </a:cubicBezTo>
                  <a:close/>
                  <a:moveTo>
                    <a:pt x="42" y="129"/>
                  </a:moveTo>
                  <a:cubicBezTo>
                    <a:pt x="42" y="129"/>
                    <a:pt x="42" y="129"/>
                    <a:pt x="41" y="128"/>
                  </a:cubicBezTo>
                  <a:cubicBezTo>
                    <a:pt x="41" y="129"/>
                    <a:pt x="42" y="129"/>
                    <a:pt x="42" y="129"/>
                  </a:cubicBezTo>
                  <a:close/>
                  <a:moveTo>
                    <a:pt x="47" y="129"/>
                  </a:moveTo>
                  <a:cubicBezTo>
                    <a:pt x="48" y="129"/>
                    <a:pt x="47" y="129"/>
                    <a:pt x="48" y="130"/>
                  </a:cubicBezTo>
                  <a:cubicBezTo>
                    <a:pt x="48" y="130"/>
                    <a:pt x="48" y="130"/>
                    <a:pt x="48" y="130"/>
                  </a:cubicBezTo>
                  <a:cubicBezTo>
                    <a:pt x="49" y="130"/>
                    <a:pt x="49" y="129"/>
                    <a:pt x="48" y="128"/>
                  </a:cubicBezTo>
                  <a:cubicBezTo>
                    <a:pt x="48" y="129"/>
                    <a:pt x="48" y="128"/>
                    <a:pt x="47" y="129"/>
                  </a:cubicBezTo>
                  <a:close/>
                  <a:moveTo>
                    <a:pt x="50" y="129"/>
                  </a:moveTo>
                  <a:cubicBezTo>
                    <a:pt x="50" y="129"/>
                    <a:pt x="50" y="129"/>
                    <a:pt x="50" y="130"/>
                  </a:cubicBezTo>
                  <a:cubicBezTo>
                    <a:pt x="50" y="130"/>
                    <a:pt x="51" y="130"/>
                    <a:pt x="51" y="129"/>
                  </a:cubicBezTo>
                  <a:cubicBezTo>
                    <a:pt x="50" y="129"/>
                    <a:pt x="51" y="129"/>
                    <a:pt x="51" y="129"/>
                  </a:cubicBezTo>
                  <a:cubicBezTo>
                    <a:pt x="51" y="129"/>
                    <a:pt x="51" y="128"/>
                    <a:pt x="50" y="128"/>
                  </a:cubicBezTo>
                  <a:cubicBezTo>
                    <a:pt x="50" y="129"/>
                    <a:pt x="50" y="129"/>
                    <a:pt x="50" y="129"/>
                  </a:cubicBezTo>
                  <a:close/>
                  <a:moveTo>
                    <a:pt x="52" y="129"/>
                  </a:moveTo>
                  <a:cubicBezTo>
                    <a:pt x="52" y="129"/>
                    <a:pt x="52" y="128"/>
                    <a:pt x="52" y="128"/>
                  </a:cubicBezTo>
                  <a:cubicBezTo>
                    <a:pt x="51" y="128"/>
                    <a:pt x="51" y="129"/>
                    <a:pt x="52" y="129"/>
                  </a:cubicBezTo>
                  <a:close/>
                  <a:moveTo>
                    <a:pt x="41" y="128"/>
                  </a:moveTo>
                  <a:cubicBezTo>
                    <a:pt x="41" y="128"/>
                    <a:pt x="40" y="128"/>
                    <a:pt x="40" y="128"/>
                  </a:cubicBezTo>
                  <a:cubicBezTo>
                    <a:pt x="40" y="129"/>
                    <a:pt x="41" y="129"/>
                    <a:pt x="41" y="128"/>
                  </a:cubicBezTo>
                  <a:close/>
                  <a:moveTo>
                    <a:pt x="58" y="129"/>
                  </a:moveTo>
                  <a:cubicBezTo>
                    <a:pt x="58" y="129"/>
                    <a:pt x="58" y="129"/>
                    <a:pt x="58" y="129"/>
                  </a:cubicBezTo>
                  <a:cubicBezTo>
                    <a:pt x="58" y="129"/>
                    <a:pt x="58" y="128"/>
                    <a:pt x="58" y="128"/>
                  </a:cubicBezTo>
                  <a:cubicBezTo>
                    <a:pt x="58" y="129"/>
                    <a:pt x="58" y="129"/>
                    <a:pt x="58" y="129"/>
                  </a:cubicBezTo>
                  <a:close/>
                  <a:moveTo>
                    <a:pt x="45" y="131"/>
                  </a:moveTo>
                  <a:cubicBezTo>
                    <a:pt x="45" y="130"/>
                    <a:pt x="44" y="129"/>
                    <a:pt x="44" y="129"/>
                  </a:cubicBezTo>
                  <a:cubicBezTo>
                    <a:pt x="43" y="130"/>
                    <a:pt x="44" y="131"/>
                    <a:pt x="45" y="131"/>
                  </a:cubicBezTo>
                  <a:close/>
                  <a:moveTo>
                    <a:pt x="37" y="131"/>
                  </a:moveTo>
                  <a:cubicBezTo>
                    <a:pt x="38" y="131"/>
                    <a:pt x="38" y="129"/>
                    <a:pt x="37" y="129"/>
                  </a:cubicBezTo>
                  <a:cubicBezTo>
                    <a:pt x="36" y="130"/>
                    <a:pt x="37" y="130"/>
                    <a:pt x="37" y="131"/>
                  </a:cubicBezTo>
                  <a:close/>
                  <a:moveTo>
                    <a:pt x="41" y="130"/>
                  </a:moveTo>
                  <a:cubicBezTo>
                    <a:pt x="41" y="130"/>
                    <a:pt x="41" y="129"/>
                    <a:pt x="41" y="129"/>
                  </a:cubicBezTo>
                  <a:cubicBezTo>
                    <a:pt x="41" y="130"/>
                    <a:pt x="41" y="130"/>
                    <a:pt x="41" y="130"/>
                  </a:cubicBezTo>
                  <a:close/>
                  <a:moveTo>
                    <a:pt x="39" y="131"/>
                  </a:moveTo>
                  <a:cubicBezTo>
                    <a:pt x="39" y="130"/>
                    <a:pt x="40" y="130"/>
                    <a:pt x="40" y="129"/>
                  </a:cubicBezTo>
                  <a:cubicBezTo>
                    <a:pt x="39" y="130"/>
                    <a:pt x="38" y="131"/>
                    <a:pt x="39" y="131"/>
                  </a:cubicBezTo>
                  <a:close/>
                  <a:moveTo>
                    <a:pt x="55" y="131"/>
                  </a:moveTo>
                  <a:cubicBezTo>
                    <a:pt x="55" y="131"/>
                    <a:pt x="55" y="131"/>
                    <a:pt x="55" y="130"/>
                  </a:cubicBezTo>
                  <a:cubicBezTo>
                    <a:pt x="55" y="130"/>
                    <a:pt x="55" y="130"/>
                    <a:pt x="55" y="130"/>
                  </a:cubicBezTo>
                  <a:cubicBezTo>
                    <a:pt x="54" y="130"/>
                    <a:pt x="54" y="131"/>
                    <a:pt x="55" y="131"/>
                  </a:cubicBezTo>
                  <a:close/>
                  <a:moveTo>
                    <a:pt x="56" y="131"/>
                  </a:moveTo>
                  <a:cubicBezTo>
                    <a:pt x="56" y="131"/>
                    <a:pt x="56" y="131"/>
                    <a:pt x="57" y="131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0"/>
                    <a:pt x="56" y="130"/>
                    <a:pt x="56" y="131"/>
                  </a:cubicBezTo>
                  <a:close/>
                  <a:moveTo>
                    <a:pt x="50" y="133"/>
                  </a:moveTo>
                  <a:cubicBezTo>
                    <a:pt x="51" y="132"/>
                    <a:pt x="50" y="130"/>
                    <a:pt x="49" y="130"/>
                  </a:cubicBezTo>
                  <a:cubicBezTo>
                    <a:pt x="49" y="131"/>
                    <a:pt x="49" y="131"/>
                    <a:pt x="49" y="132"/>
                  </a:cubicBezTo>
                  <a:cubicBezTo>
                    <a:pt x="49" y="132"/>
                    <a:pt x="49" y="131"/>
                    <a:pt x="49" y="132"/>
                  </a:cubicBezTo>
                  <a:cubicBezTo>
                    <a:pt x="49" y="132"/>
                    <a:pt x="49" y="132"/>
                    <a:pt x="50" y="133"/>
                  </a:cubicBezTo>
                  <a:close/>
                  <a:moveTo>
                    <a:pt x="40" y="133"/>
                  </a:moveTo>
                  <a:cubicBezTo>
                    <a:pt x="40" y="132"/>
                    <a:pt x="40" y="132"/>
                    <a:pt x="41" y="131"/>
                  </a:cubicBezTo>
                  <a:cubicBezTo>
                    <a:pt x="40" y="131"/>
                    <a:pt x="40" y="130"/>
                    <a:pt x="40" y="130"/>
                  </a:cubicBezTo>
                  <a:cubicBezTo>
                    <a:pt x="39" y="131"/>
                    <a:pt x="39" y="132"/>
                    <a:pt x="40" y="133"/>
                  </a:cubicBezTo>
                  <a:close/>
                  <a:moveTo>
                    <a:pt x="43" y="132"/>
                  </a:moveTo>
                  <a:cubicBezTo>
                    <a:pt x="44" y="132"/>
                    <a:pt x="43" y="131"/>
                    <a:pt x="43" y="131"/>
                  </a:cubicBezTo>
                  <a:cubicBezTo>
                    <a:pt x="43" y="131"/>
                    <a:pt x="43" y="132"/>
                    <a:pt x="43" y="132"/>
                  </a:cubicBezTo>
                  <a:close/>
                  <a:moveTo>
                    <a:pt x="60" y="131"/>
                  </a:moveTo>
                  <a:cubicBezTo>
                    <a:pt x="60" y="131"/>
                    <a:pt x="60" y="131"/>
                    <a:pt x="59" y="131"/>
                  </a:cubicBezTo>
                  <a:cubicBezTo>
                    <a:pt x="59" y="131"/>
                    <a:pt x="60" y="131"/>
                    <a:pt x="60" y="131"/>
                  </a:cubicBezTo>
                  <a:close/>
                  <a:moveTo>
                    <a:pt x="36" y="133"/>
                  </a:moveTo>
                  <a:cubicBezTo>
                    <a:pt x="37" y="133"/>
                    <a:pt x="36" y="131"/>
                    <a:pt x="36" y="131"/>
                  </a:cubicBezTo>
                  <a:cubicBezTo>
                    <a:pt x="35" y="132"/>
                    <a:pt x="35" y="132"/>
                    <a:pt x="36" y="133"/>
                  </a:cubicBezTo>
                  <a:close/>
                  <a:moveTo>
                    <a:pt x="38" y="132"/>
                  </a:moveTo>
                  <a:cubicBezTo>
                    <a:pt x="38" y="132"/>
                    <a:pt x="38" y="132"/>
                    <a:pt x="38" y="132"/>
                  </a:cubicBezTo>
                  <a:cubicBezTo>
                    <a:pt x="38" y="132"/>
                    <a:pt x="39" y="131"/>
                    <a:pt x="38" y="131"/>
                  </a:cubicBezTo>
                  <a:cubicBezTo>
                    <a:pt x="38" y="132"/>
                    <a:pt x="38" y="132"/>
                    <a:pt x="38" y="132"/>
                  </a:cubicBezTo>
                  <a:close/>
                  <a:moveTo>
                    <a:pt x="55" y="132"/>
                  </a:moveTo>
                  <a:cubicBezTo>
                    <a:pt x="55" y="132"/>
                    <a:pt x="56" y="132"/>
                    <a:pt x="55" y="132"/>
                  </a:cubicBezTo>
                  <a:cubicBezTo>
                    <a:pt x="55" y="132"/>
                    <a:pt x="55" y="131"/>
                    <a:pt x="55" y="131"/>
                  </a:cubicBezTo>
                  <a:cubicBezTo>
                    <a:pt x="55" y="132"/>
                    <a:pt x="55" y="132"/>
                    <a:pt x="55" y="132"/>
                  </a:cubicBezTo>
                  <a:close/>
                  <a:moveTo>
                    <a:pt x="59" y="134"/>
                  </a:moveTo>
                  <a:cubicBezTo>
                    <a:pt x="58" y="134"/>
                    <a:pt x="59" y="132"/>
                    <a:pt x="58" y="131"/>
                  </a:cubicBezTo>
                  <a:cubicBezTo>
                    <a:pt x="58" y="133"/>
                    <a:pt x="58" y="134"/>
                    <a:pt x="59" y="134"/>
                  </a:cubicBezTo>
                  <a:close/>
                  <a:moveTo>
                    <a:pt x="48" y="133"/>
                  </a:moveTo>
                  <a:cubicBezTo>
                    <a:pt x="48" y="133"/>
                    <a:pt x="48" y="132"/>
                    <a:pt x="48" y="132"/>
                  </a:cubicBezTo>
                  <a:cubicBezTo>
                    <a:pt x="47" y="132"/>
                    <a:pt x="48" y="133"/>
                    <a:pt x="48" y="133"/>
                  </a:cubicBezTo>
                  <a:close/>
                  <a:moveTo>
                    <a:pt x="53" y="133"/>
                  </a:moveTo>
                  <a:cubicBezTo>
                    <a:pt x="53" y="133"/>
                    <a:pt x="53" y="132"/>
                    <a:pt x="53" y="132"/>
                  </a:cubicBezTo>
                  <a:cubicBezTo>
                    <a:pt x="53" y="132"/>
                    <a:pt x="53" y="133"/>
                    <a:pt x="53" y="133"/>
                  </a:cubicBezTo>
                  <a:close/>
                  <a:moveTo>
                    <a:pt x="39" y="134"/>
                  </a:moveTo>
                  <a:cubicBezTo>
                    <a:pt x="39" y="133"/>
                    <a:pt x="39" y="133"/>
                    <a:pt x="38" y="132"/>
                  </a:cubicBezTo>
                  <a:cubicBezTo>
                    <a:pt x="38" y="133"/>
                    <a:pt x="38" y="133"/>
                    <a:pt x="39" y="134"/>
                  </a:cubicBezTo>
                  <a:close/>
                  <a:moveTo>
                    <a:pt x="62" y="133"/>
                  </a:moveTo>
                  <a:cubicBezTo>
                    <a:pt x="62" y="133"/>
                    <a:pt x="63" y="133"/>
                    <a:pt x="62" y="132"/>
                  </a:cubicBezTo>
                  <a:cubicBezTo>
                    <a:pt x="62" y="133"/>
                    <a:pt x="62" y="133"/>
                    <a:pt x="62" y="133"/>
                  </a:cubicBezTo>
                  <a:close/>
                  <a:moveTo>
                    <a:pt x="40" y="134"/>
                  </a:moveTo>
                  <a:cubicBezTo>
                    <a:pt x="40" y="134"/>
                    <a:pt x="40" y="135"/>
                    <a:pt x="41" y="135"/>
                  </a:cubicBezTo>
                  <a:cubicBezTo>
                    <a:pt x="41" y="135"/>
                    <a:pt x="42" y="134"/>
                    <a:pt x="42" y="134"/>
                  </a:cubicBezTo>
                  <a:cubicBezTo>
                    <a:pt x="42" y="132"/>
                    <a:pt x="40" y="133"/>
                    <a:pt x="40" y="134"/>
                  </a:cubicBezTo>
                  <a:close/>
                  <a:moveTo>
                    <a:pt x="36" y="134"/>
                  </a:moveTo>
                  <a:cubicBezTo>
                    <a:pt x="37" y="134"/>
                    <a:pt x="37" y="133"/>
                    <a:pt x="37" y="133"/>
                  </a:cubicBezTo>
                  <a:cubicBezTo>
                    <a:pt x="37" y="133"/>
                    <a:pt x="37" y="133"/>
                    <a:pt x="36" y="134"/>
                  </a:cubicBezTo>
                  <a:close/>
                  <a:moveTo>
                    <a:pt x="57" y="136"/>
                  </a:moveTo>
                  <a:cubicBezTo>
                    <a:pt x="57" y="135"/>
                    <a:pt x="57" y="135"/>
                    <a:pt x="58" y="135"/>
                  </a:cubicBezTo>
                  <a:cubicBezTo>
                    <a:pt x="57" y="134"/>
                    <a:pt x="57" y="134"/>
                    <a:pt x="56" y="133"/>
                  </a:cubicBezTo>
                  <a:cubicBezTo>
                    <a:pt x="56" y="134"/>
                    <a:pt x="56" y="135"/>
                    <a:pt x="57" y="136"/>
                  </a:cubicBezTo>
                  <a:close/>
                  <a:moveTo>
                    <a:pt x="45" y="134"/>
                  </a:moveTo>
                  <a:cubicBezTo>
                    <a:pt x="45" y="134"/>
                    <a:pt x="45" y="133"/>
                    <a:pt x="45" y="133"/>
                  </a:cubicBezTo>
                  <a:cubicBezTo>
                    <a:pt x="44" y="133"/>
                    <a:pt x="44" y="134"/>
                    <a:pt x="45" y="134"/>
                  </a:cubicBezTo>
                  <a:close/>
                  <a:moveTo>
                    <a:pt x="51" y="135"/>
                  </a:moveTo>
                  <a:cubicBezTo>
                    <a:pt x="51" y="135"/>
                    <a:pt x="52" y="134"/>
                    <a:pt x="52" y="134"/>
                  </a:cubicBezTo>
                  <a:cubicBezTo>
                    <a:pt x="52" y="134"/>
                    <a:pt x="52" y="133"/>
                    <a:pt x="51" y="133"/>
                  </a:cubicBezTo>
                  <a:cubicBezTo>
                    <a:pt x="51" y="134"/>
                    <a:pt x="51" y="135"/>
                    <a:pt x="51" y="135"/>
                  </a:cubicBezTo>
                  <a:close/>
                  <a:moveTo>
                    <a:pt x="48" y="135"/>
                  </a:move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8" y="135"/>
                  </a:cubicBezTo>
                  <a:close/>
                  <a:moveTo>
                    <a:pt x="37" y="134"/>
                  </a:moveTo>
                  <a:cubicBezTo>
                    <a:pt x="37" y="134"/>
                    <a:pt x="37" y="135"/>
                    <a:pt x="37" y="135"/>
                  </a:cubicBezTo>
                  <a:cubicBezTo>
                    <a:pt x="38" y="135"/>
                    <a:pt x="38" y="134"/>
                    <a:pt x="37" y="134"/>
                  </a:cubicBezTo>
                  <a:cubicBezTo>
                    <a:pt x="37" y="134"/>
                    <a:pt x="37" y="134"/>
                    <a:pt x="37" y="134"/>
                  </a:cubicBezTo>
                  <a:close/>
                  <a:moveTo>
                    <a:pt x="40" y="136"/>
                  </a:moveTo>
                  <a:cubicBezTo>
                    <a:pt x="40" y="135"/>
                    <a:pt x="40" y="135"/>
                    <a:pt x="39" y="135"/>
                  </a:cubicBezTo>
                  <a:cubicBezTo>
                    <a:pt x="39" y="135"/>
                    <a:pt x="40" y="136"/>
                    <a:pt x="40" y="136"/>
                  </a:cubicBezTo>
                  <a:close/>
                  <a:moveTo>
                    <a:pt x="54" y="136"/>
                  </a:moveTo>
                  <a:cubicBezTo>
                    <a:pt x="54" y="136"/>
                    <a:pt x="55" y="137"/>
                    <a:pt x="55" y="137"/>
                  </a:cubicBezTo>
                  <a:cubicBezTo>
                    <a:pt x="55" y="137"/>
                    <a:pt x="55" y="136"/>
                    <a:pt x="54" y="136"/>
                  </a:cubicBezTo>
                  <a:close/>
                  <a:moveTo>
                    <a:pt x="55" y="137"/>
                  </a:moveTo>
                  <a:cubicBezTo>
                    <a:pt x="56" y="136"/>
                    <a:pt x="55" y="134"/>
                    <a:pt x="54" y="136"/>
                  </a:cubicBezTo>
                  <a:cubicBezTo>
                    <a:pt x="55" y="136"/>
                    <a:pt x="55" y="137"/>
                    <a:pt x="55" y="137"/>
                  </a:cubicBezTo>
                  <a:close/>
                  <a:moveTo>
                    <a:pt x="42" y="137"/>
                  </a:moveTo>
                  <a:cubicBezTo>
                    <a:pt x="43" y="137"/>
                    <a:pt x="43" y="136"/>
                    <a:pt x="43" y="135"/>
                  </a:cubicBezTo>
                  <a:cubicBezTo>
                    <a:pt x="43" y="136"/>
                    <a:pt x="42" y="136"/>
                    <a:pt x="42" y="137"/>
                  </a:cubicBezTo>
                  <a:close/>
                  <a:moveTo>
                    <a:pt x="50" y="136"/>
                  </a:moveTo>
                  <a:cubicBezTo>
                    <a:pt x="50" y="136"/>
                    <a:pt x="50" y="136"/>
                    <a:pt x="50" y="135"/>
                  </a:cubicBezTo>
                  <a:cubicBezTo>
                    <a:pt x="50" y="135"/>
                    <a:pt x="50" y="135"/>
                    <a:pt x="49" y="135"/>
                  </a:cubicBezTo>
                  <a:cubicBezTo>
                    <a:pt x="49" y="136"/>
                    <a:pt x="50" y="136"/>
                    <a:pt x="50" y="136"/>
                  </a:cubicBezTo>
                  <a:close/>
                  <a:moveTo>
                    <a:pt x="39" y="138"/>
                  </a:moveTo>
                  <a:cubicBezTo>
                    <a:pt x="39" y="137"/>
                    <a:pt x="39" y="136"/>
                    <a:pt x="38" y="136"/>
                  </a:cubicBezTo>
                  <a:cubicBezTo>
                    <a:pt x="38" y="136"/>
                    <a:pt x="39" y="137"/>
                    <a:pt x="39" y="138"/>
                  </a:cubicBezTo>
                  <a:close/>
                  <a:moveTo>
                    <a:pt x="35" y="137"/>
                  </a:moveTo>
                  <a:cubicBezTo>
                    <a:pt x="35" y="138"/>
                    <a:pt x="36" y="137"/>
                    <a:pt x="36" y="137"/>
                  </a:cubicBezTo>
                  <a:cubicBezTo>
                    <a:pt x="36" y="137"/>
                    <a:pt x="36" y="136"/>
                    <a:pt x="35" y="136"/>
                  </a:cubicBezTo>
                  <a:cubicBezTo>
                    <a:pt x="35" y="136"/>
                    <a:pt x="35" y="137"/>
                    <a:pt x="35" y="137"/>
                  </a:cubicBezTo>
                  <a:close/>
                  <a:moveTo>
                    <a:pt x="62" y="138"/>
                  </a:moveTo>
                  <a:cubicBezTo>
                    <a:pt x="62" y="137"/>
                    <a:pt x="63" y="136"/>
                    <a:pt x="62" y="136"/>
                  </a:cubicBezTo>
                  <a:cubicBezTo>
                    <a:pt x="62" y="137"/>
                    <a:pt x="62" y="137"/>
                    <a:pt x="62" y="138"/>
                  </a:cubicBezTo>
                  <a:close/>
                  <a:moveTo>
                    <a:pt x="54" y="138"/>
                  </a:moveTo>
                  <a:cubicBezTo>
                    <a:pt x="54" y="138"/>
                    <a:pt x="54" y="137"/>
                    <a:pt x="53" y="137"/>
                  </a:cubicBezTo>
                  <a:cubicBezTo>
                    <a:pt x="53" y="137"/>
                    <a:pt x="53" y="138"/>
                    <a:pt x="54" y="138"/>
                  </a:cubicBezTo>
                  <a:close/>
                  <a:moveTo>
                    <a:pt x="42" y="140"/>
                  </a:moveTo>
                  <a:cubicBezTo>
                    <a:pt x="42" y="141"/>
                    <a:pt x="42" y="141"/>
                    <a:pt x="43" y="141"/>
                  </a:cubicBezTo>
                  <a:cubicBezTo>
                    <a:pt x="43" y="140"/>
                    <a:pt x="45" y="139"/>
                    <a:pt x="45" y="138"/>
                  </a:cubicBezTo>
                  <a:cubicBezTo>
                    <a:pt x="45" y="138"/>
                    <a:pt x="45" y="137"/>
                    <a:pt x="44" y="137"/>
                  </a:cubicBezTo>
                  <a:cubicBezTo>
                    <a:pt x="44" y="138"/>
                    <a:pt x="43" y="139"/>
                    <a:pt x="42" y="140"/>
                  </a:cubicBezTo>
                  <a:close/>
                  <a:moveTo>
                    <a:pt x="47" y="139"/>
                  </a:moveTo>
                  <a:cubicBezTo>
                    <a:pt x="48" y="139"/>
                    <a:pt x="48" y="138"/>
                    <a:pt x="48" y="138"/>
                  </a:cubicBezTo>
                  <a:cubicBezTo>
                    <a:pt x="47" y="138"/>
                    <a:pt x="47" y="139"/>
                    <a:pt x="47" y="139"/>
                  </a:cubicBezTo>
                  <a:close/>
                  <a:moveTo>
                    <a:pt x="35" y="142"/>
                  </a:moveTo>
                  <a:cubicBezTo>
                    <a:pt x="37" y="141"/>
                    <a:pt x="37" y="140"/>
                    <a:pt x="37" y="139"/>
                  </a:cubicBezTo>
                  <a:cubicBezTo>
                    <a:pt x="37" y="139"/>
                    <a:pt x="37" y="138"/>
                    <a:pt x="37" y="138"/>
                  </a:cubicBezTo>
                  <a:cubicBezTo>
                    <a:pt x="36" y="139"/>
                    <a:pt x="35" y="140"/>
                    <a:pt x="35" y="142"/>
                  </a:cubicBezTo>
                  <a:close/>
                  <a:moveTo>
                    <a:pt x="56" y="139"/>
                  </a:moveTo>
                  <a:cubicBezTo>
                    <a:pt x="57" y="139"/>
                    <a:pt x="57" y="139"/>
                    <a:pt x="57" y="138"/>
                  </a:cubicBezTo>
                  <a:cubicBezTo>
                    <a:pt x="57" y="138"/>
                    <a:pt x="56" y="139"/>
                    <a:pt x="56" y="139"/>
                  </a:cubicBezTo>
                  <a:close/>
                  <a:moveTo>
                    <a:pt x="52" y="140"/>
                  </a:moveTo>
                  <a:cubicBezTo>
                    <a:pt x="52" y="139"/>
                    <a:pt x="52" y="139"/>
                    <a:pt x="51" y="139"/>
                  </a:cubicBezTo>
                  <a:cubicBezTo>
                    <a:pt x="52" y="139"/>
                    <a:pt x="52" y="140"/>
                    <a:pt x="52" y="140"/>
                  </a:cubicBezTo>
                  <a:close/>
                  <a:moveTo>
                    <a:pt x="54" y="139"/>
                  </a:moveTo>
                  <a:cubicBezTo>
                    <a:pt x="54" y="139"/>
                    <a:pt x="55" y="139"/>
                    <a:pt x="55" y="139"/>
                  </a:cubicBezTo>
                  <a:cubicBezTo>
                    <a:pt x="54" y="139"/>
                    <a:pt x="54" y="139"/>
                    <a:pt x="54" y="139"/>
                  </a:cubicBezTo>
                  <a:cubicBezTo>
                    <a:pt x="54" y="139"/>
                    <a:pt x="54" y="139"/>
                    <a:pt x="54" y="139"/>
                  </a:cubicBezTo>
                  <a:close/>
                  <a:moveTo>
                    <a:pt x="6" y="140"/>
                  </a:moveTo>
                  <a:cubicBezTo>
                    <a:pt x="6" y="140"/>
                    <a:pt x="6" y="139"/>
                    <a:pt x="5" y="140"/>
                  </a:cubicBezTo>
                  <a:cubicBezTo>
                    <a:pt x="5" y="140"/>
                    <a:pt x="6" y="141"/>
                    <a:pt x="5" y="142"/>
                  </a:cubicBezTo>
                  <a:cubicBezTo>
                    <a:pt x="5" y="142"/>
                    <a:pt x="6" y="142"/>
                    <a:pt x="6" y="142"/>
                  </a:cubicBezTo>
                  <a:cubicBezTo>
                    <a:pt x="6" y="141"/>
                    <a:pt x="7" y="140"/>
                    <a:pt x="6" y="139"/>
                  </a:cubicBezTo>
                  <a:cubicBezTo>
                    <a:pt x="6" y="139"/>
                    <a:pt x="6" y="140"/>
                    <a:pt x="6" y="140"/>
                  </a:cubicBezTo>
                  <a:close/>
                  <a:moveTo>
                    <a:pt x="57" y="140"/>
                  </a:moveTo>
                  <a:cubicBezTo>
                    <a:pt x="57" y="140"/>
                    <a:pt x="58" y="140"/>
                    <a:pt x="58" y="139"/>
                  </a:cubicBezTo>
                  <a:cubicBezTo>
                    <a:pt x="58" y="139"/>
                    <a:pt x="58" y="139"/>
                    <a:pt x="57" y="139"/>
                  </a:cubicBezTo>
                  <a:cubicBezTo>
                    <a:pt x="57" y="140"/>
                    <a:pt x="57" y="140"/>
                    <a:pt x="57" y="140"/>
                  </a:cubicBezTo>
                  <a:close/>
                  <a:moveTo>
                    <a:pt x="52" y="141"/>
                  </a:moveTo>
                  <a:cubicBezTo>
                    <a:pt x="53" y="141"/>
                    <a:pt x="53" y="141"/>
                    <a:pt x="53" y="141"/>
                  </a:cubicBezTo>
                  <a:cubicBezTo>
                    <a:pt x="53" y="140"/>
                    <a:pt x="54" y="140"/>
                    <a:pt x="54" y="140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3" y="140"/>
                    <a:pt x="53" y="140"/>
                    <a:pt x="52" y="141"/>
                  </a:cubicBezTo>
                  <a:close/>
                  <a:moveTo>
                    <a:pt x="46" y="142"/>
                  </a:moveTo>
                  <a:cubicBezTo>
                    <a:pt x="46" y="142"/>
                    <a:pt x="47" y="141"/>
                    <a:pt x="46" y="140"/>
                  </a:cubicBezTo>
                  <a:cubicBezTo>
                    <a:pt x="46" y="141"/>
                    <a:pt x="45" y="142"/>
                    <a:pt x="46" y="142"/>
                  </a:cubicBezTo>
                  <a:close/>
                  <a:moveTo>
                    <a:pt x="57" y="141"/>
                  </a:moveTo>
                  <a:cubicBezTo>
                    <a:pt x="58" y="142"/>
                    <a:pt x="58" y="142"/>
                    <a:pt x="58" y="142"/>
                  </a:cubicBezTo>
                  <a:cubicBezTo>
                    <a:pt x="59" y="142"/>
                    <a:pt x="59" y="140"/>
                    <a:pt x="58" y="140"/>
                  </a:cubicBezTo>
                  <a:cubicBezTo>
                    <a:pt x="58" y="141"/>
                    <a:pt x="58" y="141"/>
                    <a:pt x="57" y="141"/>
                  </a:cubicBezTo>
                  <a:close/>
                  <a:moveTo>
                    <a:pt x="48" y="141"/>
                  </a:moveTo>
                  <a:cubicBezTo>
                    <a:pt x="48" y="141"/>
                    <a:pt x="49" y="141"/>
                    <a:pt x="49" y="14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1"/>
                    <a:pt x="48" y="141"/>
                    <a:pt x="48" y="141"/>
                  </a:cubicBezTo>
                  <a:close/>
                  <a:moveTo>
                    <a:pt x="49" y="142"/>
                  </a:moveTo>
                  <a:cubicBezTo>
                    <a:pt x="49" y="142"/>
                    <a:pt x="50" y="141"/>
                    <a:pt x="50" y="141"/>
                  </a:cubicBezTo>
                  <a:cubicBezTo>
                    <a:pt x="50" y="141"/>
                    <a:pt x="49" y="141"/>
                    <a:pt x="49" y="142"/>
                  </a:cubicBezTo>
                  <a:close/>
                  <a:moveTo>
                    <a:pt x="36" y="143"/>
                  </a:moveTo>
                  <a:cubicBezTo>
                    <a:pt x="36" y="144"/>
                    <a:pt x="36" y="144"/>
                    <a:pt x="37" y="144"/>
                  </a:cubicBezTo>
                  <a:cubicBezTo>
                    <a:pt x="37" y="144"/>
                    <a:pt x="38" y="143"/>
                    <a:pt x="39" y="142"/>
                  </a:cubicBezTo>
                  <a:cubicBezTo>
                    <a:pt x="38" y="142"/>
                    <a:pt x="39" y="141"/>
                    <a:pt x="38" y="141"/>
                  </a:cubicBezTo>
                  <a:cubicBezTo>
                    <a:pt x="38" y="142"/>
                    <a:pt x="37" y="143"/>
                    <a:pt x="36" y="143"/>
                  </a:cubicBezTo>
                  <a:close/>
                  <a:moveTo>
                    <a:pt x="54" y="142"/>
                  </a:moveTo>
                  <a:cubicBezTo>
                    <a:pt x="54" y="142"/>
                    <a:pt x="54" y="142"/>
                    <a:pt x="54" y="141"/>
                  </a:cubicBezTo>
                  <a:cubicBezTo>
                    <a:pt x="54" y="141"/>
                    <a:pt x="53" y="142"/>
                    <a:pt x="54" y="142"/>
                  </a:cubicBezTo>
                  <a:close/>
                  <a:moveTo>
                    <a:pt x="43" y="143"/>
                  </a:moveTo>
                  <a:cubicBezTo>
                    <a:pt x="43" y="143"/>
                    <a:pt x="44" y="142"/>
                    <a:pt x="44" y="142"/>
                  </a:cubicBezTo>
                  <a:cubicBezTo>
                    <a:pt x="43" y="142"/>
                    <a:pt x="43" y="143"/>
                    <a:pt x="43" y="143"/>
                  </a:cubicBezTo>
                  <a:close/>
                  <a:moveTo>
                    <a:pt x="49" y="143"/>
                  </a:moveTo>
                  <a:cubicBezTo>
                    <a:pt x="50" y="145"/>
                    <a:pt x="50" y="146"/>
                    <a:pt x="51" y="148"/>
                  </a:cubicBezTo>
                  <a:cubicBezTo>
                    <a:pt x="52" y="147"/>
                    <a:pt x="51" y="146"/>
                    <a:pt x="51" y="145"/>
                  </a:cubicBezTo>
                  <a:cubicBezTo>
                    <a:pt x="51" y="145"/>
                    <a:pt x="51" y="145"/>
                    <a:pt x="50" y="145"/>
                  </a:cubicBezTo>
                  <a:cubicBezTo>
                    <a:pt x="50" y="144"/>
                    <a:pt x="51" y="144"/>
                    <a:pt x="51" y="143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51" y="141"/>
                    <a:pt x="49" y="143"/>
                    <a:pt x="49" y="143"/>
                  </a:cubicBezTo>
                  <a:close/>
                  <a:moveTo>
                    <a:pt x="40" y="142"/>
                  </a:moveTo>
                  <a:cubicBezTo>
                    <a:pt x="41" y="143"/>
                    <a:pt x="41" y="143"/>
                    <a:pt x="41" y="143"/>
                  </a:cubicBezTo>
                  <a:cubicBezTo>
                    <a:pt x="41" y="142"/>
                    <a:pt x="41" y="142"/>
                    <a:pt x="40" y="142"/>
                  </a:cubicBezTo>
                  <a:close/>
                  <a:moveTo>
                    <a:pt x="54" y="143"/>
                  </a:moveTo>
                  <a:cubicBezTo>
                    <a:pt x="55" y="143"/>
                    <a:pt x="55" y="142"/>
                    <a:pt x="55" y="142"/>
                  </a:cubicBezTo>
                  <a:cubicBezTo>
                    <a:pt x="54" y="142"/>
                    <a:pt x="55" y="143"/>
                    <a:pt x="54" y="143"/>
                  </a:cubicBezTo>
                  <a:cubicBezTo>
                    <a:pt x="54" y="143"/>
                    <a:pt x="54" y="142"/>
                    <a:pt x="54" y="142"/>
                  </a:cubicBezTo>
                  <a:cubicBezTo>
                    <a:pt x="54" y="142"/>
                    <a:pt x="54" y="143"/>
                    <a:pt x="54" y="143"/>
                  </a:cubicBezTo>
                  <a:close/>
                  <a:moveTo>
                    <a:pt x="57" y="144"/>
                  </a:moveTo>
                  <a:cubicBezTo>
                    <a:pt x="57" y="143"/>
                    <a:pt x="57" y="143"/>
                    <a:pt x="57" y="143"/>
                  </a:cubicBezTo>
                  <a:cubicBezTo>
                    <a:pt x="57" y="143"/>
                    <a:pt x="57" y="142"/>
                    <a:pt x="57" y="142"/>
                  </a:cubicBezTo>
                  <a:cubicBezTo>
                    <a:pt x="56" y="143"/>
                    <a:pt x="57" y="143"/>
                    <a:pt x="57" y="144"/>
                  </a:cubicBezTo>
                  <a:close/>
                  <a:moveTo>
                    <a:pt x="62" y="144"/>
                  </a:moveTo>
                  <a:cubicBezTo>
                    <a:pt x="62" y="143"/>
                    <a:pt x="62" y="143"/>
                    <a:pt x="61" y="142"/>
                  </a:cubicBezTo>
                  <a:cubicBezTo>
                    <a:pt x="62" y="143"/>
                    <a:pt x="61" y="144"/>
                    <a:pt x="62" y="144"/>
                  </a:cubicBezTo>
                  <a:close/>
                  <a:moveTo>
                    <a:pt x="42" y="144"/>
                  </a:moveTo>
                  <a:cubicBezTo>
                    <a:pt x="42" y="145"/>
                    <a:pt x="43" y="143"/>
                    <a:pt x="42" y="143"/>
                  </a:cubicBezTo>
                  <a:cubicBezTo>
                    <a:pt x="42" y="144"/>
                    <a:pt x="42" y="144"/>
                    <a:pt x="42" y="144"/>
                  </a:cubicBezTo>
                  <a:close/>
                  <a:moveTo>
                    <a:pt x="60" y="144"/>
                  </a:moveTo>
                  <a:cubicBezTo>
                    <a:pt x="59" y="144"/>
                    <a:pt x="60" y="143"/>
                    <a:pt x="60" y="143"/>
                  </a:cubicBezTo>
                  <a:cubicBezTo>
                    <a:pt x="59" y="144"/>
                    <a:pt x="59" y="144"/>
                    <a:pt x="60" y="144"/>
                  </a:cubicBezTo>
                  <a:close/>
                  <a:moveTo>
                    <a:pt x="41" y="147"/>
                  </a:moveTo>
                  <a:cubicBezTo>
                    <a:pt x="41" y="148"/>
                    <a:pt x="40" y="148"/>
                    <a:pt x="40" y="149"/>
                  </a:cubicBezTo>
                  <a:cubicBezTo>
                    <a:pt x="42" y="147"/>
                    <a:pt x="43" y="145"/>
                    <a:pt x="44" y="143"/>
                  </a:cubicBezTo>
                  <a:cubicBezTo>
                    <a:pt x="42" y="144"/>
                    <a:pt x="42" y="146"/>
                    <a:pt x="41" y="147"/>
                  </a:cubicBezTo>
                  <a:close/>
                  <a:moveTo>
                    <a:pt x="37" y="146"/>
                  </a:moveTo>
                  <a:cubicBezTo>
                    <a:pt x="38" y="146"/>
                    <a:pt x="38" y="147"/>
                    <a:pt x="38" y="147"/>
                  </a:cubicBezTo>
                  <a:cubicBezTo>
                    <a:pt x="39" y="146"/>
                    <a:pt x="39" y="145"/>
                    <a:pt x="40" y="145"/>
                  </a:cubicBezTo>
                  <a:cubicBezTo>
                    <a:pt x="40" y="144"/>
                    <a:pt x="40" y="144"/>
                    <a:pt x="39" y="143"/>
                  </a:cubicBezTo>
                  <a:cubicBezTo>
                    <a:pt x="39" y="144"/>
                    <a:pt x="38" y="145"/>
                    <a:pt x="37" y="146"/>
                  </a:cubicBezTo>
                  <a:close/>
                  <a:moveTo>
                    <a:pt x="53" y="144"/>
                  </a:moveTo>
                  <a:cubicBezTo>
                    <a:pt x="54" y="144"/>
                    <a:pt x="53" y="144"/>
                    <a:pt x="53" y="144"/>
                  </a:cubicBezTo>
                  <a:cubicBezTo>
                    <a:pt x="53" y="144"/>
                    <a:pt x="53" y="144"/>
                    <a:pt x="53" y="144"/>
                  </a:cubicBezTo>
                  <a:close/>
                  <a:moveTo>
                    <a:pt x="63" y="146"/>
                  </a:moveTo>
                  <a:cubicBezTo>
                    <a:pt x="63" y="146"/>
                    <a:pt x="63" y="145"/>
                    <a:pt x="63" y="145"/>
                  </a:cubicBezTo>
                  <a:cubicBezTo>
                    <a:pt x="63" y="145"/>
                    <a:pt x="63" y="146"/>
                    <a:pt x="63" y="146"/>
                  </a:cubicBezTo>
                  <a:close/>
                  <a:moveTo>
                    <a:pt x="54" y="146"/>
                  </a:moveTo>
                  <a:cubicBezTo>
                    <a:pt x="55" y="146"/>
                    <a:pt x="54" y="146"/>
                    <a:pt x="54" y="145"/>
                  </a:cubicBezTo>
                  <a:cubicBezTo>
                    <a:pt x="54" y="146"/>
                    <a:pt x="54" y="146"/>
                    <a:pt x="54" y="146"/>
                  </a:cubicBezTo>
                  <a:close/>
                  <a:moveTo>
                    <a:pt x="34" y="149"/>
                  </a:moveTo>
                  <a:cubicBezTo>
                    <a:pt x="34" y="149"/>
                    <a:pt x="34" y="150"/>
                    <a:pt x="34" y="150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4" y="150"/>
                    <a:pt x="34" y="151"/>
                    <a:pt x="34" y="150"/>
                  </a:cubicBezTo>
                  <a:cubicBezTo>
                    <a:pt x="35" y="149"/>
                    <a:pt x="34" y="147"/>
                    <a:pt x="34" y="146"/>
                  </a:cubicBezTo>
                  <a:cubicBezTo>
                    <a:pt x="34" y="146"/>
                    <a:pt x="34" y="146"/>
                    <a:pt x="33" y="146"/>
                  </a:cubicBezTo>
                  <a:cubicBezTo>
                    <a:pt x="33" y="147"/>
                    <a:pt x="34" y="148"/>
                    <a:pt x="34" y="149"/>
                  </a:cubicBezTo>
                  <a:close/>
                  <a:moveTo>
                    <a:pt x="61" y="146"/>
                  </a:moveTo>
                  <a:cubicBezTo>
                    <a:pt x="61" y="146"/>
                    <a:pt x="61" y="147"/>
                    <a:pt x="62" y="147"/>
                  </a:cubicBezTo>
                  <a:cubicBezTo>
                    <a:pt x="62" y="146"/>
                    <a:pt x="62" y="146"/>
                    <a:pt x="62" y="146"/>
                  </a:cubicBezTo>
                  <a:cubicBezTo>
                    <a:pt x="62" y="146"/>
                    <a:pt x="61" y="146"/>
                    <a:pt x="61" y="146"/>
                  </a:cubicBezTo>
                  <a:close/>
                  <a:moveTo>
                    <a:pt x="59" y="147"/>
                  </a:moveTo>
                  <a:cubicBezTo>
                    <a:pt x="59" y="147"/>
                    <a:pt x="60" y="146"/>
                    <a:pt x="59" y="146"/>
                  </a:cubicBezTo>
                  <a:cubicBezTo>
                    <a:pt x="59" y="146"/>
                    <a:pt x="59" y="147"/>
                    <a:pt x="59" y="147"/>
                  </a:cubicBezTo>
                  <a:close/>
                  <a:moveTo>
                    <a:pt x="58" y="148"/>
                  </a:moveTo>
                  <a:cubicBezTo>
                    <a:pt x="58" y="147"/>
                    <a:pt x="58" y="147"/>
                    <a:pt x="57" y="146"/>
                  </a:cubicBezTo>
                  <a:cubicBezTo>
                    <a:pt x="58" y="147"/>
                    <a:pt x="58" y="148"/>
                    <a:pt x="58" y="148"/>
                  </a:cubicBezTo>
                  <a:close/>
                  <a:moveTo>
                    <a:pt x="36" y="148"/>
                  </a:moveTo>
                  <a:cubicBezTo>
                    <a:pt x="36" y="147"/>
                    <a:pt x="36" y="146"/>
                    <a:pt x="35" y="147"/>
                  </a:cubicBezTo>
                  <a:cubicBezTo>
                    <a:pt x="35" y="147"/>
                    <a:pt x="35" y="147"/>
                    <a:pt x="36" y="147"/>
                  </a:cubicBezTo>
                  <a:cubicBezTo>
                    <a:pt x="36" y="147"/>
                    <a:pt x="35" y="147"/>
                    <a:pt x="35" y="147"/>
                  </a:cubicBezTo>
                  <a:cubicBezTo>
                    <a:pt x="35" y="148"/>
                    <a:pt x="35" y="149"/>
                    <a:pt x="36" y="150"/>
                  </a:cubicBezTo>
                  <a:cubicBezTo>
                    <a:pt x="36" y="150"/>
                    <a:pt x="36" y="149"/>
                    <a:pt x="36" y="149"/>
                  </a:cubicBezTo>
                  <a:cubicBezTo>
                    <a:pt x="36" y="149"/>
                    <a:pt x="37" y="149"/>
                    <a:pt x="37" y="149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36" y="148"/>
                    <a:pt x="36" y="148"/>
                    <a:pt x="36" y="148"/>
                  </a:cubicBezTo>
                  <a:close/>
                  <a:moveTo>
                    <a:pt x="55" y="148"/>
                  </a:moveTo>
                  <a:cubicBezTo>
                    <a:pt x="55" y="147"/>
                    <a:pt x="55" y="147"/>
                    <a:pt x="55" y="147"/>
                  </a:cubicBezTo>
                  <a:cubicBezTo>
                    <a:pt x="54" y="147"/>
                    <a:pt x="54" y="147"/>
                    <a:pt x="55" y="148"/>
                  </a:cubicBezTo>
                  <a:close/>
                  <a:moveTo>
                    <a:pt x="6" y="149"/>
                  </a:moveTo>
                  <a:cubicBezTo>
                    <a:pt x="6" y="148"/>
                    <a:pt x="7" y="147"/>
                    <a:pt x="6" y="147"/>
                  </a:cubicBezTo>
                  <a:cubicBezTo>
                    <a:pt x="6" y="148"/>
                    <a:pt x="6" y="148"/>
                    <a:pt x="6" y="149"/>
                  </a:cubicBezTo>
                  <a:close/>
                  <a:moveTo>
                    <a:pt x="55" y="150"/>
                  </a:moveTo>
                  <a:cubicBezTo>
                    <a:pt x="56" y="150"/>
                    <a:pt x="56" y="150"/>
                    <a:pt x="56" y="149"/>
                  </a:cubicBezTo>
                  <a:cubicBezTo>
                    <a:pt x="55" y="149"/>
                    <a:pt x="56" y="148"/>
                    <a:pt x="55" y="148"/>
                  </a:cubicBezTo>
                  <a:cubicBezTo>
                    <a:pt x="55" y="149"/>
                    <a:pt x="54" y="150"/>
                    <a:pt x="55" y="150"/>
                  </a:cubicBezTo>
                  <a:close/>
                  <a:moveTo>
                    <a:pt x="59" y="150"/>
                  </a:moveTo>
                  <a:cubicBezTo>
                    <a:pt x="60" y="149"/>
                    <a:pt x="59" y="149"/>
                    <a:pt x="59" y="149"/>
                  </a:cubicBezTo>
                  <a:cubicBezTo>
                    <a:pt x="58" y="149"/>
                    <a:pt x="59" y="150"/>
                    <a:pt x="59" y="150"/>
                  </a:cubicBezTo>
                  <a:close/>
                  <a:moveTo>
                    <a:pt x="40" y="151"/>
                  </a:moveTo>
                  <a:cubicBezTo>
                    <a:pt x="40" y="155"/>
                    <a:pt x="39" y="158"/>
                    <a:pt x="40" y="162"/>
                  </a:cubicBezTo>
                  <a:cubicBezTo>
                    <a:pt x="40" y="162"/>
                    <a:pt x="39" y="163"/>
                    <a:pt x="39" y="163"/>
                  </a:cubicBezTo>
                  <a:cubicBezTo>
                    <a:pt x="39" y="163"/>
                    <a:pt x="40" y="163"/>
                    <a:pt x="40" y="163"/>
                  </a:cubicBezTo>
                  <a:cubicBezTo>
                    <a:pt x="40" y="158"/>
                    <a:pt x="41" y="154"/>
                    <a:pt x="42" y="149"/>
                  </a:cubicBezTo>
                  <a:cubicBezTo>
                    <a:pt x="42" y="149"/>
                    <a:pt x="42" y="149"/>
                    <a:pt x="41" y="149"/>
                  </a:cubicBezTo>
                  <a:cubicBezTo>
                    <a:pt x="41" y="150"/>
                    <a:pt x="41" y="151"/>
                    <a:pt x="40" y="151"/>
                  </a:cubicBezTo>
                  <a:close/>
                  <a:moveTo>
                    <a:pt x="39" y="150"/>
                  </a:moveTo>
                  <a:cubicBezTo>
                    <a:pt x="39" y="149"/>
                    <a:pt x="39" y="149"/>
                    <a:pt x="39" y="149"/>
                  </a:cubicBezTo>
                  <a:cubicBezTo>
                    <a:pt x="39" y="149"/>
                    <a:pt x="39" y="150"/>
                    <a:pt x="39" y="150"/>
                  </a:cubicBezTo>
                  <a:close/>
                  <a:moveTo>
                    <a:pt x="63" y="152"/>
                  </a:moveTo>
                  <a:cubicBezTo>
                    <a:pt x="63" y="151"/>
                    <a:pt x="63" y="150"/>
                    <a:pt x="63" y="150"/>
                  </a:cubicBezTo>
                  <a:cubicBezTo>
                    <a:pt x="63" y="150"/>
                    <a:pt x="62" y="151"/>
                    <a:pt x="63" y="152"/>
                  </a:cubicBezTo>
                  <a:close/>
                  <a:moveTo>
                    <a:pt x="37" y="151"/>
                  </a:moveTo>
                  <a:cubicBezTo>
                    <a:pt x="37" y="150"/>
                    <a:pt x="38" y="150"/>
                    <a:pt x="38" y="150"/>
                  </a:cubicBezTo>
                  <a:cubicBezTo>
                    <a:pt x="38" y="150"/>
                    <a:pt x="37" y="150"/>
                    <a:pt x="37" y="151"/>
                  </a:cubicBezTo>
                  <a:close/>
                  <a:moveTo>
                    <a:pt x="38" y="152"/>
                  </a:moveTo>
                  <a:cubicBezTo>
                    <a:pt x="39" y="152"/>
                    <a:pt x="38" y="151"/>
                    <a:pt x="38" y="150"/>
                  </a:cubicBezTo>
                  <a:cubicBezTo>
                    <a:pt x="38" y="151"/>
                    <a:pt x="37" y="152"/>
                    <a:pt x="38" y="152"/>
                  </a:cubicBezTo>
                  <a:close/>
                  <a:moveTo>
                    <a:pt x="37" y="152"/>
                  </a:moveTo>
                  <a:cubicBezTo>
                    <a:pt x="37" y="152"/>
                    <a:pt x="37" y="151"/>
                    <a:pt x="37" y="151"/>
                  </a:cubicBezTo>
                  <a:cubicBezTo>
                    <a:pt x="36" y="151"/>
                    <a:pt x="36" y="152"/>
                    <a:pt x="37" y="152"/>
                  </a:cubicBezTo>
                  <a:close/>
                  <a:moveTo>
                    <a:pt x="33" y="154"/>
                  </a:moveTo>
                  <a:cubicBezTo>
                    <a:pt x="34" y="154"/>
                    <a:pt x="34" y="152"/>
                    <a:pt x="33" y="151"/>
                  </a:cubicBezTo>
                  <a:cubicBezTo>
                    <a:pt x="33" y="152"/>
                    <a:pt x="33" y="153"/>
                    <a:pt x="33" y="154"/>
                  </a:cubicBezTo>
                  <a:close/>
                  <a:moveTo>
                    <a:pt x="58" y="152"/>
                  </a:moveTo>
                  <a:cubicBezTo>
                    <a:pt x="58" y="152"/>
                    <a:pt x="58" y="152"/>
                    <a:pt x="58" y="152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2"/>
                  </a:cubicBezTo>
                  <a:close/>
                  <a:moveTo>
                    <a:pt x="65" y="171"/>
                  </a:move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6" y="165"/>
                    <a:pt x="66" y="157"/>
                    <a:pt x="65" y="151"/>
                  </a:cubicBezTo>
                  <a:cubicBezTo>
                    <a:pt x="64" y="152"/>
                    <a:pt x="64" y="155"/>
                    <a:pt x="65" y="156"/>
                  </a:cubicBezTo>
                  <a:cubicBezTo>
                    <a:pt x="65" y="157"/>
                    <a:pt x="65" y="157"/>
                    <a:pt x="64" y="157"/>
                  </a:cubicBezTo>
                  <a:cubicBezTo>
                    <a:pt x="64" y="158"/>
                    <a:pt x="64" y="160"/>
                    <a:pt x="65" y="161"/>
                  </a:cubicBezTo>
                  <a:cubicBezTo>
                    <a:pt x="65" y="161"/>
                    <a:pt x="64" y="160"/>
                    <a:pt x="64" y="161"/>
                  </a:cubicBezTo>
                  <a:cubicBezTo>
                    <a:pt x="64" y="161"/>
                    <a:pt x="64" y="161"/>
                    <a:pt x="64" y="162"/>
                  </a:cubicBezTo>
                  <a:cubicBezTo>
                    <a:pt x="64" y="162"/>
                    <a:pt x="65" y="162"/>
                    <a:pt x="65" y="162"/>
                  </a:cubicBezTo>
                  <a:cubicBezTo>
                    <a:pt x="65" y="163"/>
                    <a:pt x="64" y="164"/>
                    <a:pt x="64" y="164"/>
                  </a:cubicBezTo>
                  <a:cubicBezTo>
                    <a:pt x="63" y="166"/>
                    <a:pt x="65" y="168"/>
                    <a:pt x="64" y="170"/>
                  </a:cubicBezTo>
                  <a:cubicBezTo>
                    <a:pt x="64" y="170"/>
                    <a:pt x="64" y="169"/>
                    <a:pt x="64" y="170"/>
                  </a:cubicBezTo>
                  <a:cubicBezTo>
                    <a:pt x="64" y="170"/>
                    <a:pt x="63" y="172"/>
                    <a:pt x="64" y="172"/>
                  </a:cubicBezTo>
                  <a:cubicBezTo>
                    <a:pt x="65" y="172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lose/>
                  <a:moveTo>
                    <a:pt x="56" y="153"/>
                  </a:moveTo>
                  <a:cubicBezTo>
                    <a:pt x="57" y="153"/>
                    <a:pt x="57" y="153"/>
                    <a:pt x="57" y="153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6" y="152"/>
                    <a:pt x="57" y="153"/>
                    <a:pt x="56" y="153"/>
                  </a:cubicBezTo>
                  <a:close/>
                  <a:moveTo>
                    <a:pt x="61" y="154"/>
                  </a:moveTo>
                  <a:cubicBezTo>
                    <a:pt x="61" y="154"/>
                    <a:pt x="61" y="153"/>
                    <a:pt x="62" y="153"/>
                  </a:cubicBezTo>
                  <a:cubicBezTo>
                    <a:pt x="61" y="152"/>
                    <a:pt x="61" y="152"/>
                    <a:pt x="61" y="152"/>
                  </a:cubicBezTo>
                  <a:cubicBezTo>
                    <a:pt x="61" y="153"/>
                    <a:pt x="61" y="153"/>
                    <a:pt x="61" y="154"/>
                  </a:cubicBezTo>
                  <a:close/>
                  <a:moveTo>
                    <a:pt x="36" y="153"/>
                  </a:moveTo>
                  <a:cubicBezTo>
                    <a:pt x="36" y="153"/>
                    <a:pt x="36" y="153"/>
                    <a:pt x="36" y="152"/>
                  </a:cubicBezTo>
                  <a:cubicBezTo>
                    <a:pt x="35" y="153"/>
                    <a:pt x="36" y="153"/>
                    <a:pt x="36" y="153"/>
                  </a:cubicBezTo>
                  <a:close/>
                  <a:moveTo>
                    <a:pt x="54" y="157"/>
                  </a:moveTo>
                  <a:cubicBezTo>
                    <a:pt x="55" y="156"/>
                    <a:pt x="54" y="156"/>
                    <a:pt x="54" y="155"/>
                  </a:cubicBezTo>
                  <a:cubicBezTo>
                    <a:pt x="55" y="155"/>
                    <a:pt x="55" y="153"/>
                    <a:pt x="54" y="152"/>
                  </a:cubicBezTo>
                  <a:cubicBezTo>
                    <a:pt x="53" y="154"/>
                    <a:pt x="54" y="155"/>
                    <a:pt x="54" y="157"/>
                  </a:cubicBezTo>
                  <a:close/>
                  <a:moveTo>
                    <a:pt x="59" y="153"/>
                  </a:moveTo>
                  <a:cubicBezTo>
                    <a:pt x="59" y="153"/>
                    <a:pt x="59" y="154"/>
                    <a:pt x="60" y="155"/>
                  </a:cubicBezTo>
                  <a:cubicBezTo>
                    <a:pt x="60" y="154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lose/>
                  <a:moveTo>
                    <a:pt x="38" y="154"/>
                  </a:moveTo>
                  <a:cubicBezTo>
                    <a:pt x="39" y="154"/>
                    <a:pt x="38" y="155"/>
                    <a:pt x="39" y="155"/>
                  </a:cubicBezTo>
                  <a:cubicBezTo>
                    <a:pt x="39" y="154"/>
                    <a:pt x="39" y="153"/>
                    <a:pt x="39" y="153"/>
                  </a:cubicBezTo>
                  <a:cubicBezTo>
                    <a:pt x="39" y="153"/>
                    <a:pt x="38" y="153"/>
                    <a:pt x="38" y="154"/>
                  </a:cubicBezTo>
                  <a:close/>
                  <a:moveTo>
                    <a:pt x="36" y="155"/>
                  </a:moveTo>
                  <a:cubicBezTo>
                    <a:pt x="36" y="155"/>
                    <a:pt x="37" y="155"/>
                    <a:pt x="37" y="154"/>
                  </a:cubicBezTo>
                  <a:cubicBezTo>
                    <a:pt x="36" y="154"/>
                    <a:pt x="37" y="154"/>
                    <a:pt x="36" y="154"/>
                  </a:cubicBezTo>
                  <a:cubicBezTo>
                    <a:pt x="36" y="154"/>
                    <a:pt x="36" y="154"/>
                    <a:pt x="36" y="155"/>
                  </a:cubicBezTo>
                  <a:close/>
                  <a:moveTo>
                    <a:pt x="57" y="156"/>
                  </a:moveTo>
                  <a:cubicBezTo>
                    <a:pt x="57" y="156"/>
                    <a:pt x="57" y="156"/>
                    <a:pt x="57" y="157"/>
                  </a:cubicBezTo>
                  <a:cubicBezTo>
                    <a:pt x="58" y="156"/>
                    <a:pt x="58" y="156"/>
                    <a:pt x="58" y="156"/>
                  </a:cubicBezTo>
                  <a:cubicBezTo>
                    <a:pt x="58" y="155"/>
                    <a:pt x="58" y="154"/>
                    <a:pt x="58" y="154"/>
                  </a:cubicBezTo>
                  <a:cubicBezTo>
                    <a:pt x="57" y="155"/>
                    <a:pt x="57" y="155"/>
                    <a:pt x="57" y="156"/>
                  </a:cubicBezTo>
                  <a:close/>
                  <a:moveTo>
                    <a:pt x="34" y="156"/>
                  </a:moveTo>
                  <a:cubicBezTo>
                    <a:pt x="34" y="156"/>
                    <a:pt x="35" y="155"/>
                    <a:pt x="35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5"/>
                    <a:pt x="34" y="155"/>
                    <a:pt x="34" y="156"/>
                  </a:cubicBezTo>
                  <a:close/>
                  <a:moveTo>
                    <a:pt x="63" y="156"/>
                  </a:moveTo>
                  <a:cubicBezTo>
                    <a:pt x="63" y="156"/>
                    <a:pt x="63" y="154"/>
                    <a:pt x="63" y="155"/>
                  </a:cubicBezTo>
                  <a:cubicBezTo>
                    <a:pt x="63" y="155"/>
                    <a:pt x="62" y="155"/>
                    <a:pt x="63" y="156"/>
                  </a:cubicBezTo>
                  <a:close/>
                  <a:moveTo>
                    <a:pt x="37" y="157"/>
                  </a:moveTo>
                  <a:cubicBezTo>
                    <a:pt x="37" y="156"/>
                    <a:pt x="38" y="156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7" y="156"/>
                    <a:pt x="36" y="156"/>
                    <a:pt x="37" y="157"/>
                  </a:cubicBezTo>
                  <a:close/>
                  <a:moveTo>
                    <a:pt x="61" y="157"/>
                  </a:moveTo>
                  <a:cubicBezTo>
                    <a:pt x="61" y="157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7"/>
                  </a:cubicBezTo>
                  <a:close/>
                  <a:moveTo>
                    <a:pt x="34" y="157"/>
                  </a:moveTo>
                  <a:cubicBezTo>
                    <a:pt x="35" y="157"/>
                    <a:pt x="35" y="156"/>
                    <a:pt x="35" y="156"/>
                  </a:cubicBezTo>
                  <a:cubicBezTo>
                    <a:pt x="35" y="157"/>
                    <a:pt x="34" y="157"/>
                    <a:pt x="34" y="157"/>
                  </a:cubicBezTo>
                  <a:close/>
                  <a:moveTo>
                    <a:pt x="37" y="158"/>
                  </a:moveTo>
                  <a:cubicBezTo>
                    <a:pt x="37" y="158"/>
                    <a:pt x="37" y="158"/>
                    <a:pt x="37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9" y="157"/>
                    <a:pt x="38" y="157"/>
                  </a:cubicBezTo>
                  <a:cubicBezTo>
                    <a:pt x="38" y="157"/>
                    <a:pt x="37" y="158"/>
                    <a:pt x="37" y="158"/>
                  </a:cubicBezTo>
                  <a:close/>
                  <a:moveTo>
                    <a:pt x="58" y="159"/>
                  </a:moveTo>
                  <a:cubicBezTo>
                    <a:pt x="58" y="159"/>
                    <a:pt x="58" y="159"/>
                    <a:pt x="58" y="159"/>
                  </a:cubicBezTo>
                  <a:cubicBezTo>
                    <a:pt x="59" y="159"/>
                    <a:pt x="59" y="159"/>
                    <a:pt x="60" y="158"/>
                  </a:cubicBezTo>
                  <a:cubicBezTo>
                    <a:pt x="59" y="158"/>
                    <a:pt x="60" y="157"/>
                    <a:pt x="59" y="157"/>
                  </a:cubicBezTo>
                  <a:cubicBezTo>
                    <a:pt x="59" y="158"/>
                    <a:pt x="59" y="158"/>
                    <a:pt x="58" y="159"/>
                  </a:cubicBezTo>
                  <a:close/>
                  <a:moveTo>
                    <a:pt x="33" y="159"/>
                  </a:moveTo>
                  <a:cubicBezTo>
                    <a:pt x="34" y="159"/>
                    <a:pt x="33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lose/>
                  <a:moveTo>
                    <a:pt x="55" y="159"/>
                  </a:moveTo>
                  <a:cubicBezTo>
                    <a:pt x="55" y="161"/>
                    <a:pt x="56" y="162"/>
                    <a:pt x="56" y="163"/>
                  </a:cubicBezTo>
                  <a:cubicBezTo>
                    <a:pt x="56" y="163"/>
                    <a:pt x="57" y="162"/>
                    <a:pt x="57" y="162"/>
                  </a:cubicBezTo>
                  <a:cubicBezTo>
                    <a:pt x="56" y="162"/>
                    <a:pt x="56" y="161"/>
                    <a:pt x="56" y="161"/>
                  </a:cubicBezTo>
                  <a:cubicBezTo>
                    <a:pt x="56" y="161"/>
                    <a:pt x="56" y="160"/>
                    <a:pt x="56" y="160"/>
                  </a:cubicBezTo>
                  <a:cubicBezTo>
                    <a:pt x="56" y="160"/>
                    <a:pt x="56" y="159"/>
                    <a:pt x="55" y="159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62" y="161"/>
                  </a:moveTo>
                  <a:cubicBezTo>
                    <a:pt x="62" y="161"/>
                    <a:pt x="62" y="161"/>
                    <a:pt x="62" y="161"/>
                  </a:cubicBezTo>
                  <a:cubicBezTo>
                    <a:pt x="61" y="161"/>
                    <a:pt x="61" y="159"/>
                    <a:pt x="61" y="159"/>
                  </a:cubicBezTo>
                  <a:cubicBezTo>
                    <a:pt x="61" y="160"/>
                    <a:pt x="61" y="161"/>
                    <a:pt x="62" y="161"/>
                  </a:cubicBezTo>
                  <a:close/>
                  <a:moveTo>
                    <a:pt x="33" y="161"/>
                  </a:moveTo>
                  <a:cubicBezTo>
                    <a:pt x="34" y="161"/>
                    <a:pt x="34" y="161"/>
                    <a:pt x="34" y="161"/>
                  </a:cubicBezTo>
                  <a:cubicBezTo>
                    <a:pt x="34" y="161"/>
                    <a:pt x="35" y="160"/>
                    <a:pt x="34" y="160"/>
                  </a:cubicBezTo>
                  <a:cubicBezTo>
                    <a:pt x="34" y="160"/>
                    <a:pt x="33" y="161"/>
                    <a:pt x="33" y="161"/>
                  </a:cubicBezTo>
                  <a:close/>
                  <a:moveTo>
                    <a:pt x="61" y="161"/>
                  </a:moveTo>
                  <a:cubicBezTo>
                    <a:pt x="61" y="161"/>
                    <a:pt x="61" y="160"/>
                    <a:pt x="60" y="160"/>
                  </a:cubicBezTo>
                  <a:cubicBezTo>
                    <a:pt x="60" y="160"/>
                    <a:pt x="59" y="160"/>
                    <a:pt x="59" y="161"/>
                  </a:cubicBezTo>
                  <a:cubicBezTo>
                    <a:pt x="60" y="162"/>
                    <a:pt x="60" y="163"/>
                    <a:pt x="61" y="163"/>
                  </a:cubicBezTo>
                  <a:cubicBezTo>
                    <a:pt x="61" y="162"/>
                    <a:pt x="62" y="161"/>
                    <a:pt x="61" y="161"/>
                  </a:cubicBezTo>
                  <a:cubicBezTo>
                    <a:pt x="61" y="161"/>
                    <a:pt x="61" y="161"/>
                    <a:pt x="61" y="161"/>
                  </a:cubicBezTo>
                  <a:close/>
                  <a:moveTo>
                    <a:pt x="32" y="161"/>
                  </a:moveTo>
                  <a:cubicBezTo>
                    <a:pt x="32" y="161"/>
                    <a:pt x="32" y="160"/>
                    <a:pt x="32" y="160"/>
                  </a:cubicBezTo>
                  <a:cubicBezTo>
                    <a:pt x="32" y="160"/>
                    <a:pt x="32" y="161"/>
                    <a:pt x="32" y="161"/>
                  </a:cubicBezTo>
                  <a:close/>
                  <a:moveTo>
                    <a:pt x="36" y="162"/>
                  </a:moveTo>
                  <a:cubicBezTo>
                    <a:pt x="37" y="162"/>
                    <a:pt x="37" y="161"/>
                    <a:pt x="37" y="160"/>
                  </a:cubicBezTo>
                  <a:cubicBezTo>
                    <a:pt x="37" y="161"/>
                    <a:pt x="36" y="161"/>
                    <a:pt x="36" y="162"/>
                  </a:cubicBezTo>
                  <a:close/>
                  <a:moveTo>
                    <a:pt x="58" y="163"/>
                  </a:moveTo>
                  <a:cubicBezTo>
                    <a:pt x="58" y="163"/>
                    <a:pt x="59" y="164"/>
                    <a:pt x="59" y="165"/>
                  </a:cubicBezTo>
                  <a:cubicBezTo>
                    <a:pt x="60" y="165"/>
                    <a:pt x="60" y="165"/>
                    <a:pt x="60" y="164"/>
                  </a:cubicBezTo>
                  <a:cubicBezTo>
                    <a:pt x="59" y="163"/>
                    <a:pt x="59" y="162"/>
                    <a:pt x="58" y="162"/>
                  </a:cubicBezTo>
                  <a:cubicBezTo>
                    <a:pt x="58" y="162"/>
                    <a:pt x="58" y="162"/>
                    <a:pt x="58" y="163"/>
                  </a:cubicBezTo>
                  <a:close/>
                  <a:moveTo>
                    <a:pt x="62" y="163"/>
                  </a:moveTo>
                  <a:cubicBezTo>
                    <a:pt x="63" y="163"/>
                    <a:pt x="62" y="163"/>
                    <a:pt x="63" y="163"/>
                  </a:cubicBezTo>
                  <a:cubicBezTo>
                    <a:pt x="63" y="163"/>
                    <a:pt x="63" y="162"/>
                    <a:pt x="63" y="162"/>
                  </a:cubicBezTo>
                  <a:cubicBezTo>
                    <a:pt x="63" y="162"/>
                    <a:pt x="62" y="162"/>
                    <a:pt x="62" y="163"/>
                  </a:cubicBezTo>
                  <a:close/>
                  <a:moveTo>
                    <a:pt x="37" y="164"/>
                  </a:moveTo>
                  <a:cubicBezTo>
                    <a:pt x="37" y="164"/>
                    <a:pt x="38" y="164"/>
                    <a:pt x="38" y="164"/>
                  </a:cubicBezTo>
                  <a:cubicBezTo>
                    <a:pt x="38" y="163"/>
                    <a:pt x="38" y="163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lose/>
                  <a:moveTo>
                    <a:pt x="35" y="165"/>
                  </a:moveTo>
                  <a:cubicBezTo>
                    <a:pt x="36" y="164"/>
                    <a:pt x="36" y="163"/>
                    <a:pt x="35" y="163"/>
                  </a:cubicBezTo>
                  <a:cubicBezTo>
                    <a:pt x="35" y="163"/>
                    <a:pt x="34" y="165"/>
                    <a:pt x="35" y="165"/>
                  </a:cubicBezTo>
                  <a:close/>
                  <a:moveTo>
                    <a:pt x="62" y="163"/>
                  </a:moveTo>
                  <a:cubicBezTo>
                    <a:pt x="62" y="163"/>
                    <a:pt x="62" y="163"/>
                    <a:pt x="62" y="163"/>
                  </a:cubicBezTo>
                  <a:cubicBezTo>
                    <a:pt x="62" y="163"/>
                    <a:pt x="61" y="164"/>
                    <a:pt x="61" y="164"/>
                  </a:cubicBezTo>
                  <a:cubicBezTo>
                    <a:pt x="61" y="164"/>
                    <a:pt x="61" y="165"/>
                    <a:pt x="62" y="164"/>
                  </a:cubicBezTo>
                  <a:cubicBezTo>
                    <a:pt x="62" y="164"/>
                    <a:pt x="62" y="163"/>
                    <a:pt x="62" y="163"/>
                  </a:cubicBezTo>
                  <a:close/>
                  <a:moveTo>
                    <a:pt x="57" y="166"/>
                  </a:moveTo>
                  <a:cubicBezTo>
                    <a:pt x="57" y="165"/>
                    <a:pt x="57" y="164"/>
                    <a:pt x="57" y="164"/>
                  </a:cubicBezTo>
                  <a:cubicBezTo>
                    <a:pt x="56" y="164"/>
                    <a:pt x="57" y="166"/>
                    <a:pt x="57" y="166"/>
                  </a:cubicBezTo>
                  <a:close/>
                  <a:moveTo>
                    <a:pt x="31" y="165"/>
                  </a:moveTo>
                  <a:cubicBezTo>
                    <a:pt x="31" y="165"/>
                    <a:pt x="31" y="165"/>
                    <a:pt x="32" y="165"/>
                  </a:cubicBezTo>
                  <a:cubicBezTo>
                    <a:pt x="32" y="165"/>
                    <a:pt x="32" y="165"/>
                    <a:pt x="32" y="165"/>
                  </a:cubicBezTo>
                  <a:cubicBezTo>
                    <a:pt x="32" y="164"/>
                    <a:pt x="31" y="165"/>
                    <a:pt x="31" y="165"/>
                  </a:cubicBezTo>
                  <a:close/>
                  <a:moveTo>
                    <a:pt x="39" y="166"/>
                  </a:moveTo>
                  <a:cubicBezTo>
                    <a:pt x="39" y="168"/>
                    <a:pt x="38" y="169"/>
                    <a:pt x="39" y="171"/>
                  </a:cubicBezTo>
                  <a:cubicBezTo>
                    <a:pt x="39" y="172"/>
                    <a:pt x="39" y="172"/>
                    <a:pt x="38" y="173"/>
                  </a:cubicBezTo>
                  <a:cubicBezTo>
                    <a:pt x="39" y="176"/>
                    <a:pt x="38" y="179"/>
                    <a:pt x="38" y="181"/>
                  </a:cubicBezTo>
                  <a:cubicBezTo>
                    <a:pt x="38" y="181"/>
                    <a:pt x="38" y="182"/>
                    <a:pt x="38" y="183"/>
                  </a:cubicBezTo>
                  <a:cubicBezTo>
                    <a:pt x="38" y="184"/>
                    <a:pt x="38" y="188"/>
                    <a:pt x="38" y="189"/>
                  </a:cubicBezTo>
                  <a:cubicBezTo>
                    <a:pt x="39" y="180"/>
                    <a:pt x="40" y="173"/>
                    <a:pt x="40" y="164"/>
                  </a:cubicBezTo>
                  <a:cubicBezTo>
                    <a:pt x="39" y="165"/>
                    <a:pt x="39" y="165"/>
                    <a:pt x="39" y="166"/>
                  </a:cubicBezTo>
                  <a:close/>
                  <a:moveTo>
                    <a:pt x="60" y="166"/>
                  </a:moveTo>
                  <a:cubicBezTo>
                    <a:pt x="60" y="166"/>
                    <a:pt x="60" y="166"/>
                    <a:pt x="60" y="166"/>
                  </a:cubicBezTo>
                  <a:cubicBezTo>
                    <a:pt x="60" y="167"/>
                    <a:pt x="61" y="166"/>
                    <a:pt x="60" y="165"/>
                  </a:cubicBezTo>
                  <a:cubicBezTo>
                    <a:pt x="61" y="166"/>
                    <a:pt x="60" y="165"/>
                    <a:pt x="60" y="166"/>
                  </a:cubicBezTo>
                  <a:close/>
                  <a:moveTo>
                    <a:pt x="33" y="169"/>
                  </a:moveTo>
                  <a:cubicBezTo>
                    <a:pt x="34" y="168"/>
                    <a:pt x="35" y="167"/>
                    <a:pt x="34" y="165"/>
                  </a:cubicBezTo>
                  <a:cubicBezTo>
                    <a:pt x="33" y="166"/>
                    <a:pt x="33" y="168"/>
                    <a:pt x="33" y="169"/>
                  </a:cubicBezTo>
                  <a:close/>
                  <a:moveTo>
                    <a:pt x="36" y="168"/>
                  </a:moveTo>
                  <a:cubicBezTo>
                    <a:pt x="36" y="167"/>
                    <a:pt x="37" y="167"/>
                    <a:pt x="37" y="166"/>
                  </a:cubicBezTo>
                  <a:cubicBezTo>
                    <a:pt x="37" y="166"/>
                    <a:pt x="37" y="166"/>
                    <a:pt x="37" y="165"/>
                  </a:cubicBezTo>
                  <a:cubicBezTo>
                    <a:pt x="36" y="166"/>
                    <a:pt x="35" y="167"/>
                    <a:pt x="36" y="168"/>
                  </a:cubicBezTo>
                  <a:close/>
                  <a:moveTo>
                    <a:pt x="62" y="166"/>
                  </a:moveTo>
                  <a:cubicBezTo>
                    <a:pt x="63" y="166"/>
                    <a:pt x="63" y="167"/>
                    <a:pt x="63" y="166"/>
                  </a:cubicBezTo>
                  <a:cubicBezTo>
                    <a:pt x="63" y="166"/>
                    <a:pt x="63" y="166"/>
                    <a:pt x="63" y="166"/>
                  </a:cubicBezTo>
                  <a:cubicBezTo>
                    <a:pt x="63" y="166"/>
                    <a:pt x="62" y="166"/>
                    <a:pt x="62" y="166"/>
                  </a:cubicBezTo>
                  <a:close/>
                  <a:moveTo>
                    <a:pt x="56" y="169"/>
                  </a:moveTo>
                  <a:cubicBezTo>
                    <a:pt x="56" y="168"/>
                    <a:pt x="57" y="168"/>
                    <a:pt x="57" y="168"/>
                  </a:cubicBezTo>
                  <a:cubicBezTo>
                    <a:pt x="57" y="167"/>
                    <a:pt x="57" y="166"/>
                    <a:pt x="56" y="166"/>
                  </a:cubicBezTo>
                  <a:cubicBezTo>
                    <a:pt x="56" y="167"/>
                    <a:pt x="55" y="169"/>
                    <a:pt x="56" y="169"/>
                  </a:cubicBezTo>
                  <a:close/>
                  <a:moveTo>
                    <a:pt x="60" y="168"/>
                  </a:moveTo>
                  <a:cubicBezTo>
                    <a:pt x="60" y="167"/>
                    <a:pt x="61" y="167"/>
                    <a:pt x="61" y="166"/>
                  </a:cubicBezTo>
                  <a:cubicBezTo>
                    <a:pt x="61" y="167"/>
                    <a:pt x="59" y="167"/>
                    <a:pt x="60" y="168"/>
                  </a:cubicBezTo>
                  <a:close/>
                  <a:moveTo>
                    <a:pt x="31" y="179"/>
                  </a:moveTo>
                  <a:cubicBezTo>
                    <a:pt x="31" y="178"/>
                    <a:pt x="32" y="177"/>
                    <a:pt x="32" y="175"/>
                  </a:cubicBezTo>
                  <a:cubicBezTo>
                    <a:pt x="31" y="175"/>
                    <a:pt x="31" y="173"/>
                    <a:pt x="31" y="172"/>
                  </a:cubicBezTo>
                  <a:cubicBezTo>
                    <a:pt x="31" y="172"/>
                    <a:pt x="32" y="172"/>
                    <a:pt x="32" y="172"/>
                  </a:cubicBezTo>
                  <a:cubicBezTo>
                    <a:pt x="32" y="171"/>
                    <a:pt x="32" y="169"/>
                    <a:pt x="32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71"/>
                    <a:pt x="31" y="175"/>
                    <a:pt x="31" y="179"/>
                  </a:cubicBezTo>
                  <a:close/>
                  <a:moveTo>
                    <a:pt x="59" y="169"/>
                  </a:moveTo>
                  <a:cubicBezTo>
                    <a:pt x="59" y="169"/>
                    <a:pt x="60" y="169"/>
                    <a:pt x="59" y="168"/>
                  </a:cubicBezTo>
                  <a:cubicBezTo>
                    <a:pt x="58" y="168"/>
                    <a:pt x="58" y="169"/>
                    <a:pt x="59" y="169"/>
                  </a:cubicBezTo>
                  <a:close/>
                  <a:moveTo>
                    <a:pt x="61" y="168"/>
                  </a:moveTo>
                  <a:cubicBezTo>
                    <a:pt x="60" y="168"/>
                    <a:pt x="61" y="169"/>
                    <a:pt x="61" y="170"/>
                  </a:cubicBezTo>
                  <a:cubicBezTo>
                    <a:pt x="62" y="170"/>
                    <a:pt x="62" y="169"/>
                    <a:pt x="62" y="169"/>
                  </a:cubicBezTo>
                  <a:cubicBezTo>
                    <a:pt x="62" y="169"/>
                    <a:pt x="62" y="168"/>
                    <a:pt x="61" y="168"/>
                  </a:cubicBezTo>
                  <a:close/>
                  <a:moveTo>
                    <a:pt x="38" y="170"/>
                  </a:moveTo>
                  <a:cubicBezTo>
                    <a:pt x="38" y="169"/>
                    <a:pt x="37" y="169"/>
                    <a:pt x="37" y="168"/>
                  </a:cubicBezTo>
                  <a:cubicBezTo>
                    <a:pt x="37" y="169"/>
                    <a:pt x="37" y="170"/>
                    <a:pt x="38" y="170"/>
                  </a:cubicBezTo>
                  <a:close/>
                  <a:moveTo>
                    <a:pt x="34" y="171"/>
                  </a:moveTo>
                  <a:cubicBezTo>
                    <a:pt x="34" y="170"/>
                    <a:pt x="36" y="169"/>
                    <a:pt x="35" y="169"/>
                  </a:cubicBezTo>
                  <a:cubicBezTo>
                    <a:pt x="35" y="170"/>
                    <a:pt x="34" y="170"/>
                    <a:pt x="34" y="171"/>
                  </a:cubicBezTo>
                  <a:close/>
                  <a:moveTo>
                    <a:pt x="58" y="169"/>
                  </a:moveTo>
                  <a:cubicBezTo>
                    <a:pt x="57" y="170"/>
                    <a:pt x="57" y="170"/>
                    <a:pt x="56" y="170"/>
                  </a:cubicBezTo>
                  <a:cubicBezTo>
                    <a:pt x="56" y="171"/>
                    <a:pt x="57" y="171"/>
                    <a:pt x="57" y="172"/>
                  </a:cubicBezTo>
                  <a:cubicBezTo>
                    <a:pt x="58" y="171"/>
                    <a:pt x="58" y="170"/>
                    <a:pt x="58" y="169"/>
                  </a:cubicBezTo>
                  <a:cubicBezTo>
                    <a:pt x="58" y="170"/>
                    <a:pt x="58" y="169"/>
                    <a:pt x="58" y="169"/>
                  </a:cubicBezTo>
                  <a:close/>
                  <a:moveTo>
                    <a:pt x="59" y="170"/>
                  </a:moveTo>
                  <a:cubicBezTo>
                    <a:pt x="60" y="171"/>
                    <a:pt x="60" y="171"/>
                    <a:pt x="60" y="171"/>
                  </a:cubicBezTo>
                  <a:cubicBezTo>
                    <a:pt x="60" y="170"/>
                    <a:pt x="60" y="170"/>
                    <a:pt x="60" y="169"/>
                  </a:cubicBezTo>
                  <a:cubicBezTo>
                    <a:pt x="60" y="170"/>
                    <a:pt x="59" y="170"/>
                    <a:pt x="59" y="170"/>
                  </a:cubicBezTo>
                  <a:close/>
                  <a:moveTo>
                    <a:pt x="37" y="172"/>
                  </a:moveTo>
                  <a:cubicBezTo>
                    <a:pt x="37" y="172"/>
                    <a:pt x="37" y="172"/>
                    <a:pt x="37" y="172"/>
                  </a:cubicBezTo>
                  <a:cubicBezTo>
                    <a:pt x="37" y="171"/>
                    <a:pt x="37" y="171"/>
                    <a:pt x="36" y="171"/>
                  </a:cubicBezTo>
                  <a:cubicBezTo>
                    <a:pt x="37" y="171"/>
                    <a:pt x="37" y="171"/>
                    <a:pt x="37" y="172"/>
                  </a:cubicBezTo>
                  <a:close/>
                  <a:moveTo>
                    <a:pt x="62" y="171"/>
                  </a:moveTo>
                  <a:cubicBezTo>
                    <a:pt x="62" y="171"/>
                    <a:pt x="62" y="172"/>
                    <a:pt x="63" y="172"/>
                  </a:cubicBezTo>
                  <a:cubicBezTo>
                    <a:pt x="63" y="171"/>
                    <a:pt x="63" y="171"/>
                    <a:pt x="62" y="171"/>
                  </a:cubicBezTo>
                  <a:cubicBezTo>
                    <a:pt x="62" y="171"/>
                    <a:pt x="62" y="171"/>
                    <a:pt x="62" y="171"/>
                  </a:cubicBezTo>
                  <a:close/>
                  <a:moveTo>
                    <a:pt x="35" y="173"/>
                  </a:moveTo>
                  <a:cubicBezTo>
                    <a:pt x="35" y="173"/>
                    <a:pt x="35" y="174"/>
                    <a:pt x="36" y="174"/>
                  </a:cubicBezTo>
                  <a:cubicBezTo>
                    <a:pt x="36" y="173"/>
                    <a:pt x="36" y="173"/>
                    <a:pt x="36" y="172"/>
                  </a:cubicBezTo>
                  <a:cubicBezTo>
                    <a:pt x="36" y="172"/>
                    <a:pt x="36" y="172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5" y="172"/>
                    <a:pt x="35" y="172"/>
                    <a:pt x="35" y="173"/>
                  </a:cubicBezTo>
                  <a:close/>
                  <a:moveTo>
                    <a:pt x="58" y="173"/>
                  </a:moveTo>
                  <a:cubicBezTo>
                    <a:pt x="58" y="173"/>
                    <a:pt x="59" y="173"/>
                    <a:pt x="59" y="172"/>
                  </a:cubicBezTo>
                  <a:cubicBezTo>
                    <a:pt x="59" y="172"/>
                    <a:pt x="59" y="172"/>
                    <a:pt x="59" y="171"/>
                  </a:cubicBezTo>
                  <a:cubicBezTo>
                    <a:pt x="58" y="172"/>
                    <a:pt x="57" y="173"/>
                    <a:pt x="58" y="173"/>
                  </a:cubicBezTo>
                  <a:close/>
                  <a:moveTo>
                    <a:pt x="56" y="174"/>
                  </a:moveTo>
                  <a:cubicBezTo>
                    <a:pt x="56" y="174"/>
                    <a:pt x="56" y="173"/>
                    <a:pt x="57" y="173"/>
                  </a:cubicBezTo>
                  <a:cubicBezTo>
                    <a:pt x="56" y="173"/>
                    <a:pt x="56" y="173"/>
                    <a:pt x="56" y="172"/>
                  </a:cubicBezTo>
                  <a:cubicBezTo>
                    <a:pt x="56" y="172"/>
                    <a:pt x="56" y="172"/>
                    <a:pt x="56" y="172"/>
                  </a:cubicBezTo>
                  <a:cubicBezTo>
                    <a:pt x="56" y="172"/>
                    <a:pt x="56" y="173"/>
                    <a:pt x="56" y="174"/>
                  </a:cubicBezTo>
                  <a:close/>
                  <a:moveTo>
                    <a:pt x="61" y="173"/>
                  </a:moveTo>
                  <a:cubicBezTo>
                    <a:pt x="61" y="173"/>
                    <a:pt x="62" y="175"/>
                    <a:pt x="62" y="174"/>
                  </a:cubicBezTo>
                  <a:cubicBezTo>
                    <a:pt x="62" y="173"/>
                    <a:pt x="61" y="173"/>
                    <a:pt x="61" y="172"/>
                  </a:cubicBezTo>
                  <a:cubicBezTo>
                    <a:pt x="61" y="173"/>
                    <a:pt x="61" y="173"/>
                    <a:pt x="61" y="173"/>
                  </a:cubicBezTo>
                  <a:close/>
                  <a:moveTo>
                    <a:pt x="64" y="173"/>
                  </a:moveTo>
                  <a:cubicBezTo>
                    <a:pt x="64" y="174"/>
                    <a:pt x="65" y="174"/>
                    <a:pt x="65" y="174"/>
                  </a:cubicBezTo>
                  <a:cubicBezTo>
                    <a:pt x="65" y="174"/>
                    <a:pt x="65" y="174"/>
                    <a:pt x="65" y="174"/>
                  </a:cubicBezTo>
                  <a:cubicBezTo>
                    <a:pt x="65" y="173"/>
                    <a:pt x="66" y="173"/>
                    <a:pt x="65" y="173"/>
                  </a:cubicBezTo>
                  <a:cubicBezTo>
                    <a:pt x="65" y="173"/>
                    <a:pt x="65" y="173"/>
                    <a:pt x="64" y="173"/>
                  </a:cubicBezTo>
                  <a:close/>
                  <a:moveTo>
                    <a:pt x="58" y="174"/>
                  </a:moveTo>
                  <a:cubicBezTo>
                    <a:pt x="59" y="174"/>
                    <a:pt x="59" y="173"/>
                    <a:pt x="59" y="173"/>
                  </a:cubicBezTo>
                  <a:cubicBezTo>
                    <a:pt x="59" y="173"/>
                    <a:pt x="58" y="174"/>
                    <a:pt x="58" y="174"/>
                  </a:cubicBezTo>
                  <a:close/>
                  <a:moveTo>
                    <a:pt x="36" y="175"/>
                  </a:moveTo>
                  <a:cubicBezTo>
                    <a:pt x="36" y="175"/>
                    <a:pt x="37" y="174"/>
                    <a:pt x="37" y="174"/>
                  </a:cubicBezTo>
                  <a:cubicBezTo>
                    <a:pt x="36" y="174"/>
                    <a:pt x="36" y="174"/>
                    <a:pt x="36" y="175"/>
                  </a:cubicBezTo>
                  <a:close/>
                  <a:moveTo>
                    <a:pt x="33" y="176"/>
                  </a:moveTo>
                  <a:cubicBezTo>
                    <a:pt x="34" y="176"/>
                    <a:pt x="33" y="177"/>
                    <a:pt x="34" y="177"/>
                  </a:cubicBezTo>
                  <a:cubicBezTo>
                    <a:pt x="35" y="176"/>
                    <a:pt x="35" y="175"/>
                    <a:pt x="34" y="174"/>
                  </a:cubicBezTo>
                  <a:cubicBezTo>
                    <a:pt x="34" y="175"/>
                    <a:pt x="33" y="175"/>
                    <a:pt x="33" y="176"/>
                  </a:cubicBezTo>
                  <a:close/>
                  <a:moveTo>
                    <a:pt x="59" y="175"/>
                  </a:moveTo>
                  <a:cubicBezTo>
                    <a:pt x="59" y="176"/>
                    <a:pt x="59" y="176"/>
                    <a:pt x="60" y="176"/>
                  </a:cubicBezTo>
                  <a:cubicBezTo>
                    <a:pt x="60" y="176"/>
                    <a:pt x="60" y="176"/>
                    <a:pt x="61" y="175"/>
                  </a:cubicBezTo>
                  <a:cubicBezTo>
                    <a:pt x="60" y="175"/>
                    <a:pt x="60" y="174"/>
                    <a:pt x="60" y="174"/>
                  </a:cubicBezTo>
                  <a:cubicBezTo>
                    <a:pt x="60" y="175"/>
                    <a:pt x="59" y="175"/>
                    <a:pt x="59" y="175"/>
                  </a:cubicBezTo>
                  <a:close/>
                  <a:moveTo>
                    <a:pt x="57" y="175"/>
                  </a:moveTo>
                  <a:cubicBezTo>
                    <a:pt x="57" y="175"/>
                    <a:pt x="57" y="175"/>
                    <a:pt x="57" y="176"/>
                  </a:cubicBezTo>
                  <a:cubicBezTo>
                    <a:pt x="57" y="176"/>
                    <a:pt x="58" y="175"/>
                    <a:pt x="58" y="175"/>
                  </a:cubicBezTo>
                  <a:cubicBezTo>
                    <a:pt x="57" y="175"/>
                    <a:pt x="57" y="174"/>
                    <a:pt x="57" y="175"/>
                  </a:cubicBezTo>
                  <a:close/>
                  <a:moveTo>
                    <a:pt x="65" y="176"/>
                  </a:moveTo>
                  <a:cubicBezTo>
                    <a:pt x="65" y="177"/>
                    <a:pt x="64" y="176"/>
                    <a:pt x="64" y="177"/>
                  </a:cubicBezTo>
                  <a:cubicBezTo>
                    <a:pt x="65" y="177"/>
                    <a:pt x="65" y="178"/>
                    <a:pt x="65" y="178"/>
                  </a:cubicBezTo>
                  <a:cubicBezTo>
                    <a:pt x="65" y="177"/>
                    <a:pt x="65" y="176"/>
                    <a:pt x="65" y="175"/>
                  </a:cubicBezTo>
                  <a:cubicBezTo>
                    <a:pt x="65" y="176"/>
                    <a:pt x="65" y="176"/>
                    <a:pt x="65" y="176"/>
                  </a:cubicBezTo>
                  <a:close/>
                  <a:moveTo>
                    <a:pt x="60" y="176"/>
                  </a:moveTo>
                  <a:cubicBezTo>
                    <a:pt x="60" y="176"/>
                    <a:pt x="60" y="176"/>
                    <a:pt x="61" y="176"/>
                  </a:cubicBezTo>
                  <a:cubicBezTo>
                    <a:pt x="61" y="176"/>
                    <a:pt x="61" y="176"/>
                    <a:pt x="61" y="176"/>
                  </a:cubicBezTo>
                  <a:cubicBezTo>
                    <a:pt x="60" y="176"/>
                    <a:pt x="60" y="176"/>
                    <a:pt x="60" y="176"/>
                  </a:cubicBezTo>
                  <a:close/>
                  <a:moveTo>
                    <a:pt x="58" y="178"/>
                  </a:moveTo>
                  <a:cubicBezTo>
                    <a:pt x="58" y="178"/>
                    <a:pt x="58" y="178"/>
                    <a:pt x="59" y="177"/>
                  </a:cubicBezTo>
                  <a:cubicBezTo>
                    <a:pt x="58" y="177"/>
                    <a:pt x="58" y="176"/>
                    <a:pt x="58" y="176"/>
                  </a:cubicBezTo>
                  <a:cubicBezTo>
                    <a:pt x="57" y="177"/>
                    <a:pt x="57" y="177"/>
                    <a:pt x="58" y="178"/>
                  </a:cubicBezTo>
                  <a:close/>
                  <a:moveTo>
                    <a:pt x="34" y="177"/>
                  </a:moveTo>
                  <a:cubicBezTo>
                    <a:pt x="34" y="177"/>
                    <a:pt x="34" y="177"/>
                    <a:pt x="34" y="178"/>
                  </a:cubicBezTo>
                  <a:cubicBezTo>
                    <a:pt x="35" y="178"/>
                    <a:pt x="35" y="177"/>
                    <a:pt x="35" y="177"/>
                  </a:cubicBezTo>
                  <a:cubicBezTo>
                    <a:pt x="35" y="177"/>
                    <a:pt x="35" y="177"/>
                    <a:pt x="34" y="177"/>
                  </a:cubicBezTo>
                  <a:close/>
                  <a:moveTo>
                    <a:pt x="32" y="177"/>
                  </a:moveTo>
                  <a:cubicBezTo>
                    <a:pt x="33" y="177"/>
                    <a:pt x="32" y="178"/>
                    <a:pt x="33" y="178"/>
                  </a:cubicBezTo>
                  <a:cubicBezTo>
                    <a:pt x="33" y="178"/>
                    <a:pt x="33" y="177"/>
                    <a:pt x="33" y="177"/>
                  </a:cubicBezTo>
                  <a:cubicBezTo>
                    <a:pt x="33" y="177"/>
                    <a:pt x="32" y="177"/>
                    <a:pt x="32" y="177"/>
                  </a:cubicBezTo>
                  <a:close/>
                  <a:moveTo>
                    <a:pt x="60" y="178"/>
                  </a:moveTo>
                  <a:cubicBezTo>
                    <a:pt x="60" y="179"/>
                    <a:pt x="61" y="178"/>
                    <a:pt x="61" y="177"/>
                  </a:cubicBezTo>
                  <a:cubicBezTo>
                    <a:pt x="61" y="178"/>
                    <a:pt x="60" y="178"/>
                    <a:pt x="60" y="178"/>
                  </a:cubicBezTo>
                  <a:close/>
                  <a:moveTo>
                    <a:pt x="63" y="178"/>
                  </a:moveTo>
                  <a:cubicBezTo>
                    <a:pt x="64" y="179"/>
                    <a:pt x="64" y="180"/>
                    <a:pt x="65" y="180"/>
                  </a:cubicBezTo>
                  <a:cubicBezTo>
                    <a:pt x="65" y="180"/>
                    <a:pt x="65" y="180"/>
                    <a:pt x="65" y="179"/>
                  </a:cubicBezTo>
                  <a:cubicBezTo>
                    <a:pt x="64" y="179"/>
                    <a:pt x="64" y="178"/>
                    <a:pt x="64" y="177"/>
                  </a:cubicBezTo>
                  <a:cubicBezTo>
                    <a:pt x="64" y="177"/>
                    <a:pt x="63" y="177"/>
                    <a:pt x="63" y="178"/>
                  </a:cubicBezTo>
                  <a:close/>
                  <a:moveTo>
                    <a:pt x="36" y="178"/>
                  </a:moveTo>
                  <a:cubicBezTo>
                    <a:pt x="36" y="178"/>
                    <a:pt x="37" y="178"/>
                    <a:pt x="36" y="177"/>
                  </a:cubicBezTo>
                  <a:cubicBezTo>
                    <a:pt x="36" y="178"/>
                    <a:pt x="36" y="178"/>
                    <a:pt x="36" y="178"/>
                  </a:cubicBezTo>
                  <a:close/>
                  <a:moveTo>
                    <a:pt x="58" y="179"/>
                  </a:moveTo>
                  <a:cubicBezTo>
                    <a:pt x="58" y="179"/>
                    <a:pt x="58" y="179"/>
                    <a:pt x="58" y="179"/>
                  </a:cubicBezTo>
                  <a:cubicBezTo>
                    <a:pt x="59" y="179"/>
                    <a:pt x="59" y="178"/>
                    <a:pt x="59" y="178"/>
                  </a:cubicBezTo>
                  <a:cubicBezTo>
                    <a:pt x="59" y="178"/>
                    <a:pt x="58" y="178"/>
                    <a:pt x="58" y="179"/>
                  </a:cubicBezTo>
                  <a:close/>
                  <a:moveTo>
                    <a:pt x="57" y="179"/>
                  </a:moveTo>
                  <a:cubicBezTo>
                    <a:pt x="57" y="179"/>
                    <a:pt x="57" y="178"/>
                    <a:pt x="57" y="178"/>
                  </a:cubicBezTo>
                  <a:cubicBezTo>
                    <a:pt x="57" y="178"/>
                    <a:pt x="57" y="178"/>
                    <a:pt x="57" y="179"/>
                  </a:cubicBezTo>
                  <a:close/>
                  <a:moveTo>
                    <a:pt x="61" y="180"/>
                  </a:moveTo>
                  <a:cubicBezTo>
                    <a:pt x="61" y="179"/>
                    <a:pt x="61" y="179"/>
                    <a:pt x="62" y="178"/>
                  </a:cubicBezTo>
                  <a:cubicBezTo>
                    <a:pt x="61" y="178"/>
                    <a:pt x="60" y="179"/>
                    <a:pt x="61" y="180"/>
                  </a:cubicBezTo>
                  <a:close/>
                  <a:moveTo>
                    <a:pt x="33" y="181"/>
                  </a:moveTo>
                  <a:cubicBezTo>
                    <a:pt x="33" y="180"/>
                    <a:pt x="34" y="179"/>
                    <a:pt x="33" y="179"/>
                  </a:cubicBezTo>
                  <a:cubicBezTo>
                    <a:pt x="33" y="179"/>
                    <a:pt x="32" y="180"/>
                    <a:pt x="33" y="181"/>
                  </a:cubicBezTo>
                  <a:close/>
                  <a:moveTo>
                    <a:pt x="31" y="180"/>
                  </a:moveTo>
                  <a:cubicBezTo>
                    <a:pt x="31" y="180"/>
                    <a:pt x="32" y="179"/>
                    <a:pt x="32" y="179"/>
                  </a:cubicBezTo>
                  <a:cubicBezTo>
                    <a:pt x="32" y="179"/>
                    <a:pt x="31" y="180"/>
                    <a:pt x="31" y="180"/>
                  </a:cubicBezTo>
                  <a:close/>
                  <a:moveTo>
                    <a:pt x="36" y="179"/>
                  </a:moveTo>
                  <a:cubicBezTo>
                    <a:pt x="36" y="179"/>
                    <a:pt x="36" y="179"/>
                    <a:pt x="36" y="179"/>
                  </a:cubicBezTo>
                  <a:cubicBezTo>
                    <a:pt x="35" y="179"/>
                    <a:pt x="35" y="180"/>
                    <a:pt x="36" y="180"/>
                  </a:cubicBezTo>
                  <a:cubicBezTo>
                    <a:pt x="36" y="180"/>
                    <a:pt x="36" y="179"/>
                    <a:pt x="36" y="179"/>
                  </a:cubicBezTo>
                  <a:cubicBezTo>
                    <a:pt x="36" y="179"/>
                    <a:pt x="36" y="179"/>
                    <a:pt x="36" y="179"/>
                  </a:cubicBezTo>
                  <a:close/>
                  <a:moveTo>
                    <a:pt x="37" y="180"/>
                  </a:moveTo>
                  <a:cubicBezTo>
                    <a:pt x="37" y="180"/>
                    <a:pt x="37" y="180"/>
                    <a:pt x="37" y="180"/>
                  </a:cubicBezTo>
                  <a:cubicBezTo>
                    <a:pt x="37" y="180"/>
                    <a:pt x="37" y="179"/>
                    <a:pt x="37" y="179"/>
                  </a:cubicBezTo>
                  <a:cubicBezTo>
                    <a:pt x="37" y="180"/>
                    <a:pt x="37" y="180"/>
                    <a:pt x="37" y="180"/>
                  </a:cubicBezTo>
                  <a:close/>
                  <a:moveTo>
                    <a:pt x="57" y="181"/>
                  </a:moveTo>
                  <a:cubicBezTo>
                    <a:pt x="57" y="181"/>
                    <a:pt x="58" y="181"/>
                    <a:pt x="58" y="180"/>
                  </a:cubicBezTo>
                  <a:cubicBezTo>
                    <a:pt x="57" y="180"/>
                    <a:pt x="57" y="179"/>
                    <a:pt x="57" y="179"/>
                  </a:cubicBezTo>
                  <a:cubicBezTo>
                    <a:pt x="57" y="180"/>
                    <a:pt x="56" y="181"/>
                    <a:pt x="57" y="181"/>
                  </a:cubicBezTo>
                  <a:close/>
                  <a:moveTo>
                    <a:pt x="61" y="180"/>
                  </a:moveTo>
                  <a:cubicBezTo>
                    <a:pt x="62" y="181"/>
                    <a:pt x="62" y="181"/>
                    <a:pt x="62" y="182"/>
                  </a:cubicBezTo>
                  <a:cubicBezTo>
                    <a:pt x="62" y="181"/>
                    <a:pt x="62" y="180"/>
                    <a:pt x="62" y="179"/>
                  </a:cubicBezTo>
                  <a:cubicBezTo>
                    <a:pt x="62" y="180"/>
                    <a:pt x="62" y="180"/>
                    <a:pt x="61" y="180"/>
                  </a:cubicBezTo>
                  <a:close/>
                  <a:moveTo>
                    <a:pt x="59" y="181"/>
                  </a:moveTo>
                  <a:cubicBezTo>
                    <a:pt x="60" y="181"/>
                    <a:pt x="60" y="180"/>
                    <a:pt x="60" y="180"/>
                  </a:cubicBezTo>
                  <a:cubicBezTo>
                    <a:pt x="60" y="181"/>
                    <a:pt x="59" y="180"/>
                    <a:pt x="59" y="181"/>
                  </a:cubicBezTo>
                  <a:close/>
                  <a:moveTo>
                    <a:pt x="30" y="191"/>
                  </a:moveTo>
                  <a:cubicBezTo>
                    <a:pt x="30" y="191"/>
                    <a:pt x="31" y="191"/>
                    <a:pt x="31" y="191"/>
                  </a:cubicBezTo>
                  <a:cubicBezTo>
                    <a:pt x="30" y="192"/>
                    <a:pt x="31" y="193"/>
                    <a:pt x="30" y="194"/>
                  </a:cubicBezTo>
                  <a:cubicBezTo>
                    <a:pt x="31" y="194"/>
                    <a:pt x="30" y="197"/>
                    <a:pt x="31" y="198"/>
                  </a:cubicBezTo>
                  <a:cubicBezTo>
                    <a:pt x="31" y="198"/>
                    <a:pt x="31" y="197"/>
                    <a:pt x="32" y="196"/>
                  </a:cubicBezTo>
                  <a:cubicBezTo>
                    <a:pt x="32" y="196"/>
                    <a:pt x="31" y="196"/>
                    <a:pt x="31" y="195"/>
                  </a:cubicBezTo>
                  <a:cubicBezTo>
                    <a:pt x="32" y="193"/>
                    <a:pt x="32" y="190"/>
                    <a:pt x="31" y="189"/>
                  </a:cubicBezTo>
                  <a:cubicBezTo>
                    <a:pt x="32" y="187"/>
                    <a:pt x="32" y="184"/>
                    <a:pt x="32" y="181"/>
                  </a:cubicBezTo>
                  <a:cubicBezTo>
                    <a:pt x="32" y="181"/>
                    <a:pt x="32" y="181"/>
                    <a:pt x="31" y="181"/>
                  </a:cubicBezTo>
                  <a:cubicBezTo>
                    <a:pt x="29" y="184"/>
                    <a:pt x="31" y="188"/>
                    <a:pt x="30" y="191"/>
                  </a:cubicBezTo>
                  <a:close/>
                  <a:moveTo>
                    <a:pt x="64" y="185"/>
                  </a:moveTo>
                  <a:cubicBezTo>
                    <a:pt x="64" y="185"/>
                    <a:pt x="64" y="185"/>
                    <a:pt x="63" y="185"/>
                  </a:cubicBezTo>
                  <a:cubicBezTo>
                    <a:pt x="63" y="186"/>
                    <a:pt x="64" y="187"/>
                    <a:pt x="65" y="187"/>
                  </a:cubicBezTo>
                  <a:cubicBezTo>
                    <a:pt x="64" y="188"/>
                    <a:pt x="65" y="189"/>
                    <a:pt x="64" y="190"/>
                  </a:cubicBezTo>
                  <a:cubicBezTo>
                    <a:pt x="64" y="189"/>
                    <a:pt x="63" y="189"/>
                    <a:pt x="63" y="189"/>
                  </a:cubicBezTo>
                  <a:cubicBezTo>
                    <a:pt x="63" y="190"/>
                    <a:pt x="63" y="191"/>
                    <a:pt x="64" y="192"/>
                  </a:cubicBezTo>
                  <a:cubicBezTo>
                    <a:pt x="66" y="190"/>
                    <a:pt x="65" y="185"/>
                    <a:pt x="65" y="182"/>
                  </a:cubicBezTo>
                  <a:cubicBezTo>
                    <a:pt x="65" y="182"/>
                    <a:pt x="64" y="181"/>
                    <a:pt x="64" y="181"/>
                  </a:cubicBezTo>
                  <a:cubicBezTo>
                    <a:pt x="63" y="182"/>
                    <a:pt x="65" y="184"/>
                    <a:pt x="64" y="185"/>
                  </a:cubicBezTo>
                  <a:close/>
                  <a:moveTo>
                    <a:pt x="34" y="183"/>
                  </a:moveTo>
                  <a:cubicBezTo>
                    <a:pt x="34" y="182"/>
                    <a:pt x="35" y="182"/>
                    <a:pt x="35" y="181"/>
                  </a:cubicBezTo>
                  <a:cubicBezTo>
                    <a:pt x="35" y="181"/>
                    <a:pt x="34" y="181"/>
                    <a:pt x="34" y="181"/>
                  </a:cubicBezTo>
                  <a:cubicBezTo>
                    <a:pt x="34" y="182"/>
                    <a:pt x="33" y="183"/>
                    <a:pt x="34" y="183"/>
                  </a:cubicBezTo>
                  <a:close/>
                  <a:moveTo>
                    <a:pt x="60" y="182"/>
                  </a:moveTo>
                  <a:cubicBezTo>
                    <a:pt x="60" y="183"/>
                    <a:pt x="61" y="183"/>
                    <a:pt x="61" y="183"/>
                  </a:cubicBezTo>
                  <a:cubicBezTo>
                    <a:pt x="61" y="182"/>
                    <a:pt x="61" y="182"/>
                    <a:pt x="60" y="182"/>
                  </a:cubicBezTo>
                  <a:cubicBezTo>
                    <a:pt x="60" y="182"/>
                    <a:pt x="60" y="182"/>
                    <a:pt x="60" y="182"/>
                  </a:cubicBezTo>
                  <a:close/>
                  <a:moveTo>
                    <a:pt x="57" y="182"/>
                  </a:moveTo>
                  <a:cubicBezTo>
                    <a:pt x="57" y="183"/>
                    <a:pt x="58" y="183"/>
                    <a:pt x="58" y="183"/>
                  </a:cubicBezTo>
                  <a:cubicBezTo>
                    <a:pt x="58" y="183"/>
                    <a:pt x="59" y="182"/>
                    <a:pt x="59" y="182"/>
                  </a:cubicBezTo>
                  <a:cubicBezTo>
                    <a:pt x="58" y="182"/>
                    <a:pt x="58" y="182"/>
                    <a:pt x="57" y="182"/>
                  </a:cubicBezTo>
                  <a:close/>
                  <a:moveTo>
                    <a:pt x="63" y="183"/>
                  </a:moveTo>
                  <a:cubicBezTo>
                    <a:pt x="63" y="183"/>
                    <a:pt x="64" y="183"/>
                    <a:pt x="63" y="182"/>
                  </a:cubicBezTo>
                  <a:cubicBezTo>
                    <a:pt x="63" y="182"/>
                    <a:pt x="63" y="182"/>
                    <a:pt x="63" y="182"/>
                  </a:cubicBezTo>
                  <a:cubicBezTo>
                    <a:pt x="63" y="183"/>
                    <a:pt x="63" y="183"/>
                    <a:pt x="63" y="183"/>
                  </a:cubicBezTo>
                  <a:close/>
                  <a:moveTo>
                    <a:pt x="36" y="184"/>
                  </a:moveTo>
                  <a:cubicBezTo>
                    <a:pt x="36" y="183"/>
                    <a:pt x="37" y="183"/>
                    <a:pt x="37" y="182"/>
                  </a:cubicBezTo>
                  <a:cubicBezTo>
                    <a:pt x="36" y="182"/>
                    <a:pt x="36" y="183"/>
                    <a:pt x="36" y="184"/>
                  </a:cubicBezTo>
                  <a:close/>
                  <a:moveTo>
                    <a:pt x="35" y="184"/>
                  </a:moveTo>
                  <a:cubicBezTo>
                    <a:pt x="35" y="184"/>
                    <a:pt x="36" y="183"/>
                    <a:pt x="35" y="183"/>
                  </a:cubicBezTo>
                  <a:cubicBezTo>
                    <a:pt x="35" y="183"/>
                    <a:pt x="34" y="184"/>
                    <a:pt x="35" y="184"/>
                  </a:cubicBezTo>
                  <a:close/>
                  <a:moveTo>
                    <a:pt x="58" y="185"/>
                  </a:moveTo>
                  <a:cubicBezTo>
                    <a:pt x="59" y="185"/>
                    <a:pt x="59" y="184"/>
                    <a:pt x="59" y="184"/>
                  </a:cubicBezTo>
                  <a:cubicBezTo>
                    <a:pt x="59" y="184"/>
                    <a:pt x="59" y="183"/>
                    <a:pt x="59" y="183"/>
                  </a:cubicBezTo>
                  <a:cubicBezTo>
                    <a:pt x="59" y="184"/>
                    <a:pt x="58" y="184"/>
                    <a:pt x="58" y="185"/>
                  </a:cubicBezTo>
                  <a:close/>
                  <a:moveTo>
                    <a:pt x="62" y="185"/>
                  </a:moveTo>
                  <a:cubicBezTo>
                    <a:pt x="62" y="185"/>
                    <a:pt x="62" y="184"/>
                    <a:pt x="62" y="184"/>
                  </a:cubicBezTo>
                  <a:cubicBezTo>
                    <a:pt x="62" y="184"/>
                    <a:pt x="62" y="184"/>
                    <a:pt x="62" y="184"/>
                  </a:cubicBezTo>
                  <a:cubicBezTo>
                    <a:pt x="61" y="184"/>
                    <a:pt x="61" y="185"/>
                    <a:pt x="62" y="185"/>
                  </a:cubicBezTo>
                  <a:close/>
                  <a:moveTo>
                    <a:pt x="33" y="185"/>
                  </a:move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4"/>
                    <a:pt x="33" y="184"/>
                  </a:cubicBezTo>
                  <a:cubicBezTo>
                    <a:pt x="33" y="184"/>
                    <a:pt x="32" y="185"/>
                    <a:pt x="33" y="185"/>
                  </a:cubicBezTo>
                  <a:close/>
                  <a:moveTo>
                    <a:pt x="35" y="186"/>
                  </a:moveTo>
                  <a:cubicBezTo>
                    <a:pt x="36" y="185"/>
                    <a:pt x="36" y="184"/>
                    <a:pt x="36" y="184"/>
                  </a:cubicBezTo>
                  <a:cubicBezTo>
                    <a:pt x="36" y="184"/>
                    <a:pt x="35" y="185"/>
                    <a:pt x="35" y="186"/>
                  </a:cubicBezTo>
                  <a:close/>
                  <a:moveTo>
                    <a:pt x="60" y="187"/>
                  </a:moveTo>
                  <a:cubicBezTo>
                    <a:pt x="60" y="187"/>
                    <a:pt x="61" y="186"/>
                    <a:pt x="60" y="186"/>
                  </a:cubicBezTo>
                  <a:cubicBezTo>
                    <a:pt x="60" y="186"/>
                    <a:pt x="59" y="187"/>
                    <a:pt x="60" y="187"/>
                  </a:cubicBezTo>
                  <a:close/>
                  <a:moveTo>
                    <a:pt x="36" y="187"/>
                  </a:moveTo>
                  <a:cubicBezTo>
                    <a:pt x="36" y="187"/>
                    <a:pt x="36" y="188"/>
                    <a:pt x="37" y="188"/>
                  </a:cubicBezTo>
                  <a:cubicBezTo>
                    <a:pt x="37" y="187"/>
                    <a:pt x="37" y="186"/>
                    <a:pt x="36" y="186"/>
                  </a:cubicBezTo>
                  <a:cubicBezTo>
                    <a:pt x="36" y="187"/>
                    <a:pt x="36" y="187"/>
                    <a:pt x="36" y="187"/>
                  </a:cubicBezTo>
                  <a:close/>
                  <a:moveTo>
                    <a:pt x="57" y="188"/>
                  </a:moveTo>
                  <a:cubicBezTo>
                    <a:pt x="58" y="187"/>
                    <a:pt x="58" y="187"/>
                    <a:pt x="58" y="187"/>
                  </a:cubicBezTo>
                  <a:cubicBezTo>
                    <a:pt x="58" y="187"/>
                    <a:pt x="58" y="187"/>
                    <a:pt x="57" y="187"/>
                  </a:cubicBezTo>
                  <a:cubicBezTo>
                    <a:pt x="58" y="187"/>
                    <a:pt x="57" y="187"/>
                    <a:pt x="57" y="188"/>
                  </a:cubicBezTo>
                  <a:close/>
                  <a:moveTo>
                    <a:pt x="63" y="187"/>
                  </a:moveTo>
                  <a:cubicBezTo>
                    <a:pt x="63" y="187"/>
                    <a:pt x="63" y="187"/>
                    <a:pt x="63" y="187"/>
                  </a:cubicBezTo>
                  <a:cubicBezTo>
                    <a:pt x="63" y="187"/>
                    <a:pt x="63" y="188"/>
                    <a:pt x="63" y="187"/>
                  </a:cubicBezTo>
                  <a:close/>
                  <a:moveTo>
                    <a:pt x="34" y="188"/>
                  </a:moveTo>
                  <a:cubicBezTo>
                    <a:pt x="34" y="188"/>
                    <a:pt x="35" y="188"/>
                    <a:pt x="35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34" y="188"/>
                    <a:pt x="34" y="188"/>
                  </a:cubicBezTo>
                  <a:close/>
                  <a:moveTo>
                    <a:pt x="58" y="189"/>
                  </a:moveTo>
                  <a:cubicBezTo>
                    <a:pt x="58" y="189"/>
                    <a:pt x="59" y="189"/>
                    <a:pt x="59" y="188"/>
                  </a:cubicBezTo>
                  <a:cubicBezTo>
                    <a:pt x="58" y="188"/>
                    <a:pt x="58" y="188"/>
                    <a:pt x="58" y="189"/>
                  </a:cubicBezTo>
                  <a:close/>
                  <a:moveTo>
                    <a:pt x="60" y="189"/>
                  </a:moveTo>
                  <a:cubicBezTo>
                    <a:pt x="60" y="189"/>
                    <a:pt x="61" y="190"/>
                    <a:pt x="61" y="190"/>
                  </a:cubicBezTo>
                  <a:cubicBezTo>
                    <a:pt x="61" y="189"/>
                    <a:pt x="62" y="189"/>
                    <a:pt x="62" y="189"/>
                  </a:cubicBezTo>
                  <a:cubicBezTo>
                    <a:pt x="61" y="189"/>
                    <a:pt x="61" y="188"/>
                    <a:pt x="61" y="188"/>
                  </a:cubicBezTo>
                  <a:cubicBezTo>
                    <a:pt x="61" y="188"/>
                    <a:pt x="61" y="189"/>
                    <a:pt x="60" y="189"/>
                  </a:cubicBezTo>
                  <a:close/>
                  <a:moveTo>
                    <a:pt x="33" y="192"/>
                  </a:moveTo>
                  <a:cubicBezTo>
                    <a:pt x="33" y="191"/>
                    <a:pt x="34" y="189"/>
                    <a:pt x="33" y="189"/>
                  </a:cubicBezTo>
                  <a:cubicBezTo>
                    <a:pt x="32" y="190"/>
                    <a:pt x="33" y="190"/>
                    <a:pt x="33" y="192"/>
                  </a:cubicBezTo>
                  <a:close/>
                  <a:moveTo>
                    <a:pt x="36" y="190"/>
                  </a:moveTo>
                  <a:cubicBezTo>
                    <a:pt x="36" y="190"/>
                    <a:pt x="36" y="191"/>
                    <a:pt x="37" y="191"/>
                  </a:cubicBezTo>
                  <a:cubicBezTo>
                    <a:pt x="37" y="191"/>
                    <a:pt x="37" y="190"/>
                    <a:pt x="36" y="189"/>
                  </a:cubicBezTo>
                  <a:cubicBezTo>
                    <a:pt x="36" y="190"/>
                    <a:pt x="36" y="190"/>
                    <a:pt x="36" y="190"/>
                  </a:cubicBezTo>
                  <a:close/>
                  <a:moveTo>
                    <a:pt x="59" y="191"/>
                  </a:moveTo>
                  <a:cubicBezTo>
                    <a:pt x="60" y="192"/>
                    <a:pt x="60" y="190"/>
                    <a:pt x="59" y="190"/>
                  </a:cubicBezTo>
                  <a:cubicBezTo>
                    <a:pt x="59" y="190"/>
                    <a:pt x="59" y="190"/>
                    <a:pt x="59" y="191"/>
                  </a:cubicBezTo>
                  <a:close/>
                  <a:moveTo>
                    <a:pt x="38" y="196"/>
                  </a:moveTo>
                  <a:cubicBezTo>
                    <a:pt x="38" y="194"/>
                    <a:pt x="38" y="192"/>
                    <a:pt x="38" y="190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8" y="192"/>
                    <a:pt x="37" y="194"/>
                    <a:pt x="38" y="196"/>
                  </a:cubicBezTo>
                  <a:close/>
                  <a:moveTo>
                    <a:pt x="57" y="192"/>
                  </a:moveTo>
                  <a:cubicBezTo>
                    <a:pt x="57" y="191"/>
                    <a:pt x="58" y="191"/>
                    <a:pt x="58" y="191"/>
                  </a:cubicBezTo>
                  <a:cubicBezTo>
                    <a:pt x="57" y="191"/>
                    <a:pt x="57" y="191"/>
                    <a:pt x="57" y="192"/>
                  </a:cubicBezTo>
                  <a:close/>
                  <a:moveTo>
                    <a:pt x="60" y="193"/>
                  </a:moveTo>
                  <a:cubicBezTo>
                    <a:pt x="60" y="193"/>
                    <a:pt x="61" y="193"/>
                    <a:pt x="61" y="194"/>
                  </a:cubicBezTo>
                  <a:cubicBezTo>
                    <a:pt x="61" y="194"/>
                    <a:pt x="61" y="194"/>
                    <a:pt x="62" y="194"/>
                  </a:cubicBezTo>
                  <a:cubicBezTo>
                    <a:pt x="61" y="193"/>
                    <a:pt x="61" y="192"/>
                    <a:pt x="61" y="192"/>
                  </a:cubicBezTo>
                  <a:cubicBezTo>
                    <a:pt x="61" y="192"/>
                    <a:pt x="60" y="192"/>
                    <a:pt x="60" y="193"/>
                  </a:cubicBezTo>
                  <a:close/>
                  <a:moveTo>
                    <a:pt x="65" y="195"/>
                  </a:moveTo>
                  <a:cubicBezTo>
                    <a:pt x="64" y="194"/>
                    <a:pt x="65" y="193"/>
                    <a:pt x="64" y="192"/>
                  </a:cubicBezTo>
                  <a:cubicBezTo>
                    <a:pt x="64" y="193"/>
                    <a:pt x="64" y="195"/>
                    <a:pt x="65" y="195"/>
                  </a:cubicBezTo>
                  <a:close/>
                  <a:moveTo>
                    <a:pt x="34" y="195"/>
                  </a:moveTo>
                  <a:cubicBezTo>
                    <a:pt x="34" y="194"/>
                    <a:pt x="35" y="194"/>
                    <a:pt x="35" y="193"/>
                  </a:cubicBezTo>
                  <a:cubicBezTo>
                    <a:pt x="35" y="194"/>
                    <a:pt x="34" y="194"/>
                    <a:pt x="34" y="195"/>
                  </a:cubicBezTo>
                  <a:close/>
                  <a:moveTo>
                    <a:pt x="58" y="194"/>
                  </a:moveTo>
                  <a:cubicBezTo>
                    <a:pt x="58" y="194"/>
                    <a:pt x="58" y="193"/>
                    <a:pt x="59" y="193"/>
                  </a:cubicBezTo>
                  <a:cubicBezTo>
                    <a:pt x="58" y="193"/>
                    <a:pt x="58" y="194"/>
                    <a:pt x="58" y="194"/>
                  </a:cubicBezTo>
                  <a:close/>
                  <a:moveTo>
                    <a:pt x="59" y="196"/>
                  </a:moveTo>
                  <a:cubicBezTo>
                    <a:pt x="59" y="196"/>
                    <a:pt x="60" y="196"/>
                    <a:pt x="60" y="196"/>
                  </a:cubicBezTo>
                  <a:cubicBezTo>
                    <a:pt x="60" y="195"/>
                    <a:pt x="60" y="194"/>
                    <a:pt x="59" y="194"/>
                  </a:cubicBezTo>
                  <a:cubicBezTo>
                    <a:pt x="58" y="195"/>
                    <a:pt x="58" y="195"/>
                    <a:pt x="59" y="196"/>
                  </a:cubicBezTo>
                  <a:close/>
                  <a:moveTo>
                    <a:pt x="35" y="196"/>
                  </a:moveTo>
                  <a:cubicBezTo>
                    <a:pt x="35" y="196"/>
                    <a:pt x="35" y="195"/>
                    <a:pt x="35" y="194"/>
                  </a:cubicBezTo>
                  <a:cubicBezTo>
                    <a:pt x="35" y="194"/>
                    <a:pt x="35" y="194"/>
                    <a:pt x="35" y="194"/>
                  </a:cubicBezTo>
                  <a:cubicBezTo>
                    <a:pt x="35" y="195"/>
                    <a:pt x="34" y="196"/>
                    <a:pt x="35" y="196"/>
                  </a:cubicBezTo>
                  <a:close/>
                  <a:moveTo>
                    <a:pt x="37" y="196"/>
                  </a:moveTo>
                  <a:cubicBezTo>
                    <a:pt x="37" y="196"/>
                    <a:pt x="37" y="195"/>
                    <a:pt x="36" y="195"/>
                  </a:cubicBezTo>
                  <a:cubicBezTo>
                    <a:pt x="36" y="195"/>
                    <a:pt x="36" y="196"/>
                    <a:pt x="37" y="196"/>
                  </a:cubicBezTo>
                  <a:close/>
                  <a:moveTo>
                    <a:pt x="59" y="196"/>
                  </a:moveTo>
                  <a:cubicBezTo>
                    <a:pt x="59" y="197"/>
                    <a:pt x="59" y="197"/>
                    <a:pt x="59" y="197"/>
                  </a:cubicBezTo>
                  <a:cubicBezTo>
                    <a:pt x="60" y="197"/>
                    <a:pt x="60" y="196"/>
                    <a:pt x="60" y="196"/>
                  </a:cubicBezTo>
                  <a:cubicBezTo>
                    <a:pt x="60" y="196"/>
                    <a:pt x="59" y="196"/>
                    <a:pt x="59" y="196"/>
                  </a:cubicBezTo>
                  <a:close/>
                  <a:moveTo>
                    <a:pt x="58" y="197"/>
                  </a:moveTo>
                  <a:cubicBezTo>
                    <a:pt x="58" y="197"/>
                    <a:pt x="58" y="196"/>
                    <a:pt x="58" y="196"/>
                  </a:cubicBezTo>
                  <a:cubicBezTo>
                    <a:pt x="57" y="196"/>
                    <a:pt x="57" y="197"/>
                    <a:pt x="58" y="197"/>
                  </a:cubicBezTo>
                  <a:close/>
                  <a:moveTo>
                    <a:pt x="33" y="197"/>
                  </a:moveTo>
                  <a:cubicBezTo>
                    <a:pt x="33" y="197"/>
                    <a:pt x="33" y="196"/>
                    <a:pt x="33" y="196"/>
                  </a:cubicBezTo>
                  <a:cubicBezTo>
                    <a:pt x="33" y="196"/>
                    <a:pt x="33" y="197"/>
                    <a:pt x="33" y="197"/>
                  </a:cubicBezTo>
                  <a:close/>
                  <a:moveTo>
                    <a:pt x="35" y="197"/>
                  </a:moveTo>
                  <a:cubicBezTo>
                    <a:pt x="36" y="198"/>
                    <a:pt x="36" y="197"/>
                    <a:pt x="36" y="197"/>
                  </a:cubicBezTo>
                  <a:cubicBezTo>
                    <a:pt x="36" y="197"/>
                    <a:pt x="36" y="197"/>
                    <a:pt x="36" y="196"/>
                  </a:cubicBezTo>
                  <a:cubicBezTo>
                    <a:pt x="36" y="197"/>
                    <a:pt x="35" y="197"/>
                    <a:pt x="35" y="197"/>
                  </a:cubicBezTo>
                  <a:close/>
                  <a:moveTo>
                    <a:pt x="59" y="198"/>
                  </a:moveTo>
                  <a:cubicBezTo>
                    <a:pt x="59" y="198"/>
                    <a:pt x="59" y="197"/>
                    <a:pt x="58" y="197"/>
                  </a:cubicBezTo>
                  <a:cubicBezTo>
                    <a:pt x="58" y="198"/>
                    <a:pt x="58" y="198"/>
                    <a:pt x="59" y="198"/>
                  </a:cubicBezTo>
                  <a:close/>
                  <a:moveTo>
                    <a:pt x="64" y="198"/>
                  </a:moveTo>
                  <a:cubicBezTo>
                    <a:pt x="64" y="199"/>
                    <a:pt x="64" y="199"/>
                    <a:pt x="65" y="199"/>
                  </a:cubicBezTo>
                  <a:cubicBezTo>
                    <a:pt x="64" y="198"/>
                    <a:pt x="64" y="198"/>
                    <a:pt x="64" y="197"/>
                  </a:cubicBezTo>
                  <a:cubicBezTo>
                    <a:pt x="64" y="198"/>
                    <a:pt x="63" y="198"/>
                    <a:pt x="64" y="198"/>
                  </a:cubicBezTo>
                  <a:close/>
                  <a:moveTo>
                    <a:pt x="33" y="198"/>
                  </a:moveTo>
                  <a:cubicBezTo>
                    <a:pt x="34" y="198"/>
                    <a:pt x="34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lose/>
                  <a:moveTo>
                    <a:pt x="60" y="199"/>
                  </a:moveTo>
                  <a:cubicBezTo>
                    <a:pt x="61" y="199"/>
                    <a:pt x="60" y="200"/>
                    <a:pt x="61" y="200"/>
                  </a:cubicBezTo>
                  <a:cubicBezTo>
                    <a:pt x="61" y="199"/>
                    <a:pt x="61" y="199"/>
                    <a:pt x="62" y="199"/>
                  </a:cubicBezTo>
                  <a:cubicBezTo>
                    <a:pt x="61" y="199"/>
                    <a:pt x="61" y="198"/>
                    <a:pt x="61" y="198"/>
                  </a:cubicBezTo>
                  <a:cubicBezTo>
                    <a:pt x="61" y="198"/>
                    <a:pt x="60" y="199"/>
                    <a:pt x="60" y="199"/>
                  </a:cubicBezTo>
                  <a:close/>
                  <a:moveTo>
                    <a:pt x="57" y="199"/>
                  </a:moveTo>
                  <a:cubicBezTo>
                    <a:pt x="58" y="200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8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7" y="199"/>
                    <a:pt x="57" y="199"/>
                    <a:pt x="57" y="199"/>
                  </a:cubicBezTo>
                  <a:close/>
                  <a:moveTo>
                    <a:pt x="34" y="200"/>
                  </a:moveTo>
                  <a:cubicBezTo>
                    <a:pt x="34" y="200"/>
                    <a:pt x="34" y="199"/>
                    <a:pt x="34" y="199"/>
                  </a:cubicBezTo>
                  <a:cubicBezTo>
                    <a:pt x="34" y="199"/>
                    <a:pt x="34" y="200"/>
                    <a:pt x="34" y="200"/>
                  </a:cubicBezTo>
                  <a:close/>
                  <a:moveTo>
                    <a:pt x="35" y="200"/>
                  </a:moveTo>
                  <a:cubicBezTo>
                    <a:pt x="35" y="200"/>
                    <a:pt x="36" y="199"/>
                    <a:pt x="35" y="199"/>
                  </a:cubicBezTo>
                  <a:cubicBezTo>
                    <a:pt x="35" y="199"/>
                    <a:pt x="35" y="200"/>
                    <a:pt x="35" y="200"/>
                  </a:cubicBezTo>
                  <a:close/>
                  <a:moveTo>
                    <a:pt x="63" y="200"/>
                  </a:moveTo>
                  <a:cubicBezTo>
                    <a:pt x="64" y="200"/>
                    <a:pt x="63" y="199"/>
                    <a:pt x="63" y="199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1" y="201"/>
                  </a:moveTo>
                  <a:cubicBezTo>
                    <a:pt x="61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3" y="201"/>
                  </a:cubicBezTo>
                  <a:cubicBezTo>
                    <a:pt x="62" y="200"/>
                    <a:pt x="62" y="200"/>
                    <a:pt x="61" y="201"/>
                  </a:cubicBezTo>
                  <a:close/>
                  <a:moveTo>
                    <a:pt x="30" y="208"/>
                  </a:moveTo>
                  <a:cubicBezTo>
                    <a:pt x="31" y="208"/>
                    <a:pt x="31" y="209"/>
                    <a:pt x="31" y="209"/>
                  </a:cubicBezTo>
                  <a:cubicBezTo>
                    <a:pt x="31" y="207"/>
                    <a:pt x="32" y="206"/>
                    <a:pt x="32" y="205"/>
                  </a:cubicBezTo>
                  <a:cubicBezTo>
                    <a:pt x="32" y="205"/>
                    <a:pt x="32" y="205"/>
                    <a:pt x="31" y="205"/>
                  </a:cubicBezTo>
                  <a:cubicBezTo>
                    <a:pt x="30" y="204"/>
                    <a:pt x="32" y="202"/>
                    <a:pt x="32" y="200"/>
                  </a:cubicBezTo>
                  <a:cubicBezTo>
                    <a:pt x="32" y="200"/>
                    <a:pt x="32" y="200"/>
                    <a:pt x="32" y="200"/>
                  </a:cubicBezTo>
                  <a:cubicBezTo>
                    <a:pt x="30" y="202"/>
                    <a:pt x="30" y="205"/>
                    <a:pt x="30" y="208"/>
                  </a:cubicBezTo>
                  <a:close/>
                  <a:moveTo>
                    <a:pt x="57" y="201"/>
                  </a:moveTo>
                  <a:cubicBezTo>
                    <a:pt x="58" y="202"/>
                    <a:pt x="57" y="202"/>
                    <a:pt x="58" y="203"/>
                  </a:cubicBezTo>
                  <a:cubicBezTo>
                    <a:pt x="59" y="203"/>
                    <a:pt x="59" y="202"/>
                    <a:pt x="59" y="202"/>
                  </a:cubicBezTo>
                  <a:cubicBezTo>
                    <a:pt x="59" y="201"/>
                    <a:pt x="59" y="201"/>
                    <a:pt x="59" y="200"/>
                  </a:cubicBezTo>
                  <a:cubicBezTo>
                    <a:pt x="58" y="201"/>
                    <a:pt x="58" y="201"/>
                    <a:pt x="57" y="201"/>
                  </a:cubicBezTo>
                  <a:close/>
                  <a:moveTo>
                    <a:pt x="36" y="203"/>
                  </a:moveTo>
                  <a:cubicBezTo>
                    <a:pt x="36" y="202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2"/>
                    <a:pt x="36" y="203"/>
                  </a:cubicBezTo>
                  <a:close/>
                  <a:moveTo>
                    <a:pt x="63" y="202"/>
                  </a:moveTo>
                  <a:cubicBezTo>
                    <a:pt x="64" y="202"/>
                    <a:pt x="64" y="202"/>
                    <a:pt x="64" y="203"/>
                  </a:cubicBezTo>
                  <a:cubicBezTo>
                    <a:pt x="64" y="202"/>
                    <a:pt x="65" y="203"/>
                    <a:pt x="65" y="203"/>
                  </a:cubicBezTo>
                  <a:cubicBezTo>
                    <a:pt x="65" y="201"/>
                    <a:pt x="64" y="200"/>
                    <a:pt x="63" y="202"/>
                  </a:cubicBezTo>
                  <a:close/>
                  <a:moveTo>
                    <a:pt x="61" y="202"/>
                  </a:moveTo>
                  <a:cubicBezTo>
                    <a:pt x="61" y="202"/>
                    <a:pt x="61" y="201"/>
                    <a:pt x="60" y="202"/>
                  </a:cubicBezTo>
                  <a:cubicBezTo>
                    <a:pt x="61" y="202"/>
                    <a:pt x="60" y="202"/>
                    <a:pt x="61" y="202"/>
                  </a:cubicBezTo>
                  <a:close/>
                  <a:moveTo>
                    <a:pt x="59" y="204"/>
                  </a:moveTo>
                  <a:cubicBezTo>
                    <a:pt x="59" y="204"/>
                    <a:pt x="59" y="204"/>
                    <a:pt x="59" y="204"/>
                  </a:cubicBezTo>
                  <a:cubicBezTo>
                    <a:pt x="60" y="204"/>
                    <a:pt x="60" y="204"/>
                    <a:pt x="60" y="203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59" y="203"/>
                    <a:pt x="59" y="203"/>
                    <a:pt x="59" y="204"/>
                  </a:cubicBezTo>
                  <a:close/>
                  <a:moveTo>
                    <a:pt x="61" y="204"/>
                  </a:moveTo>
                  <a:cubicBezTo>
                    <a:pt x="61" y="204"/>
                    <a:pt x="62" y="204"/>
                    <a:pt x="62" y="204"/>
                  </a:cubicBezTo>
                  <a:cubicBezTo>
                    <a:pt x="62" y="204"/>
                    <a:pt x="62" y="204"/>
                    <a:pt x="62" y="204"/>
                  </a:cubicBezTo>
                  <a:cubicBezTo>
                    <a:pt x="62" y="204"/>
                    <a:pt x="62" y="203"/>
                    <a:pt x="62" y="203"/>
                  </a:cubicBezTo>
                  <a:cubicBezTo>
                    <a:pt x="62" y="203"/>
                    <a:pt x="62" y="204"/>
                    <a:pt x="61" y="204"/>
                  </a:cubicBezTo>
                  <a:close/>
                  <a:moveTo>
                    <a:pt x="35" y="205"/>
                  </a:moveTo>
                  <a:cubicBezTo>
                    <a:pt x="35" y="204"/>
                    <a:pt x="35" y="204"/>
                    <a:pt x="35" y="204"/>
                  </a:cubicBezTo>
                  <a:cubicBezTo>
                    <a:pt x="34" y="204"/>
                    <a:pt x="35" y="205"/>
                    <a:pt x="35" y="205"/>
                  </a:cubicBezTo>
                  <a:close/>
                  <a:moveTo>
                    <a:pt x="62" y="205"/>
                  </a:moveTo>
                  <a:cubicBezTo>
                    <a:pt x="62" y="205"/>
                    <a:pt x="62" y="206"/>
                    <a:pt x="63" y="206"/>
                  </a:cubicBezTo>
                  <a:cubicBezTo>
                    <a:pt x="63" y="205"/>
                    <a:pt x="63" y="205"/>
                    <a:pt x="63" y="205"/>
                  </a:cubicBezTo>
                  <a:cubicBezTo>
                    <a:pt x="63" y="205"/>
                    <a:pt x="63" y="205"/>
                    <a:pt x="63" y="204"/>
                  </a:cubicBezTo>
                  <a:cubicBezTo>
                    <a:pt x="63" y="205"/>
                    <a:pt x="63" y="205"/>
                    <a:pt x="62" y="205"/>
                  </a:cubicBezTo>
                  <a:close/>
                  <a:moveTo>
                    <a:pt x="61" y="205"/>
                  </a:moveTo>
                  <a:cubicBezTo>
                    <a:pt x="59" y="206"/>
                    <a:pt x="62" y="206"/>
                    <a:pt x="61" y="205"/>
                  </a:cubicBezTo>
                  <a:close/>
                  <a:moveTo>
                    <a:pt x="64" y="206"/>
                  </a:moveTo>
                  <a:cubicBezTo>
                    <a:pt x="64" y="207"/>
                    <a:pt x="65" y="207"/>
                    <a:pt x="65" y="208"/>
                  </a:cubicBezTo>
                  <a:cubicBezTo>
                    <a:pt x="65" y="207"/>
                    <a:pt x="65" y="206"/>
                    <a:pt x="65" y="205"/>
                  </a:cubicBezTo>
                  <a:cubicBezTo>
                    <a:pt x="64" y="205"/>
                    <a:pt x="64" y="206"/>
                    <a:pt x="64" y="206"/>
                  </a:cubicBezTo>
                  <a:close/>
                  <a:moveTo>
                    <a:pt x="34" y="206"/>
                  </a:moveTo>
                  <a:cubicBezTo>
                    <a:pt x="34" y="206"/>
                    <a:pt x="35" y="205"/>
                    <a:pt x="35" y="205"/>
                  </a:cubicBezTo>
                  <a:cubicBezTo>
                    <a:pt x="35" y="205"/>
                    <a:pt x="35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6"/>
                    <a:pt x="34" y="206"/>
                  </a:cubicBezTo>
                  <a:close/>
                  <a:moveTo>
                    <a:pt x="61" y="206"/>
                  </a:moveTo>
                  <a:cubicBezTo>
                    <a:pt x="61" y="207"/>
                    <a:pt x="61" y="207"/>
                    <a:pt x="62" y="207"/>
                  </a:cubicBezTo>
                  <a:cubicBezTo>
                    <a:pt x="62" y="207"/>
                    <a:pt x="61" y="207"/>
                    <a:pt x="62" y="206"/>
                  </a:cubicBezTo>
                  <a:cubicBezTo>
                    <a:pt x="61" y="206"/>
                    <a:pt x="61" y="206"/>
                    <a:pt x="61" y="206"/>
                  </a:cubicBezTo>
                  <a:close/>
                  <a:moveTo>
                    <a:pt x="58" y="208"/>
                  </a:moveTo>
                  <a:cubicBezTo>
                    <a:pt x="59" y="208"/>
                    <a:pt x="59" y="207"/>
                    <a:pt x="60" y="207"/>
                  </a:cubicBezTo>
                  <a:cubicBezTo>
                    <a:pt x="59" y="207"/>
                    <a:pt x="59" y="207"/>
                    <a:pt x="59" y="206"/>
                  </a:cubicBezTo>
                  <a:cubicBezTo>
                    <a:pt x="59" y="207"/>
                    <a:pt x="58" y="207"/>
                    <a:pt x="58" y="208"/>
                  </a:cubicBezTo>
                  <a:close/>
                  <a:moveTo>
                    <a:pt x="63" y="207"/>
                  </a:moveTo>
                  <a:cubicBezTo>
                    <a:pt x="63" y="207"/>
                    <a:pt x="64" y="208"/>
                    <a:pt x="64" y="208"/>
                  </a:cubicBezTo>
                  <a:cubicBezTo>
                    <a:pt x="64" y="208"/>
                    <a:pt x="64" y="207"/>
                    <a:pt x="63" y="206"/>
                  </a:cubicBezTo>
                  <a:cubicBezTo>
                    <a:pt x="63" y="207"/>
                    <a:pt x="63" y="207"/>
                    <a:pt x="63" y="207"/>
                  </a:cubicBezTo>
                  <a:close/>
                  <a:moveTo>
                    <a:pt x="36" y="208"/>
                  </a:moveTo>
                  <a:cubicBezTo>
                    <a:pt x="36" y="207"/>
                    <a:pt x="37" y="207"/>
                    <a:pt x="36" y="207"/>
                  </a:cubicBezTo>
                  <a:cubicBezTo>
                    <a:pt x="36" y="207"/>
                    <a:pt x="36" y="208"/>
                    <a:pt x="36" y="208"/>
                  </a:cubicBezTo>
                  <a:close/>
                  <a:moveTo>
                    <a:pt x="62" y="208"/>
                  </a:moveTo>
                  <a:cubicBezTo>
                    <a:pt x="62" y="209"/>
                    <a:pt x="62" y="209"/>
                    <a:pt x="63" y="210"/>
                  </a:cubicBezTo>
                  <a:cubicBezTo>
                    <a:pt x="63" y="209"/>
                    <a:pt x="63" y="209"/>
                    <a:pt x="63" y="209"/>
                  </a:cubicBezTo>
                  <a:cubicBezTo>
                    <a:pt x="63" y="209"/>
                    <a:pt x="63" y="208"/>
                    <a:pt x="62" y="208"/>
                  </a:cubicBezTo>
                  <a:cubicBezTo>
                    <a:pt x="62" y="208"/>
                    <a:pt x="62" y="208"/>
                    <a:pt x="62" y="208"/>
                  </a:cubicBezTo>
                  <a:close/>
                  <a:moveTo>
                    <a:pt x="61" y="211"/>
                  </a:moveTo>
                  <a:cubicBezTo>
                    <a:pt x="61" y="211"/>
                    <a:pt x="61" y="211"/>
                    <a:pt x="61" y="211"/>
                  </a:cubicBezTo>
                  <a:cubicBezTo>
                    <a:pt x="61" y="209"/>
                    <a:pt x="60" y="210"/>
                    <a:pt x="61" y="211"/>
                  </a:cubicBezTo>
                  <a:close/>
                  <a:moveTo>
                    <a:pt x="32" y="212"/>
                  </a:moveTo>
                  <a:cubicBezTo>
                    <a:pt x="32" y="211"/>
                    <a:pt x="33" y="210"/>
                    <a:pt x="32" y="210"/>
                  </a:cubicBezTo>
                  <a:cubicBezTo>
                    <a:pt x="32" y="210"/>
                    <a:pt x="31" y="210"/>
                    <a:pt x="31" y="210"/>
                  </a:cubicBezTo>
                  <a:cubicBezTo>
                    <a:pt x="31" y="211"/>
                    <a:pt x="31" y="211"/>
                    <a:pt x="32" y="212"/>
                  </a:cubicBezTo>
                  <a:close/>
                  <a:moveTo>
                    <a:pt x="36" y="214"/>
                  </a:moveTo>
                  <a:cubicBezTo>
                    <a:pt x="36" y="212"/>
                    <a:pt x="35" y="211"/>
                    <a:pt x="34" y="210"/>
                  </a:cubicBezTo>
                  <a:cubicBezTo>
                    <a:pt x="34" y="211"/>
                    <a:pt x="35" y="212"/>
                    <a:pt x="36" y="214"/>
                  </a:cubicBezTo>
                  <a:close/>
                  <a:moveTo>
                    <a:pt x="30" y="216"/>
                  </a:moveTo>
                  <a:cubicBezTo>
                    <a:pt x="28" y="216"/>
                    <a:pt x="27" y="218"/>
                    <a:pt x="27" y="219"/>
                  </a:cubicBezTo>
                  <a:cubicBezTo>
                    <a:pt x="29" y="218"/>
                    <a:pt x="30" y="216"/>
                    <a:pt x="32" y="214"/>
                  </a:cubicBezTo>
                  <a:cubicBezTo>
                    <a:pt x="31" y="213"/>
                    <a:pt x="31" y="211"/>
                    <a:pt x="30" y="210"/>
                  </a:cubicBezTo>
                  <a:cubicBezTo>
                    <a:pt x="30" y="212"/>
                    <a:pt x="30" y="214"/>
                    <a:pt x="30" y="216"/>
                  </a:cubicBezTo>
                  <a:close/>
                  <a:moveTo>
                    <a:pt x="65" y="211"/>
                  </a:moveTo>
                  <a:cubicBezTo>
                    <a:pt x="65" y="211"/>
                    <a:pt x="65" y="212"/>
                    <a:pt x="66" y="213"/>
                  </a:cubicBezTo>
                  <a:cubicBezTo>
                    <a:pt x="66" y="212"/>
                    <a:pt x="66" y="211"/>
                    <a:pt x="65" y="211"/>
                  </a:cubicBezTo>
                  <a:cubicBezTo>
                    <a:pt x="65" y="211"/>
                    <a:pt x="65" y="211"/>
                    <a:pt x="65" y="211"/>
                  </a:cubicBezTo>
                  <a:close/>
                  <a:moveTo>
                    <a:pt x="65" y="213"/>
                  </a:moveTo>
                  <a:cubicBezTo>
                    <a:pt x="65" y="213"/>
                    <a:pt x="65" y="213"/>
                    <a:pt x="66" y="213"/>
                  </a:cubicBezTo>
                  <a:cubicBezTo>
                    <a:pt x="66" y="213"/>
                    <a:pt x="65" y="213"/>
                    <a:pt x="65" y="212"/>
                  </a:cubicBezTo>
                  <a:cubicBezTo>
                    <a:pt x="65" y="212"/>
                    <a:pt x="65" y="212"/>
                    <a:pt x="65" y="213"/>
                  </a:cubicBezTo>
                  <a:close/>
                  <a:moveTo>
                    <a:pt x="64" y="211"/>
                  </a:moveTo>
                  <a:cubicBezTo>
                    <a:pt x="63" y="212"/>
                    <a:pt x="64" y="212"/>
                    <a:pt x="65" y="213"/>
                  </a:cubicBezTo>
                  <a:cubicBezTo>
                    <a:pt x="64" y="212"/>
                    <a:pt x="64" y="211"/>
                    <a:pt x="64" y="211"/>
                  </a:cubicBezTo>
                  <a:close/>
                  <a:moveTo>
                    <a:pt x="33" y="215"/>
                  </a:moveTo>
                  <a:cubicBezTo>
                    <a:pt x="34" y="215"/>
                    <a:pt x="35" y="216"/>
                    <a:pt x="36" y="215"/>
                  </a:cubicBezTo>
                  <a:cubicBezTo>
                    <a:pt x="35" y="214"/>
                    <a:pt x="35" y="212"/>
                    <a:pt x="33" y="211"/>
                  </a:cubicBezTo>
                  <a:cubicBezTo>
                    <a:pt x="33" y="212"/>
                    <a:pt x="33" y="213"/>
                    <a:pt x="33" y="215"/>
                  </a:cubicBezTo>
                  <a:close/>
                  <a:moveTo>
                    <a:pt x="58" y="213"/>
                  </a:moveTo>
                  <a:cubicBezTo>
                    <a:pt x="59" y="213"/>
                    <a:pt x="59" y="213"/>
                    <a:pt x="59" y="212"/>
                  </a:cubicBezTo>
                  <a:cubicBezTo>
                    <a:pt x="59" y="211"/>
                    <a:pt x="58" y="212"/>
                    <a:pt x="58" y="213"/>
                  </a:cubicBezTo>
                  <a:close/>
                  <a:moveTo>
                    <a:pt x="62" y="214"/>
                  </a:moveTo>
                  <a:cubicBezTo>
                    <a:pt x="62" y="215"/>
                    <a:pt x="63" y="215"/>
                    <a:pt x="63" y="215"/>
                  </a:cubicBezTo>
                  <a:cubicBezTo>
                    <a:pt x="63" y="214"/>
                    <a:pt x="63" y="214"/>
                    <a:pt x="62" y="214"/>
                  </a:cubicBezTo>
                  <a:cubicBezTo>
                    <a:pt x="62" y="214"/>
                    <a:pt x="62" y="214"/>
                    <a:pt x="62" y="214"/>
                  </a:cubicBezTo>
                  <a:close/>
                  <a:moveTo>
                    <a:pt x="59" y="215"/>
                  </a:moveTo>
                  <a:cubicBezTo>
                    <a:pt x="59" y="215"/>
                    <a:pt x="59" y="214"/>
                    <a:pt x="59" y="214"/>
                  </a:cubicBezTo>
                  <a:cubicBezTo>
                    <a:pt x="59" y="214"/>
                    <a:pt x="59" y="214"/>
                    <a:pt x="59" y="215"/>
                  </a:cubicBezTo>
                  <a:close/>
                  <a:moveTo>
                    <a:pt x="64" y="216"/>
                  </a:moveTo>
                  <a:cubicBezTo>
                    <a:pt x="65" y="216"/>
                    <a:pt x="65" y="216"/>
                    <a:pt x="65" y="216"/>
                  </a:cubicBezTo>
                  <a:cubicBezTo>
                    <a:pt x="64" y="215"/>
                    <a:pt x="64" y="214"/>
                    <a:pt x="64" y="214"/>
                  </a:cubicBezTo>
                  <a:cubicBezTo>
                    <a:pt x="64" y="215"/>
                    <a:pt x="64" y="215"/>
                    <a:pt x="64" y="216"/>
                  </a:cubicBezTo>
                  <a:close/>
                  <a:moveTo>
                    <a:pt x="59" y="216"/>
                  </a:moveTo>
                  <a:cubicBezTo>
                    <a:pt x="59" y="216"/>
                    <a:pt x="58" y="215"/>
                    <a:pt x="57" y="215"/>
                  </a:cubicBezTo>
                  <a:cubicBezTo>
                    <a:pt x="57" y="215"/>
                    <a:pt x="56" y="216"/>
                    <a:pt x="56" y="217"/>
                  </a:cubicBezTo>
                  <a:cubicBezTo>
                    <a:pt x="57" y="218"/>
                    <a:pt x="59" y="217"/>
                    <a:pt x="59" y="216"/>
                  </a:cubicBezTo>
                  <a:close/>
                  <a:moveTo>
                    <a:pt x="60" y="217"/>
                  </a:moveTo>
                  <a:cubicBezTo>
                    <a:pt x="61" y="216"/>
                    <a:pt x="61" y="216"/>
                    <a:pt x="61" y="216"/>
                  </a:cubicBezTo>
                  <a:cubicBezTo>
                    <a:pt x="61" y="216"/>
                    <a:pt x="61" y="216"/>
                    <a:pt x="60" y="217"/>
                  </a:cubicBezTo>
                  <a:close/>
                  <a:moveTo>
                    <a:pt x="37" y="217"/>
                  </a:moveTo>
                  <a:cubicBezTo>
                    <a:pt x="37" y="217"/>
                    <a:pt x="37" y="216"/>
                    <a:pt x="36" y="216"/>
                  </a:cubicBezTo>
                  <a:cubicBezTo>
                    <a:pt x="37" y="216"/>
                    <a:pt x="37" y="217"/>
                    <a:pt x="37" y="217"/>
                  </a:cubicBezTo>
                  <a:close/>
                  <a:moveTo>
                    <a:pt x="31" y="218"/>
                  </a:moveTo>
                  <a:cubicBezTo>
                    <a:pt x="32" y="219"/>
                    <a:pt x="32" y="217"/>
                    <a:pt x="33" y="218"/>
                  </a:cubicBezTo>
                  <a:cubicBezTo>
                    <a:pt x="32" y="217"/>
                    <a:pt x="33" y="217"/>
                    <a:pt x="33" y="217"/>
                  </a:cubicBezTo>
                  <a:cubicBezTo>
                    <a:pt x="32" y="217"/>
                    <a:pt x="30" y="217"/>
                    <a:pt x="31" y="218"/>
                  </a:cubicBezTo>
                  <a:close/>
                  <a:moveTo>
                    <a:pt x="65" y="217"/>
                  </a:moveTo>
                  <a:cubicBezTo>
                    <a:pt x="65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5" y="217"/>
                    <a:pt x="65" y="217"/>
                    <a:pt x="65" y="217"/>
                  </a:cubicBezTo>
                  <a:close/>
                  <a:moveTo>
                    <a:pt x="68" y="218"/>
                  </a:moveTo>
                  <a:cubicBezTo>
                    <a:pt x="68" y="217"/>
                    <a:pt x="68" y="217"/>
                    <a:pt x="68" y="217"/>
                  </a:cubicBezTo>
                  <a:cubicBezTo>
                    <a:pt x="68" y="217"/>
                    <a:pt x="67" y="216"/>
                    <a:pt x="67" y="217"/>
                  </a:cubicBezTo>
                  <a:cubicBezTo>
                    <a:pt x="67" y="217"/>
                    <a:pt x="67" y="218"/>
                    <a:pt x="68" y="218"/>
                  </a:cubicBezTo>
                  <a:close/>
                  <a:moveTo>
                    <a:pt x="36" y="218"/>
                  </a:moveTo>
                  <a:cubicBezTo>
                    <a:pt x="36" y="218"/>
                    <a:pt x="35" y="217"/>
                    <a:pt x="35" y="217"/>
                  </a:cubicBezTo>
                  <a:cubicBezTo>
                    <a:pt x="35" y="217"/>
                    <a:pt x="35" y="218"/>
                    <a:pt x="36" y="218"/>
                  </a:cubicBezTo>
                  <a:close/>
                  <a:moveTo>
                    <a:pt x="33" y="219"/>
                  </a:moveTo>
                  <a:cubicBezTo>
                    <a:pt x="33" y="219"/>
                    <a:pt x="34" y="219"/>
                    <a:pt x="34" y="219"/>
                  </a:cubicBezTo>
                  <a:cubicBezTo>
                    <a:pt x="34" y="219"/>
                    <a:pt x="34" y="219"/>
                    <a:pt x="35" y="219"/>
                  </a:cubicBezTo>
                  <a:cubicBezTo>
                    <a:pt x="35" y="218"/>
                    <a:pt x="34" y="218"/>
                    <a:pt x="34" y="218"/>
                  </a:cubicBezTo>
                  <a:cubicBezTo>
                    <a:pt x="34" y="218"/>
                    <a:pt x="33" y="218"/>
                    <a:pt x="33" y="219"/>
                  </a:cubicBezTo>
                  <a:close/>
                  <a:moveTo>
                    <a:pt x="63" y="219"/>
                  </a:moveTo>
                  <a:cubicBezTo>
                    <a:pt x="63" y="219"/>
                    <a:pt x="64" y="219"/>
                    <a:pt x="63" y="218"/>
                  </a:cubicBezTo>
                  <a:cubicBezTo>
                    <a:pt x="63" y="219"/>
                    <a:pt x="62" y="219"/>
                    <a:pt x="63" y="219"/>
                  </a:cubicBezTo>
                  <a:close/>
                  <a:moveTo>
                    <a:pt x="29" y="220"/>
                  </a:moveTo>
                  <a:cubicBezTo>
                    <a:pt x="30" y="220"/>
                    <a:pt x="31" y="219"/>
                    <a:pt x="30" y="218"/>
                  </a:cubicBezTo>
                  <a:cubicBezTo>
                    <a:pt x="29" y="219"/>
                    <a:pt x="28" y="220"/>
                    <a:pt x="29" y="220"/>
                  </a:cubicBezTo>
                  <a:close/>
                  <a:moveTo>
                    <a:pt x="66" y="220"/>
                  </a:moveTo>
                  <a:cubicBezTo>
                    <a:pt x="67" y="219"/>
                    <a:pt x="66" y="219"/>
                    <a:pt x="65" y="219"/>
                  </a:cubicBezTo>
                  <a:cubicBezTo>
                    <a:pt x="65" y="219"/>
                    <a:pt x="66" y="220"/>
                    <a:pt x="66" y="220"/>
                  </a:cubicBezTo>
                  <a:close/>
                  <a:moveTo>
                    <a:pt x="57" y="222"/>
                  </a:moveTo>
                  <a:cubicBezTo>
                    <a:pt x="59" y="222"/>
                    <a:pt x="60" y="220"/>
                    <a:pt x="61" y="219"/>
                  </a:cubicBezTo>
                  <a:cubicBezTo>
                    <a:pt x="59" y="219"/>
                    <a:pt x="58" y="221"/>
                    <a:pt x="57" y="222"/>
                  </a:cubicBezTo>
                  <a:close/>
                  <a:moveTo>
                    <a:pt x="32" y="219"/>
                  </a:moveTo>
                  <a:cubicBezTo>
                    <a:pt x="32" y="220"/>
                    <a:pt x="32" y="220"/>
                    <a:pt x="32" y="221"/>
                  </a:cubicBezTo>
                  <a:cubicBezTo>
                    <a:pt x="33" y="220"/>
                    <a:pt x="32" y="219"/>
                    <a:pt x="32" y="219"/>
                  </a:cubicBezTo>
                  <a:close/>
                  <a:moveTo>
                    <a:pt x="54" y="222"/>
                  </a:moveTo>
                  <a:cubicBezTo>
                    <a:pt x="55" y="221"/>
                    <a:pt x="56" y="220"/>
                    <a:pt x="56" y="220"/>
                  </a:cubicBezTo>
                  <a:cubicBezTo>
                    <a:pt x="56" y="220"/>
                    <a:pt x="55" y="221"/>
                    <a:pt x="54" y="222"/>
                  </a:cubicBezTo>
                  <a:close/>
                  <a:moveTo>
                    <a:pt x="68" y="220"/>
                  </a:moveTo>
                  <a:cubicBezTo>
                    <a:pt x="68" y="220"/>
                    <a:pt x="67" y="220"/>
                    <a:pt x="67" y="221"/>
                  </a:cubicBezTo>
                  <a:cubicBezTo>
                    <a:pt x="67" y="222"/>
                    <a:pt x="68" y="222"/>
                    <a:pt x="68" y="222"/>
                  </a:cubicBezTo>
                  <a:cubicBezTo>
                    <a:pt x="69" y="222"/>
                    <a:pt x="68" y="223"/>
                    <a:pt x="69" y="223"/>
                  </a:cubicBezTo>
                  <a:cubicBezTo>
                    <a:pt x="69" y="224"/>
                    <a:pt x="69" y="223"/>
                    <a:pt x="69" y="224"/>
                  </a:cubicBezTo>
                  <a:cubicBezTo>
                    <a:pt x="69" y="225"/>
                    <a:pt x="67" y="225"/>
                    <a:pt x="67" y="227"/>
                  </a:cubicBezTo>
                  <a:cubicBezTo>
                    <a:pt x="69" y="228"/>
                    <a:pt x="72" y="226"/>
                    <a:pt x="71" y="224"/>
                  </a:cubicBezTo>
                  <a:cubicBezTo>
                    <a:pt x="71" y="224"/>
                    <a:pt x="71" y="225"/>
                    <a:pt x="70" y="225"/>
                  </a:cubicBezTo>
                  <a:cubicBezTo>
                    <a:pt x="70" y="225"/>
                    <a:pt x="70" y="225"/>
                    <a:pt x="69" y="224"/>
                  </a:cubicBezTo>
                  <a:cubicBezTo>
                    <a:pt x="69" y="223"/>
                    <a:pt x="69" y="221"/>
                    <a:pt x="68" y="220"/>
                  </a:cubicBezTo>
                  <a:close/>
                  <a:moveTo>
                    <a:pt x="38" y="223"/>
                  </a:moveTo>
                  <a:cubicBezTo>
                    <a:pt x="36" y="223"/>
                    <a:pt x="36" y="219"/>
                    <a:pt x="35" y="220"/>
                  </a:cubicBezTo>
                  <a:cubicBezTo>
                    <a:pt x="36" y="221"/>
                    <a:pt x="36" y="222"/>
                    <a:pt x="37" y="223"/>
                  </a:cubicBezTo>
                  <a:cubicBezTo>
                    <a:pt x="37" y="223"/>
                    <a:pt x="37" y="223"/>
                    <a:pt x="38" y="223"/>
                  </a:cubicBezTo>
                  <a:cubicBezTo>
                    <a:pt x="38" y="223"/>
                    <a:pt x="38" y="223"/>
                    <a:pt x="38" y="224"/>
                  </a:cubicBezTo>
                  <a:cubicBezTo>
                    <a:pt x="38" y="224"/>
                    <a:pt x="38" y="224"/>
                    <a:pt x="38" y="224"/>
                  </a:cubicBezTo>
                  <a:cubicBezTo>
                    <a:pt x="38" y="224"/>
                    <a:pt x="39" y="225"/>
                    <a:pt x="39" y="225"/>
                  </a:cubicBezTo>
                  <a:cubicBezTo>
                    <a:pt x="39" y="224"/>
                    <a:pt x="39" y="223"/>
                    <a:pt x="38" y="223"/>
                  </a:cubicBezTo>
                  <a:close/>
                  <a:moveTo>
                    <a:pt x="62" y="222"/>
                  </a:moveTo>
                  <a:cubicBezTo>
                    <a:pt x="63" y="221"/>
                    <a:pt x="64" y="221"/>
                    <a:pt x="65" y="220"/>
                  </a:cubicBezTo>
                  <a:cubicBezTo>
                    <a:pt x="64" y="220"/>
                    <a:pt x="63" y="221"/>
                    <a:pt x="62" y="222"/>
                  </a:cubicBezTo>
                  <a:close/>
                  <a:moveTo>
                    <a:pt x="29" y="221"/>
                  </a:moveTo>
                  <a:cubicBezTo>
                    <a:pt x="29" y="222"/>
                    <a:pt x="30" y="222"/>
                    <a:pt x="30" y="223"/>
                  </a:cubicBezTo>
                  <a:cubicBezTo>
                    <a:pt x="31" y="222"/>
                    <a:pt x="31" y="222"/>
                    <a:pt x="31" y="222"/>
                  </a:cubicBezTo>
                  <a:cubicBezTo>
                    <a:pt x="31" y="220"/>
                    <a:pt x="30" y="220"/>
                    <a:pt x="29" y="221"/>
                  </a:cubicBezTo>
                  <a:close/>
                  <a:moveTo>
                    <a:pt x="59" y="223"/>
                  </a:moveTo>
                  <a:cubicBezTo>
                    <a:pt x="60" y="222"/>
                    <a:pt x="61" y="221"/>
                    <a:pt x="62" y="220"/>
                  </a:cubicBezTo>
                  <a:cubicBezTo>
                    <a:pt x="60" y="220"/>
                    <a:pt x="59" y="222"/>
                    <a:pt x="59" y="223"/>
                  </a:cubicBezTo>
                  <a:close/>
                  <a:moveTo>
                    <a:pt x="71" y="222"/>
                  </a:moveTo>
                  <a:cubicBezTo>
                    <a:pt x="70" y="222"/>
                    <a:pt x="70" y="224"/>
                    <a:pt x="71" y="224"/>
                  </a:cubicBezTo>
                  <a:cubicBezTo>
                    <a:pt x="71" y="222"/>
                    <a:pt x="70" y="222"/>
                    <a:pt x="71" y="220"/>
                  </a:cubicBezTo>
                  <a:cubicBezTo>
                    <a:pt x="70" y="220"/>
                    <a:pt x="70" y="220"/>
                    <a:pt x="70" y="220"/>
                  </a:cubicBezTo>
                  <a:cubicBezTo>
                    <a:pt x="70" y="221"/>
                    <a:pt x="70" y="221"/>
                    <a:pt x="71" y="222"/>
                  </a:cubicBezTo>
                  <a:close/>
                  <a:moveTo>
                    <a:pt x="27" y="222"/>
                  </a:moveTo>
                  <a:cubicBezTo>
                    <a:pt x="28" y="222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7" y="221"/>
                    <a:pt x="27" y="221"/>
                    <a:pt x="27" y="222"/>
                  </a:cubicBezTo>
                  <a:close/>
                  <a:moveTo>
                    <a:pt x="65" y="221"/>
                  </a:moveTo>
                  <a:cubicBezTo>
                    <a:pt x="64" y="222"/>
                    <a:pt x="63" y="222"/>
                    <a:pt x="63" y="223"/>
                  </a:cubicBezTo>
                  <a:cubicBezTo>
                    <a:pt x="64" y="222"/>
                    <a:pt x="65" y="221"/>
                    <a:pt x="65" y="221"/>
                  </a:cubicBezTo>
                  <a:cubicBezTo>
                    <a:pt x="65" y="221"/>
                    <a:pt x="65" y="221"/>
                    <a:pt x="65" y="221"/>
                  </a:cubicBezTo>
                  <a:close/>
                  <a:moveTo>
                    <a:pt x="55" y="223"/>
                  </a:moveTo>
                  <a:cubicBezTo>
                    <a:pt x="55" y="222"/>
                    <a:pt x="56" y="222"/>
                    <a:pt x="56" y="221"/>
                  </a:cubicBezTo>
                  <a:cubicBezTo>
                    <a:pt x="55" y="222"/>
                    <a:pt x="55" y="222"/>
                    <a:pt x="55" y="223"/>
                  </a:cubicBezTo>
                  <a:close/>
                  <a:moveTo>
                    <a:pt x="33" y="222"/>
                  </a:moveTo>
                  <a:cubicBezTo>
                    <a:pt x="34" y="222"/>
                    <a:pt x="34" y="222"/>
                    <a:pt x="34" y="221"/>
                  </a:cubicBezTo>
                  <a:cubicBezTo>
                    <a:pt x="34" y="221"/>
                    <a:pt x="33" y="221"/>
                    <a:pt x="33" y="221"/>
                  </a:cubicBezTo>
                  <a:cubicBezTo>
                    <a:pt x="33" y="222"/>
                    <a:pt x="33" y="222"/>
                    <a:pt x="33" y="222"/>
                  </a:cubicBezTo>
                  <a:close/>
                  <a:moveTo>
                    <a:pt x="64" y="224"/>
                  </a:moveTo>
                  <a:cubicBezTo>
                    <a:pt x="65" y="225"/>
                    <a:pt x="66" y="223"/>
                    <a:pt x="67" y="223"/>
                  </a:cubicBezTo>
                  <a:cubicBezTo>
                    <a:pt x="66" y="220"/>
                    <a:pt x="64" y="223"/>
                    <a:pt x="64" y="224"/>
                  </a:cubicBezTo>
                  <a:close/>
                  <a:moveTo>
                    <a:pt x="54" y="222"/>
                  </a:moveTo>
                  <a:cubicBezTo>
                    <a:pt x="54" y="222"/>
                    <a:pt x="53" y="223"/>
                    <a:pt x="53" y="223"/>
                  </a:cubicBezTo>
                  <a:cubicBezTo>
                    <a:pt x="53" y="223"/>
                    <a:pt x="54" y="222"/>
                    <a:pt x="54" y="222"/>
                  </a:cubicBezTo>
                  <a:close/>
                  <a:moveTo>
                    <a:pt x="28" y="223"/>
                  </a:moveTo>
                  <a:cubicBezTo>
                    <a:pt x="28" y="223"/>
                    <a:pt x="28" y="224"/>
                    <a:pt x="29" y="224"/>
                  </a:cubicBezTo>
                  <a:cubicBezTo>
                    <a:pt x="30" y="224"/>
                    <a:pt x="28" y="222"/>
                    <a:pt x="28" y="222"/>
                  </a:cubicBezTo>
                  <a:cubicBezTo>
                    <a:pt x="28" y="222"/>
                    <a:pt x="28" y="223"/>
                    <a:pt x="28" y="223"/>
                  </a:cubicBezTo>
                  <a:close/>
                  <a:moveTo>
                    <a:pt x="56" y="224"/>
                  </a:moveTo>
                  <a:cubicBezTo>
                    <a:pt x="56" y="223"/>
                    <a:pt x="57" y="223"/>
                    <a:pt x="57" y="222"/>
                  </a:cubicBezTo>
                  <a:cubicBezTo>
                    <a:pt x="56" y="222"/>
                    <a:pt x="55" y="223"/>
                    <a:pt x="56" y="224"/>
                  </a:cubicBezTo>
                  <a:close/>
                  <a:moveTo>
                    <a:pt x="31" y="224"/>
                  </a:moveTo>
                  <a:cubicBezTo>
                    <a:pt x="31" y="224"/>
                    <a:pt x="33" y="223"/>
                    <a:pt x="32" y="222"/>
                  </a:cubicBezTo>
                  <a:cubicBezTo>
                    <a:pt x="32" y="223"/>
                    <a:pt x="31" y="223"/>
                    <a:pt x="31" y="224"/>
                  </a:cubicBezTo>
                  <a:close/>
                  <a:moveTo>
                    <a:pt x="35" y="225"/>
                  </a:moveTo>
                  <a:cubicBezTo>
                    <a:pt x="35" y="224"/>
                    <a:pt x="35" y="223"/>
                    <a:pt x="34" y="223"/>
                  </a:cubicBezTo>
                  <a:cubicBezTo>
                    <a:pt x="34" y="224"/>
                    <a:pt x="35" y="225"/>
                    <a:pt x="35" y="225"/>
                  </a:cubicBezTo>
                  <a:close/>
                  <a:moveTo>
                    <a:pt x="61" y="225"/>
                  </a:moveTo>
                  <a:cubicBezTo>
                    <a:pt x="61" y="225"/>
                    <a:pt x="62" y="224"/>
                    <a:pt x="62" y="223"/>
                  </a:cubicBezTo>
                  <a:cubicBezTo>
                    <a:pt x="61" y="224"/>
                    <a:pt x="60" y="224"/>
                    <a:pt x="61" y="225"/>
                  </a:cubicBezTo>
                  <a:close/>
                  <a:moveTo>
                    <a:pt x="67" y="224"/>
                  </a:moveTo>
                  <a:cubicBezTo>
                    <a:pt x="67" y="224"/>
                    <a:pt x="68" y="224"/>
                    <a:pt x="68" y="223"/>
                  </a:cubicBezTo>
                  <a:cubicBezTo>
                    <a:pt x="67" y="223"/>
                    <a:pt x="67" y="224"/>
                    <a:pt x="67" y="224"/>
                  </a:cubicBezTo>
                  <a:close/>
                  <a:moveTo>
                    <a:pt x="56" y="225"/>
                  </a:moveTo>
                  <a:cubicBezTo>
                    <a:pt x="57" y="225"/>
                    <a:pt x="57" y="224"/>
                    <a:pt x="58" y="224"/>
                  </a:cubicBezTo>
                  <a:cubicBezTo>
                    <a:pt x="57" y="224"/>
                    <a:pt x="57" y="224"/>
                    <a:pt x="56" y="225"/>
                  </a:cubicBezTo>
                  <a:close/>
                  <a:moveTo>
                    <a:pt x="26" y="225"/>
                  </a:moveTo>
                  <a:cubicBezTo>
                    <a:pt x="26" y="225"/>
                    <a:pt x="26" y="226"/>
                    <a:pt x="27" y="226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4"/>
                    <a:pt x="26" y="223"/>
                    <a:pt x="26" y="225"/>
                  </a:cubicBezTo>
                  <a:close/>
                  <a:moveTo>
                    <a:pt x="53" y="226"/>
                  </a:moveTo>
                  <a:cubicBezTo>
                    <a:pt x="54" y="225"/>
                    <a:pt x="55" y="225"/>
                    <a:pt x="55" y="224"/>
                  </a:cubicBezTo>
                  <a:cubicBezTo>
                    <a:pt x="54" y="225"/>
                    <a:pt x="54" y="225"/>
                    <a:pt x="53" y="226"/>
                  </a:cubicBezTo>
                  <a:close/>
                  <a:moveTo>
                    <a:pt x="33" y="226"/>
                  </a:moveTo>
                  <a:cubicBezTo>
                    <a:pt x="33" y="226"/>
                    <a:pt x="34" y="226"/>
                    <a:pt x="34" y="225"/>
                  </a:cubicBezTo>
                  <a:cubicBezTo>
                    <a:pt x="33" y="225"/>
                    <a:pt x="34" y="225"/>
                    <a:pt x="33" y="225"/>
                  </a:cubicBezTo>
                  <a:cubicBezTo>
                    <a:pt x="33" y="225"/>
                    <a:pt x="33" y="226"/>
                    <a:pt x="33" y="226"/>
                  </a:cubicBezTo>
                  <a:close/>
                  <a:moveTo>
                    <a:pt x="67" y="225"/>
                  </a:moveTo>
                  <a:cubicBezTo>
                    <a:pt x="67" y="225"/>
                    <a:pt x="68" y="225"/>
                    <a:pt x="67" y="225"/>
                  </a:cubicBezTo>
                  <a:cubicBezTo>
                    <a:pt x="67" y="225"/>
                    <a:pt x="67" y="225"/>
                    <a:pt x="67" y="225"/>
                  </a:cubicBezTo>
                  <a:close/>
                  <a:moveTo>
                    <a:pt x="57" y="226"/>
                  </a:moveTo>
                  <a:cubicBezTo>
                    <a:pt x="57" y="226"/>
                    <a:pt x="58" y="226"/>
                    <a:pt x="58" y="225"/>
                  </a:cubicBezTo>
                  <a:cubicBezTo>
                    <a:pt x="57" y="225"/>
                    <a:pt x="57" y="226"/>
                    <a:pt x="57" y="226"/>
                  </a:cubicBezTo>
                  <a:close/>
                  <a:moveTo>
                    <a:pt x="61" y="226"/>
                  </a:moveTo>
                  <a:cubicBezTo>
                    <a:pt x="61" y="226"/>
                    <a:pt x="62" y="226"/>
                    <a:pt x="62" y="226"/>
                  </a:cubicBezTo>
                  <a:cubicBezTo>
                    <a:pt x="62" y="226"/>
                    <a:pt x="63" y="226"/>
                    <a:pt x="63" y="225"/>
                  </a:cubicBezTo>
                  <a:cubicBezTo>
                    <a:pt x="63" y="226"/>
                    <a:pt x="62" y="226"/>
                    <a:pt x="61" y="226"/>
                  </a:cubicBezTo>
                  <a:close/>
                  <a:moveTo>
                    <a:pt x="37" y="227"/>
                  </a:moveTo>
                  <a:cubicBezTo>
                    <a:pt x="36" y="227"/>
                    <a:pt x="36" y="226"/>
                    <a:pt x="36" y="226"/>
                  </a:cubicBezTo>
                  <a:cubicBezTo>
                    <a:pt x="36" y="226"/>
                    <a:pt x="36" y="227"/>
                    <a:pt x="37" y="227"/>
                  </a:cubicBezTo>
                  <a:close/>
                  <a:moveTo>
                    <a:pt x="25" y="227"/>
                  </a:moveTo>
                  <a:cubicBezTo>
                    <a:pt x="25" y="226"/>
                    <a:pt x="25" y="226"/>
                    <a:pt x="25" y="226"/>
                  </a:cubicBezTo>
                  <a:cubicBezTo>
                    <a:pt x="24" y="226"/>
                    <a:pt x="25" y="227"/>
                    <a:pt x="25" y="227"/>
                  </a:cubicBezTo>
                  <a:close/>
                  <a:moveTo>
                    <a:pt x="59" y="227"/>
                  </a:moveTo>
                  <a:cubicBezTo>
                    <a:pt x="59" y="227"/>
                    <a:pt x="59" y="227"/>
                    <a:pt x="59" y="227"/>
                  </a:cubicBezTo>
                  <a:cubicBezTo>
                    <a:pt x="60" y="227"/>
                    <a:pt x="60" y="226"/>
                    <a:pt x="60" y="226"/>
                  </a:cubicBezTo>
                  <a:cubicBezTo>
                    <a:pt x="60" y="226"/>
                    <a:pt x="59" y="226"/>
                    <a:pt x="59" y="227"/>
                  </a:cubicBezTo>
                  <a:close/>
                  <a:moveTo>
                    <a:pt x="31" y="227"/>
                  </a:moveTo>
                  <a:cubicBezTo>
                    <a:pt x="32" y="227"/>
                    <a:pt x="32" y="227"/>
                    <a:pt x="32" y="227"/>
                  </a:cubicBezTo>
                  <a:cubicBezTo>
                    <a:pt x="32" y="226"/>
                    <a:pt x="30" y="226"/>
                    <a:pt x="31" y="227"/>
                  </a:cubicBezTo>
                  <a:close/>
                  <a:moveTo>
                    <a:pt x="35" y="227"/>
                  </a:moveTo>
                  <a:cubicBezTo>
                    <a:pt x="35" y="227"/>
                    <a:pt x="35" y="228"/>
                    <a:pt x="36" y="229"/>
                  </a:cubicBezTo>
                  <a:cubicBezTo>
                    <a:pt x="36" y="229"/>
                    <a:pt x="37" y="229"/>
                    <a:pt x="37" y="228"/>
                  </a:cubicBezTo>
                  <a:cubicBezTo>
                    <a:pt x="36" y="228"/>
                    <a:pt x="36" y="226"/>
                    <a:pt x="35" y="227"/>
                  </a:cubicBezTo>
                  <a:close/>
                  <a:moveTo>
                    <a:pt x="28" y="228"/>
                  </a:moveTo>
                  <a:cubicBezTo>
                    <a:pt x="29" y="228"/>
                    <a:pt x="29" y="227"/>
                    <a:pt x="29" y="227"/>
                  </a:cubicBezTo>
                  <a:cubicBezTo>
                    <a:pt x="28" y="227"/>
                    <a:pt x="28" y="227"/>
                    <a:pt x="28" y="228"/>
                  </a:cubicBezTo>
                  <a:close/>
                  <a:moveTo>
                    <a:pt x="65" y="227"/>
                  </a:moveTo>
                  <a:cubicBezTo>
                    <a:pt x="65" y="227"/>
                    <a:pt x="65" y="227"/>
                    <a:pt x="65" y="227"/>
                  </a:cubicBezTo>
                  <a:cubicBezTo>
                    <a:pt x="65" y="227"/>
                    <a:pt x="65" y="227"/>
                    <a:pt x="65" y="227"/>
                  </a:cubicBezTo>
                  <a:close/>
                  <a:moveTo>
                    <a:pt x="34" y="228"/>
                  </a:moveTo>
                  <a:cubicBezTo>
                    <a:pt x="34" y="228"/>
                    <a:pt x="34" y="227"/>
                    <a:pt x="34" y="227"/>
                  </a:cubicBezTo>
                  <a:cubicBezTo>
                    <a:pt x="34" y="228"/>
                    <a:pt x="34" y="228"/>
                    <a:pt x="34" y="228"/>
                  </a:cubicBezTo>
                  <a:close/>
                  <a:moveTo>
                    <a:pt x="33" y="229"/>
                  </a:moveTo>
                  <a:cubicBezTo>
                    <a:pt x="33" y="229"/>
                    <a:pt x="34" y="229"/>
                    <a:pt x="34" y="229"/>
                  </a:cubicBezTo>
                  <a:cubicBezTo>
                    <a:pt x="33" y="229"/>
                    <a:pt x="34" y="228"/>
                    <a:pt x="33" y="228"/>
                  </a:cubicBezTo>
                  <a:cubicBezTo>
                    <a:pt x="33" y="229"/>
                    <a:pt x="33" y="229"/>
                    <a:pt x="33" y="2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00579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64"/>
            <p:cNvSpPr/>
            <p:nvPr/>
          </p:nvSpPr>
          <p:spPr>
            <a:xfrm>
              <a:off x="8842375" y="3035301"/>
              <a:ext cx="134938" cy="184150"/>
            </a:xfrm>
            <a:custGeom>
              <a:avLst/>
              <a:gdLst/>
              <a:ahLst/>
              <a:cxnLst/>
              <a:rect l="l" t="t" r="r" b="b"/>
              <a:pathLst>
                <a:path w="36" h="49" extrusionOk="0">
                  <a:moveTo>
                    <a:pt x="22" y="1"/>
                  </a:moveTo>
                  <a:cubicBezTo>
                    <a:pt x="22" y="2"/>
                    <a:pt x="22" y="1"/>
                    <a:pt x="22" y="2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4" y="2"/>
                    <a:pt x="23" y="2"/>
                    <a:pt x="24" y="2"/>
                  </a:cubicBezTo>
                  <a:cubicBezTo>
                    <a:pt x="27" y="3"/>
                    <a:pt x="29" y="4"/>
                    <a:pt x="30" y="6"/>
                  </a:cubicBezTo>
                  <a:cubicBezTo>
                    <a:pt x="33" y="8"/>
                    <a:pt x="34" y="12"/>
                    <a:pt x="35" y="16"/>
                  </a:cubicBezTo>
                  <a:cubicBezTo>
                    <a:pt x="36" y="17"/>
                    <a:pt x="36" y="19"/>
                    <a:pt x="36" y="20"/>
                  </a:cubicBezTo>
                  <a:cubicBezTo>
                    <a:pt x="36" y="22"/>
                    <a:pt x="36" y="22"/>
                    <a:pt x="36" y="24"/>
                  </a:cubicBezTo>
                  <a:cubicBezTo>
                    <a:pt x="36" y="26"/>
                    <a:pt x="36" y="27"/>
                    <a:pt x="36" y="28"/>
                  </a:cubicBezTo>
                  <a:cubicBezTo>
                    <a:pt x="36" y="29"/>
                    <a:pt x="36" y="31"/>
                    <a:pt x="35" y="32"/>
                  </a:cubicBezTo>
                  <a:cubicBezTo>
                    <a:pt x="35" y="35"/>
                    <a:pt x="33" y="39"/>
                    <a:pt x="31" y="41"/>
                  </a:cubicBezTo>
                  <a:cubicBezTo>
                    <a:pt x="29" y="44"/>
                    <a:pt x="26" y="45"/>
                    <a:pt x="24" y="47"/>
                  </a:cubicBezTo>
                  <a:cubicBezTo>
                    <a:pt x="23" y="48"/>
                    <a:pt x="24" y="49"/>
                    <a:pt x="23" y="49"/>
                  </a:cubicBezTo>
                  <a:cubicBezTo>
                    <a:pt x="22" y="49"/>
                    <a:pt x="23" y="48"/>
                    <a:pt x="23" y="47"/>
                  </a:cubicBezTo>
                  <a:cubicBezTo>
                    <a:pt x="19" y="47"/>
                    <a:pt x="16" y="48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2" y="47"/>
                    <a:pt x="12" y="47"/>
                    <a:pt x="12" y="46"/>
                  </a:cubicBezTo>
                  <a:cubicBezTo>
                    <a:pt x="10" y="45"/>
                    <a:pt x="9" y="45"/>
                    <a:pt x="8" y="44"/>
                  </a:cubicBezTo>
                  <a:cubicBezTo>
                    <a:pt x="5" y="41"/>
                    <a:pt x="4" y="38"/>
                    <a:pt x="2" y="34"/>
                  </a:cubicBezTo>
                  <a:cubicBezTo>
                    <a:pt x="2" y="33"/>
                    <a:pt x="2" y="32"/>
                    <a:pt x="1" y="31"/>
                  </a:cubicBezTo>
                  <a:cubicBezTo>
                    <a:pt x="1" y="30"/>
                    <a:pt x="0" y="29"/>
                    <a:pt x="0" y="28"/>
                  </a:cubicBezTo>
                  <a:cubicBezTo>
                    <a:pt x="0" y="27"/>
                    <a:pt x="0" y="26"/>
                    <a:pt x="0" y="25"/>
                  </a:cubicBezTo>
                  <a:cubicBezTo>
                    <a:pt x="1" y="19"/>
                    <a:pt x="2" y="14"/>
                    <a:pt x="4" y="9"/>
                  </a:cubicBezTo>
                  <a:cubicBezTo>
                    <a:pt x="6" y="7"/>
                    <a:pt x="8" y="4"/>
                    <a:pt x="10" y="2"/>
                  </a:cubicBezTo>
                  <a:cubicBezTo>
                    <a:pt x="13" y="1"/>
                    <a:pt x="19" y="0"/>
                    <a:pt x="22" y="1"/>
                  </a:cubicBezTo>
                  <a:close/>
                  <a:moveTo>
                    <a:pt x="20" y="2"/>
                  </a:moveTo>
                  <a:cubicBezTo>
                    <a:pt x="20" y="2"/>
                    <a:pt x="21" y="3"/>
                    <a:pt x="22" y="2"/>
                  </a:cubicBezTo>
                  <a:cubicBezTo>
                    <a:pt x="21" y="2"/>
                    <a:pt x="20" y="2"/>
                    <a:pt x="20" y="2"/>
                  </a:cubicBezTo>
                  <a:close/>
                  <a:moveTo>
                    <a:pt x="15" y="6"/>
                  </a:moveTo>
                  <a:cubicBezTo>
                    <a:pt x="15" y="5"/>
                    <a:pt x="16" y="5"/>
                    <a:pt x="16" y="4"/>
                  </a:cubicBezTo>
                  <a:cubicBezTo>
                    <a:pt x="16" y="4"/>
                    <a:pt x="16" y="4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2"/>
                    <a:pt x="15" y="5"/>
                    <a:pt x="15" y="6"/>
                  </a:cubicBezTo>
                  <a:close/>
                  <a:moveTo>
                    <a:pt x="14" y="3"/>
                  </a:moveTo>
                  <a:cubicBezTo>
                    <a:pt x="14" y="3"/>
                    <a:pt x="15" y="3"/>
                    <a:pt x="15" y="3"/>
                  </a:cubicBezTo>
                  <a:cubicBezTo>
                    <a:pt x="15" y="3"/>
                    <a:pt x="14" y="3"/>
                    <a:pt x="14" y="3"/>
                  </a:cubicBezTo>
                  <a:close/>
                  <a:moveTo>
                    <a:pt x="19" y="4"/>
                  </a:moveTo>
                  <a:cubicBezTo>
                    <a:pt x="19" y="4"/>
                    <a:pt x="20" y="5"/>
                    <a:pt x="20" y="4"/>
                  </a:cubicBezTo>
                  <a:cubicBezTo>
                    <a:pt x="20" y="4"/>
                    <a:pt x="20" y="3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lose/>
                  <a:moveTo>
                    <a:pt x="26" y="6"/>
                  </a:moveTo>
                  <a:cubicBezTo>
                    <a:pt x="29" y="5"/>
                    <a:pt x="30" y="9"/>
                    <a:pt x="32" y="10"/>
                  </a:cubicBezTo>
                  <a:cubicBezTo>
                    <a:pt x="30" y="7"/>
                    <a:pt x="27" y="3"/>
                    <a:pt x="23" y="3"/>
                  </a:cubicBezTo>
                  <a:cubicBezTo>
                    <a:pt x="24" y="4"/>
                    <a:pt x="25" y="5"/>
                    <a:pt x="26" y="6"/>
                  </a:cubicBezTo>
                  <a:close/>
                  <a:moveTo>
                    <a:pt x="13" y="6"/>
                  </a:moveTo>
                  <a:cubicBezTo>
                    <a:pt x="13" y="5"/>
                    <a:pt x="13" y="5"/>
                    <a:pt x="14" y="4"/>
                  </a:cubicBezTo>
                  <a:cubicBezTo>
                    <a:pt x="13" y="4"/>
                    <a:pt x="12" y="5"/>
                    <a:pt x="13" y="6"/>
                  </a:cubicBezTo>
                  <a:close/>
                  <a:moveTo>
                    <a:pt x="20" y="7"/>
                  </a:moveTo>
                  <a:cubicBezTo>
                    <a:pt x="21" y="6"/>
                    <a:pt x="22" y="6"/>
                    <a:pt x="23" y="5"/>
                  </a:cubicBezTo>
                  <a:cubicBezTo>
                    <a:pt x="22" y="5"/>
                    <a:pt x="22" y="4"/>
                    <a:pt x="21" y="4"/>
                  </a:cubicBezTo>
                  <a:cubicBezTo>
                    <a:pt x="21" y="5"/>
                    <a:pt x="20" y="6"/>
                    <a:pt x="20" y="7"/>
                  </a:cubicBezTo>
                  <a:close/>
                  <a:moveTo>
                    <a:pt x="11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6"/>
                    <a:pt x="7" y="7"/>
                    <a:pt x="7" y="9"/>
                  </a:cubicBezTo>
                  <a:cubicBezTo>
                    <a:pt x="9" y="8"/>
                    <a:pt x="9" y="6"/>
                    <a:pt x="11" y="5"/>
                  </a:cubicBezTo>
                  <a:close/>
                  <a:moveTo>
                    <a:pt x="19" y="6"/>
                  </a:moveTo>
                  <a:cubicBezTo>
                    <a:pt x="19" y="6"/>
                    <a:pt x="19" y="5"/>
                    <a:pt x="19" y="5"/>
                  </a:cubicBezTo>
                  <a:cubicBezTo>
                    <a:pt x="18" y="5"/>
                    <a:pt x="18" y="5"/>
                    <a:pt x="19" y="6"/>
                  </a:cubicBezTo>
                  <a:close/>
                  <a:moveTo>
                    <a:pt x="13" y="7"/>
                  </a:moveTo>
                  <a:cubicBezTo>
                    <a:pt x="14" y="7"/>
                    <a:pt x="14" y="5"/>
                    <a:pt x="14" y="5"/>
                  </a:cubicBezTo>
                  <a:cubicBezTo>
                    <a:pt x="14" y="5"/>
                    <a:pt x="13" y="6"/>
                    <a:pt x="13" y="7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3" y="8"/>
                    <a:pt x="14" y="10"/>
                    <a:pt x="14" y="10"/>
                  </a:cubicBezTo>
                  <a:cubicBezTo>
                    <a:pt x="15" y="9"/>
                    <a:pt x="16" y="7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6"/>
                    <a:pt x="15" y="7"/>
                    <a:pt x="14" y="7"/>
                  </a:cubicBezTo>
                  <a:close/>
                  <a:moveTo>
                    <a:pt x="24" y="6"/>
                  </a:moveTo>
                  <a:cubicBezTo>
                    <a:pt x="23" y="7"/>
                    <a:pt x="23" y="8"/>
                    <a:pt x="24" y="9"/>
                  </a:cubicBezTo>
                  <a:cubicBezTo>
                    <a:pt x="24" y="9"/>
                    <a:pt x="24" y="8"/>
                    <a:pt x="24" y="8"/>
                  </a:cubicBezTo>
                  <a:cubicBezTo>
                    <a:pt x="25" y="8"/>
                    <a:pt x="25" y="8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1"/>
                    <a:pt x="25" y="12"/>
                    <a:pt x="25" y="13"/>
                  </a:cubicBezTo>
                  <a:cubicBezTo>
                    <a:pt x="26" y="13"/>
                    <a:pt x="26" y="12"/>
                    <a:pt x="27" y="12"/>
                  </a:cubicBezTo>
                  <a:cubicBezTo>
                    <a:pt x="26" y="10"/>
                    <a:pt x="25" y="9"/>
                    <a:pt x="26" y="7"/>
                  </a:cubicBezTo>
                  <a:cubicBezTo>
                    <a:pt x="25" y="7"/>
                    <a:pt x="25" y="6"/>
                    <a:pt x="24" y="6"/>
                  </a:cubicBezTo>
                  <a:close/>
                  <a:moveTo>
                    <a:pt x="11" y="8"/>
                  </a:move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1" y="7"/>
                    <a:pt x="11" y="8"/>
                  </a:cubicBezTo>
                  <a:close/>
                  <a:moveTo>
                    <a:pt x="17" y="8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8"/>
                  </a:cubicBezTo>
                  <a:close/>
                  <a:moveTo>
                    <a:pt x="9" y="9"/>
                  </a:moveTo>
                  <a:cubicBezTo>
                    <a:pt x="10" y="9"/>
                    <a:pt x="10" y="8"/>
                    <a:pt x="10" y="7"/>
                  </a:cubicBezTo>
                  <a:cubicBezTo>
                    <a:pt x="10" y="7"/>
                    <a:pt x="9" y="8"/>
                    <a:pt x="9" y="9"/>
                  </a:cubicBezTo>
                  <a:close/>
                  <a:moveTo>
                    <a:pt x="21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1" y="7"/>
                    <a:pt x="21" y="7"/>
                    <a:pt x="21" y="8"/>
                  </a:cubicBezTo>
                  <a:close/>
                  <a:moveTo>
                    <a:pt x="29" y="9"/>
                  </a:moveTo>
                  <a:cubicBezTo>
                    <a:pt x="29" y="10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30" y="10"/>
                    <a:pt x="30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0" y="13"/>
                    <a:pt x="32" y="13"/>
                    <a:pt x="32" y="14"/>
                  </a:cubicBezTo>
                  <a:cubicBezTo>
                    <a:pt x="32" y="14"/>
                    <a:pt x="32" y="14"/>
                    <a:pt x="32" y="15"/>
                  </a:cubicBezTo>
                  <a:cubicBezTo>
                    <a:pt x="32" y="15"/>
                    <a:pt x="33" y="16"/>
                    <a:pt x="33" y="16"/>
                  </a:cubicBezTo>
                  <a:cubicBezTo>
                    <a:pt x="34" y="18"/>
                    <a:pt x="34" y="19"/>
                    <a:pt x="35" y="20"/>
                  </a:cubicBezTo>
                  <a:cubicBezTo>
                    <a:pt x="35" y="14"/>
                    <a:pt x="31" y="10"/>
                    <a:pt x="28" y="7"/>
                  </a:cubicBezTo>
                  <a:cubicBezTo>
                    <a:pt x="28" y="8"/>
                    <a:pt x="29" y="9"/>
                    <a:pt x="29" y="9"/>
                  </a:cubicBezTo>
                  <a:close/>
                  <a:moveTo>
                    <a:pt x="17" y="9"/>
                  </a:moveTo>
                  <a:cubicBezTo>
                    <a:pt x="16" y="9"/>
                    <a:pt x="17" y="8"/>
                    <a:pt x="16" y="8"/>
                  </a:cubicBezTo>
                  <a:cubicBezTo>
                    <a:pt x="16" y="9"/>
                    <a:pt x="15" y="10"/>
                    <a:pt x="16" y="10"/>
                  </a:cubicBezTo>
                  <a:cubicBezTo>
                    <a:pt x="14" y="11"/>
                    <a:pt x="15" y="13"/>
                    <a:pt x="16" y="13"/>
                  </a:cubicBezTo>
                  <a:cubicBezTo>
                    <a:pt x="17" y="12"/>
                    <a:pt x="16" y="11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7"/>
                    <a:pt x="17" y="8"/>
                    <a:pt x="17" y="9"/>
                  </a:cubicBezTo>
                  <a:close/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0" y="8"/>
                    <a:pt x="11" y="9"/>
                  </a:cubicBezTo>
                  <a:close/>
                  <a:moveTo>
                    <a:pt x="11" y="10"/>
                  </a:moveTo>
                  <a:cubicBezTo>
                    <a:pt x="12" y="10"/>
                    <a:pt x="12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1" y="9"/>
                    <a:pt x="11" y="10"/>
                  </a:cubicBezTo>
                  <a:close/>
                  <a:moveTo>
                    <a:pt x="22" y="10"/>
                  </a:moveTo>
                  <a:cubicBezTo>
                    <a:pt x="23" y="10"/>
                    <a:pt x="23" y="9"/>
                    <a:pt x="22" y="8"/>
                  </a:cubicBezTo>
                  <a:cubicBezTo>
                    <a:pt x="21" y="9"/>
                    <a:pt x="22" y="10"/>
                    <a:pt x="22" y="10"/>
                  </a:cubicBezTo>
                  <a:close/>
                  <a:moveTo>
                    <a:pt x="20" y="10"/>
                  </a:moveTo>
                  <a:cubicBezTo>
                    <a:pt x="21" y="10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lose/>
                  <a:moveTo>
                    <a:pt x="19" y="9"/>
                  </a:move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2"/>
                    <a:pt x="19" y="13"/>
                  </a:cubicBezTo>
                  <a:cubicBezTo>
                    <a:pt x="19" y="12"/>
                    <a:pt x="19" y="12"/>
                    <a:pt x="20" y="11"/>
                  </a:cubicBezTo>
                  <a:cubicBezTo>
                    <a:pt x="20" y="11"/>
                    <a:pt x="19" y="11"/>
                    <a:pt x="19" y="10"/>
                  </a:cubicBezTo>
                  <a:cubicBezTo>
                    <a:pt x="18" y="10"/>
                    <a:pt x="20" y="10"/>
                    <a:pt x="19" y="9"/>
                  </a:cubicBezTo>
                  <a:close/>
                  <a:moveTo>
                    <a:pt x="13" y="13"/>
                  </a:moveTo>
                  <a:cubicBezTo>
                    <a:pt x="14" y="12"/>
                    <a:pt x="14" y="10"/>
                    <a:pt x="13" y="9"/>
                  </a:cubicBezTo>
                  <a:cubicBezTo>
                    <a:pt x="11" y="10"/>
                    <a:pt x="12" y="13"/>
                    <a:pt x="13" y="13"/>
                  </a:cubicBezTo>
                  <a:close/>
                  <a:moveTo>
                    <a:pt x="8" y="11"/>
                  </a:moveTo>
                  <a:cubicBezTo>
                    <a:pt x="9" y="11"/>
                    <a:pt x="9" y="10"/>
                    <a:pt x="9" y="10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8" y="10"/>
                    <a:pt x="8" y="11"/>
                    <a:pt x="8" y="11"/>
                  </a:cubicBezTo>
                  <a:close/>
                  <a:moveTo>
                    <a:pt x="4" y="14"/>
                  </a:moveTo>
                  <a:cubicBezTo>
                    <a:pt x="4" y="13"/>
                    <a:pt x="5" y="11"/>
                    <a:pt x="6" y="10"/>
                  </a:cubicBezTo>
                  <a:cubicBezTo>
                    <a:pt x="5" y="11"/>
                    <a:pt x="4" y="13"/>
                    <a:pt x="4" y="14"/>
                  </a:cubicBezTo>
                  <a:close/>
                  <a:moveTo>
                    <a:pt x="21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10"/>
                    <a:pt x="21" y="10"/>
                    <a:pt x="21" y="11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2"/>
                    <a:pt x="24" y="11"/>
                  </a:cubicBez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2"/>
                    <a:pt x="23" y="12"/>
                  </a:cubicBezTo>
                  <a:close/>
                  <a:moveTo>
                    <a:pt x="9" y="14"/>
                  </a:moveTo>
                  <a:cubicBezTo>
                    <a:pt x="10" y="13"/>
                    <a:pt x="11" y="12"/>
                    <a:pt x="10" y="11"/>
                  </a:cubicBezTo>
                  <a:cubicBezTo>
                    <a:pt x="10" y="12"/>
                    <a:pt x="8" y="13"/>
                    <a:pt x="9" y="14"/>
                  </a:cubicBezTo>
                  <a:close/>
                  <a:moveTo>
                    <a:pt x="30" y="16"/>
                  </a:moveTo>
                  <a:cubicBezTo>
                    <a:pt x="30" y="16"/>
                    <a:pt x="30" y="15"/>
                    <a:pt x="31" y="15"/>
                  </a:cubicBezTo>
                  <a:cubicBezTo>
                    <a:pt x="30" y="14"/>
                    <a:pt x="30" y="12"/>
                    <a:pt x="28" y="11"/>
                  </a:cubicBezTo>
                  <a:cubicBezTo>
                    <a:pt x="29" y="13"/>
                    <a:pt x="29" y="14"/>
                    <a:pt x="30" y="16"/>
                  </a:cubicBezTo>
                  <a:close/>
                  <a:moveTo>
                    <a:pt x="21" y="12"/>
                  </a:moveTo>
                  <a:cubicBezTo>
                    <a:pt x="22" y="13"/>
                    <a:pt x="22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lose/>
                  <a:moveTo>
                    <a:pt x="19" y="14"/>
                  </a:moveTo>
                  <a:cubicBezTo>
                    <a:pt x="19" y="13"/>
                    <a:pt x="20" y="13"/>
                    <a:pt x="20" y="12"/>
                  </a:cubicBezTo>
                  <a:cubicBezTo>
                    <a:pt x="20" y="12"/>
                    <a:pt x="19" y="13"/>
                    <a:pt x="19" y="14"/>
                  </a:cubicBezTo>
                  <a:close/>
                  <a:moveTo>
                    <a:pt x="14" y="15"/>
                  </a:moveTo>
                  <a:cubicBezTo>
                    <a:pt x="15" y="15"/>
                    <a:pt x="15" y="15"/>
                    <a:pt x="15" y="14"/>
                  </a:cubicBezTo>
                  <a:cubicBezTo>
                    <a:pt x="15" y="13"/>
                    <a:pt x="15" y="13"/>
                    <a:pt x="14" y="12"/>
                  </a:cubicBezTo>
                  <a:cubicBezTo>
                    <a:pt x="14" y="14"/>
                    <a:pt x="13" y="15"/>
                    <a:pt x="14" y="15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5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7" y="13"/>
                    <a:pt x="18" y="12"/>
                    <a:pt x="17" y="12"/>
                  </a:cubicBezTo>
                  <a:cubicBezTo>
                    <a:pt x="17" y="13"/>
                    <a:pt x="16" y="13"/>
                    <a:pt x="16" y="14"/>
                  </a:cubicBezTo>
                  <a:close/>
                  <a:moveTo>
                    <a:pt x="24" y="15"/>
                  </a:moveTo>
                  <a:cubicBezTo>
                    <a:pt x="25" y="14"/>
                    <a:pt x="25" y="13"/>
                    <a:pt x="24" y="13"/>
                  </a:cubicBezTo>
                  <a:cubicBezTo>
                    <a:pt x="24" y="13"/>
                    <a:pt x="24" y="14"/>
                    <a:pt x="24" y="15"/>
                  </a:cubicBezTo>
                  <a:close/>
                  <a:moveTo>
                    <a:pt x="20" y="15"/>
                  </a:moveTo>
                  <a:cubicBezTo>
                    <a:pt x="21" y="14"/>
                    <a:pt x="21" y="13"/>
                    <a:pt x="20" y="13"/>
                  </a:cubicBezTo>
                  <a:cubicBezTo>
                    <a:pt x="20" y="13"/>
                    <a:pt x="19" y="15"/>
                    <a:pt x="20" y="15"/>
                  </a:cubicBezTo>
                  <a:close/>
                  <a:moveTo>
                    <a:pt x="12" y="15"/>
                  </a:moveTo>
                  <a:cubicBezTo>
                    <a:pt x="12" y="14"/>
                    <a:pt x="12" y="14"/>
                    <a:pt x="11" y="13"/>
                  </a:cubicBezTo>
                  <a:cubicBezTo>
                    <a:pt x="12" y="14"/>
                    <a:pt x="11" y="14"/>
                    <a:pt x="12" y="15"/>
                  </a:cubicBezTo>
                  <a:close/>
                  <a:moveTo>
                    <a:pt x="27" y="15"/>
                  </a:moveTo>
                  <a:cubicBezTo>
                    <a:pt x="27" y="15"/>
                    <a:pt x="27" y="14"/>
                    <a:pt x="28" y="14"/>
                  </a:cubicBezTo>
                  <a:cubicBezTo>
                    <a:pt x="27" y="14"/>
                    <a:pt x="28" y="13"/>
                    <a:pt x="27" y="13"/>
                  </a:cubicBezTo>
                  <a:cubicBezTo>
                    <a:pt x="27" y="14"/>
                    <a:pt x="26" y="14"/>
                    <a:pt x="27" y="15"/>
                  </a:cubicBezTo>
                  <a:close/>
                  <a:moveTo>
                    <a:pt x="11" y="17"/>
                  </a:moveTo>
                  <a:cubicBezTo>
                    <a:pt x="11" y="16"/>
                    <a:pt x="12" y="16"/>
                    <a:pt x="12" y="15"/>
                  </a:cubicBezTo>
                  <a:cubicBezTo>
                    <a:pt x="11" y="15"/>
                    <a:pt x="11" y="14"/>
                    <a:pt x="10" y="13"/>
                  </a:cubicBezTo>
                  <a:cubicBezTo>
                    <a:pt x="9" y="14"/>
                    <a:pt x="10" y="16"/>
                    <a:pt x="11" y="17"/>
                  </a:cubicBezTo>
                  <a:close/>
                  <a:moveTo>
                    <a:pt x="24" y="15"/>
                  </a:moveTo>
                  <a:cubicBezTo>
                    <a:pt x="24" y="15"/>
                    <a:pt x="24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4"/>
                    <a:pt x="25" y="14"/>
                  </a:cubicBezTo>
                  <a:cubicBezTo>
                    <a:pt x="25" y="14"/>
                    <a:pt x="25" y="15"/>
                    <a:pt x="24" y="15"/>
                  </a:cubicBezTo>
                  <a:close/>
                  <a:moveTo>
                    <a:pt x="5" y="15"/>
                  </a:moveTo>
                  <a:cubicBezTo>
                    <a:pt x="5" y="15"/>
                    <a:pt x="5" y="15"/>
                    <a:pt x="5" y="14"/>
                  </a:cubicBezTo>
                  <a:cubicBezTo>
                    <a:pt x="5" y="15"/>
                    <a:pt x="4" y="15"/>
                    <a:pt x="5" y="15"/>
                  </a:cubicBezTo>
                  <a:close/>
                  <a:moveTo>
                    <a:pt x="7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6" y="15"/>
                    <a:pt x="7" y="15"/>
                  </a:cubicBezTo>
                  <a:close/>
                  <a:moveTo>
                    <a:pt x="18" y="15"/>
                  </a:moveTo>
                  <a:cubicBezTo>
                    <a:pt x="18" y="16"/>
                    <a:pt x="17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9" y="17"/>
                    <a:pt x="19" y="17"/>
                    <a:pt x="20" y="16"/>
                  </a:cubicBezTo>
                  <a:cubicBezTo>
                    <a:pt x="19" y="16"/>
                    <a:pt x="19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7" y="18"/>
                  </a:moveTo>
                  <a:cubicBezTo>
                    <a:pt x="8" y="17"/>
                    <a:pt x="9" y="1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6" y="17"/>
                    <a:pt x="7" y="18"/>
                  </a:cubicBezTo>
                  <a:close/>
                  <a:moveTo>
                    <a:pt x="21" y="16"/>
                  </a:moveTo>
                  <a:cubicBezTo>
                    <a:pt x="21" y="16"/>
                    <a:pt x="22" y="16"/>
                    <a:pt x="22" y="15"/>
                  </a:cubicBezTo>
                  <a:cubicBezTo>
                    <a:pt x="22" y="15"/>
                    <a:pt x="22" y="15"/>
                    <a:pt x="21" y="15"/>
                  </a:cubicBezTo>
                  <a:cubicBezTo>
                    <a:pt x="21" y="15"/>
                    <a:pt x="20" y="16"/>
                    <a:pt x="21" y="16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6" y="16"/>
                    <a:pt x="16" y="15"/>
                    <a:pt x="15" y="15"/>
                  </a:cubicBezTo>
                  <a:cubicBezTo>
                    <a:pt x="15" y="15"/>
                    <a:pt x="15" y="16"/>
                    <a:pt x="15" y="17"/>
                  </a:cubicBezTo>
                  <a:close/>
                  <a:moveTo>
                    <a:pt x="29" y="16"/>
                  </a:moveTo>
                  <a:cubicBezTo>
                    <a:pt x="28" y="16"/>
                    <a:pt x="28" y="15"/>
                    <a:pt x="28" y="15"/>
                  </a:cubicBezTo>
                  <a:cubicBezTo>
                    <a:pt x="27" y="16"/>
                    <a:pt x="28" y="18"/>
                    <a:pt x="29" y="16"/>
                  </a:cubicBezTo>
                  <a:close/>
                  <a:moveTo>
                    <a:pt x="3" y="20"/>
                  </a:moveTo>
                  <a:cubicBezTo>
                    <a:pt x="4" y="19"/>
                    <a:pt x="4" y="16"/>
                    <a:pt x="3" y="15"/>
                  </a:cubicBezTo>
                  <a:cubicBezTo>
                    <a:pt x="3" y="17"/>
                    <a:pt x="2" y="18"/>
                    <a:pt x="3" y="20"/>
                  </a:cubicBezTo>
                  <a:close/>
                  <a:moveTo>
                    <a:pt x="13" y="18"/>
                  </a:moveTo>
                  <a:cubicBezTo>
                    <a:pt x="14" y="17"/>
                    <a:pt x="13" y="16"/>
                    <a:pt x="13" y="15"/>
                  </a:cubicBezTo>
                  <a:cubicBezTo>
                    <a:pt x="12" y="16"/>
                    <a:pt x="11" y="18"/>
                    <a:pt x="12" y="19"/>
                  </a:cubicBezTo>
                  <a:cubicBezTo>
                    <a:pt x="13" y="18"/>
                    <a:pt x="12" y="17"/>
                    <a:pt x="13" y="16"/>
                  </a:cubicBezTo>
                  <a:cubicBezTo>
                    <a:pt x="13" y="17"/>
                    <a:pt x="13" y="17"/>
                    <a:pt x="13" y="18"/>
                  </a:cubicBezTo>
                  <a:close/>
                  <a:moveTo>
                    <a:pt x="22" y="18"/>
                  </a:moveTo>
                  <a:cubicBezTo>
                    <a:pt x="22" y="17"/>
                    <a:pt x="22" y="17"/>
                    <a:pt x="23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7"/>
                    <a:pt x="21" y="17"/>
                    <a:pt x="22" y="18"/>
                  </a:cubicBezTo>
                  <a:close/>
                  <a:moveTo>
                    <a:pt x="24" y="17"/>
                  </a:moveTo>
                  <a:cubicBezTo>
                    <a:pt x="24" y="17"/>
                    <a:pt x="24" y="16"/>
                    <a:pt x="24" y="16"/>
                  </a:cubicBezTo>
                  <a:cubicBezTo>
                    <a:pt x="24" y="17"/>
                    <a:pt x="24" y="17"/>
                    <a:pt x="24" y="17"/>
                  </a:cubicBezTo>
                  <a:close/>
                  <a:moveTo>
                    <a:pt x="26" y="17"/>
                  </a:moveTo>
                  <a:cubicBezTo>
                    <a:pt x="26" y="17"/>
                    <a:pt x="27" y="16"/>
                    <a:pt x="26" y="16"/>
                  </a:cubicBezTo>
                  <a:cubicBezTo>
                    <a:pt x="26" y="17"/>
                    <a:pt x="25" y="17"/>
                    <a:pt x="26" y="17"/>
                  </a:cubicBezTo>
                  <a:close/>
                  <a:moveTo>
                    <a:pt x="8" y="18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0"/>
                    <a:pt x="10" y="19"/>
                    <a:pt x="10" y="18"/>
                  </a:cubicBezTo>
                  <a:cubicBezTo>
                    <a:pt x="9" y="18"/>
                    <a:pt x="9" y="17"/>
                    <a:pt x="9" y="16"/>
                  </a:cubicBezTo>
                  <a:cubicBezTo>
                    <a:pt x="9" y="17"/>
                    <a:pt x="8" y="17"/>
                    <a:pt x="8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2" y="18"/>
                    <a:pt x="32" y="18"/>
                  </a:cubicBezTo>
                  <a:cubicBezTo>
                    <a:pt x="32" y="17"/>
                    <a:pt x="32" y="17"/>
                    <a:pt x="31" y="16"/>
                  </a:cubicBezTo>
                  <a:cubicBezTo>
                    <a:pt x="31" y="17"/>
                    <a:pt x="30" y="18"/>
                    <a:pt x="31" y="18"/>
                  </a:cubicBezTo>
                  <a:close/>
                  <a:moveTo>
                    <a:pt x="19" y="19"/>
                  </a:moveTo>
                  <a:cubicBezTo>
                    <a:pt x="20" y="19"/>
                    <a:pt x="21" y="18"/>
                    <a:pt x="20" y="17"/>
                  </a:cubicBezTo>
                  <a:cubicBezTo>
                    <a:pt x="20" y="18"/>
                    <a:pt x="19" y="19"/>
                    <a:pt x="19" y="19"/>
                  </a:cubicBezTo>
                  <a:close/>
                  <a:moveTo>
                    <a:pt x="22" y="18"/>
                  </a:moveTo>
                  <a:cubicBezTo>
                    <a:pt x="22" y="19"/>
                    <a:pt x="22" y="19"/>
                    <a:pt x="23" y="19"/>
                  </a:cubicBezTo>
                  <a:cubicBezTo>
                    <a:pt x="23" y="19"/>
                    <a:pt x="23" y="18"/>
                    <a:pt x="23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3" y="18"/>
                    <a:pt x="22" y="18"/>
                    <a:pt x="22" y="18"/>
                  </a:cubicBezTo>
                  <a:close/>
                  <a:moveTo>
                    <a:pt x="26" y="19"/>
                  </a:moveTo>
                  <a:cubicBezTo>
                    <a:pt x="27" y="19"/>
                    <a:pt x="26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ubicBezTo>
                    <a:pt x="27" y="18"/>
                    <a:pt x="26" y="18"/>
                    <a:pt x="26" y="19"/>
                  </a:cubicBezTo>
                  <a:close/>
                  <a:moveTo>
                    <a:pt x="28" y="18"/>
                  </a:moveTo>
                  <a:cubicBezTo>
                    <a:pt x="28" y="18"/>
                    <a:pt x="29" y="19"/>
                    <a:pt x="29" y="19"/>
                  </a:cubicBezTo>
                  <a:cubicBezTo>
                    <a:pt x="30" y="18"/>
                    <a:pt x="29" y="16"/>
                    <a:pt x="28" y="18"/>
                  </a:cubicBezTo>
                  <a:close/>
                  <a:moveTo>
                    <a:pt x="14" y="19"/>
                  </a:moveTo>
                  <a:cubicBezTo>
                    <a:pt x="14" y="19"/>
                    <a:pt x="14" y="19"/>
                    <a:pt x="14" y="20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3" y="20"/>
                    <a:pt x="13" y="21"/>
                    <a:pt x="14" y="22"/>
                  </a:cubicBezTo>
                  <a:cubicBezTo>
                    <a:pt x="14" y="21"/>
                    <a:pt x="15" y="20"/>
                    <a:pt x="15" y="19"/>
                  </a:cubicBezTo>
                  <a:cubicBezTo>
                    <a:pt x="15" y="19"/>
                    <a:pt x="15" y="18"/>
                    <a:pt x="14" y="18"/>
                  </a:cubicBezTo>
                  <a:cubicBezTo>
                    <a:pt x="14" y="18"/>
                    <a:pt x="13" y="18"/>
                    <a:pt x="14" y="19"/>
                  </a:cubicBezTo>
                  <a:close/>
                  <a:moveTo>
                    <a:pt x="16" y="19"/>
                  </a:moveTo>
                  <a:cubicBezTo>
                    <a:pt x="17" y="20"/>
                    <a:pt x="16" y="20"/>
                    <a:pt x="17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8"/>
                    <a:pt x="17" y="18"/>
                  </a:cubicBezTo>
                  <a:cubicBezTo>
                    <a:pt x="17" y="18"/>
                    <a:pt x="17" y="19"/>
                    <a:pt x="16" y="19"/>
                  </a:cubicBezTo>
                  <a:close/>
                  <a:moveTo>
                    <a:pt x="6" y="19"/>
                  </a:move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6" y="19"/>
                    <a:pt x="6" y="19"/>
                  </a:cubicBezTo>
                  <a:close/>
                  <a:moveTo>
                    <a:pt x="20" y="20"/>
                  </a:moveTo>
                  <a:cubicBezTo>
                    <a:pt x="20" y="20"/>
                    <a:pt x="21" y="20"/>
                    <a:pt x="21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20" y="21"/>
                    <a:pt x="20" y="21"/>
                    <a:pt x="21" y="22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2" y="20"/>
                    <a:pt x="21" y="19"/>
                    <a:pt x="21" y="19"/>
                  </a:cubicBezTo>
                  <a:cubicBezTo>
                    <a:pt x="21" y="19"/>
                    <a:pt x="21" y="18"/>
                    <a:pt x="21" y="18"/>
                  </a:cubicBezTo>
                  <a:cubicBezTo>
                    <a:pt x="21" y="19"/>
                    <a:pt x="20" y="19"/>
                    <a:pt x="20" y="20"/>
                  </a:cubicBezTo>
                  <a:close/>
                  <a:moveTo>
                    <a:pt x="28" y="21"/>
                  </a:moveTo>
                  <a:cubicBezTo>
                    <a:pt x="28" y="20"/>
                    <a:pt x="28" y="19"/>
                    <a:pt x="27" y="19"/>
                  </a:cubicBezTo>
                  <a:cubicBezTo>
                    <a:pt x="27" y="20"/>
                    <a:pt x="28" y="20"/>
                    <a:pt x="28" y="21"/>
                  </a:cubicBezTo>
                  <a:close/>
                  <a:moveTo>
                    <a:pt x="31" y="19"/>
                  </a:moveTo>
                  <a:cubicBezTo>
                    <a:pt x="32" y="19"/>
                    <a:pt x="32" y="19"/>
                    <a:pt x="32" y="19"/>
                  </a:cubicBezTo>
                  <a:cubicBezTo>
                    <a:pt x="31" y="19"/>
                    <a:pt x="31" y="19"/>
                    <a:pt x="31" y="19"/>
                  </a:cubicBezTo>
                  <a:close/>
                  <a:moveTo>
                    <a:pt x="24" y="21"/>
                  </a:moveTo>
                  <a:cubicBezTo>
                    <a:pt x="24" y="20"/>
                    <a:pt x="25" y="20"/>
                    <a:pt x="24" y="19"/>
                  </a:cubicBezTo>
                  <a:cubicBezTo>
                    <a:pt x="24" y="20"/>
                    <a:pt x="23" y="21"/>
                    <a:pt x="24" y="21"/>
                  </a:cubicBezTo>
                  <a:close/>
                  <a:moveTo>
                    <a:pt x="27" y="20"/>
                  </a:moveTo>
                  <a:cubicBezTo>
                    <a:pt x="27" y="20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lose/>
                  <a:moveTo>
                    <a:pt x="11" y="23"/>
                  </a:moveTo>
                  <a:cubicBezTo>
                    <a:pt x="11" y="22"/>
                    <a:pt x="11" y="22"/>
                    <a:pt x="11" y="21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9" y="22"/>
                    <a:pt x="11" y="23"/>
                  </a:cubicBezTo>
                  <a:close/>
                  <a:moveTo>
                    <a:pt x="7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6" y="20"/>
                    <a:pt x="7" y="20"/>
                  </a:cubicBezTo>
                  <a:close/>
                  <a:moveTo>
                    <a:pt x="33" y="22"/>
                  </a:moveTo>
                  <a:cubicBezTo>
                    <a:pt x="33" y="21"/>
                    <a:pt x="33" y="20"/>
                    <a:pt x="32" y="20"/>
                  </a:cubicBezTo>
                  <a:cubicBezTo>
                    <a:pt x="32" y="20"/>
                    <a:pt x="32" y="22"/>
                    <a:pt x="33" y="22"/>
                  </a:cubicBezTo>
                  <a:close/>
                  <a:moveTo>
                    <a:pt x="12" y="21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2" y="21"/>
                  </a:cubicBezTo>
                  <a:close/>
                  <a:moveTo>
                    <a:pt x="15" y="22"/>
                  </a:moveTo>
                  <a:cubicBezTo>
                    <a:pt x="15" y="22"/>
                    <a:pt x="15" y="23"/>
                    <a:pt x="16" y="23"/>
                  </a:cubicBezTo>
                  <a:cubicBezTo>
                    <a:pt x="16" y="22"/>
                    <a:pt x="16" y="22"/>
                    <a:pt x="17" y="22"/>
                  </a:cubicBezTo>
                  <a:cubicBezTo>
                    <a:pt x="16" y="21"/>
                    <a:pt x="16" y="21"/>
                    <a:pt x="16" y="20"/>
                  </a:cubicBezTo>
                  <a:cubicBezTo>
                    <a:pt x="15" y="21"/>
                    <a:pt x="15" y="21"/>
                    <a:pt x="15" y="22"/>
                  </a:cubicBezTo>
                  <a:close/>
                  <a:moveTo>
                    <a:pt x="18" y="22"/>
                  </a:move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1"/>
                    <a:pt x="18" y="22"/>
                  </a:cubicBezTo>
                  <a:close/>
                  <a:moveTo>
                    <a:pt x="30" y="22"/>
                  </a:moveTo>
                  <a:cubicBezTo>
                    <a:pt x="30" y="21"/>
                    <a:pt x="30" y="20"/>
                    <a:pt x="30" y="20"/>
                  </a:cubicBezTo>
                  <a:cubicBezTo>
                    <a:pt x="30" y="21"/>
                    <a:pt x="30" y="21"/>
                    <a:pt x="30" y="22"/>
                  </a:cubicBezTo>
                  <a:close/>
                  <a:moveTo>
                    <a:pt x="8" y="22"/>
                  </a:moveTo>
                  <a:cubicBezTo>
                    <a:pt x="8" y="21"/>
                    <a:pt x="7" y="21"/>
                    <a:pt x="7" y="20"/>
                  </a:cubicBezTo>
                  <a:cubicBezTo>
                    <a:pt x="7" y="21"/>
                    <a:pt x="7" y="22"/>
                    <a:pt x="8" y="22"/>
                  </a:cubicBezTo>
                  <a:close/>
                  <a:moveTo>
                    <a:pt x="22" y="23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3" y="24"/>
                    <a:pt x="23" y="23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2"/>
                    <a:pt x="22" y="23"/>
                    <a:pt x="22" y="23"/>
                  </a:cubicBezTo>
                  <a:close/>
                  <a:moveTo>
                    <a:pt x="26" y="25"/>
                  </a:moveTo>
                  <a:cubicBezTo>
                    <a:pt x="26" y="25"/>
                    <a:pt x="26" y="24"/>
                    <a:pt x="26" y="24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3" y="21"/>
                    <a:pt x="26" y="24"/>
                    <a:pt x="26" y="25"/>
                  </a:cubicBezTo>
                  <a:close/>
                  <a:moveTo>
                    <a:pt x="29" y="24"/>
                  </a:moveTo>
                  <a:cubicBezTo>
                    <a:pt x="30" y="23"/>
                    <a:pt x="30" y="22"/>
                    <a:pt x="29" y="22"/>
                  </a:cubicBezTo>
                  <a:cubicBezTo>
                    <a:pt x="28" y="22"/>
                    <a:pt x="29" y="23"/>
                    <a:pt x="29" y="24"/>
                  </a:cubicBezTo>
                  <a:close/>
                  <a:moveTo>
                    <a:pt x="6" y="23"/>
                  </a:moveTo>
                  <a:cubicBezTo>
                    <a:pt x="6" y="23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3"/>
                  </a:cubicBezTo>
                  <a:close/>
                  <a:moveTo>
                    <a:pt x="13" y="23"/>
                  </a:moveTo>
                  <a:cubicBezTo>
                    <a:pt x="13" y="23"/>
                    <a:pt x="13" y="22"/>
                    <a:pt x="12" y="22"/>
                  </a:cubicBezTo>
                  <a:cubicBezTo>
                    <a:pt x="12" y="22"/>
                    <a:pt x="13" y="23"/>
                    <a:pt x="13" y="23"/>
                  </a:cubicBezTo>
                  <a:close/>
                  <a:moveTo>
                    <a:pt x="1" y="26"/>
                  </a:moveTo>
                  <a:cubicBezTo>
                    <a:pt x="1" y="28"/>
                    <a:pt x="2" y="28"/>
                    <a:pt x="2" y="30"/>
                  </a:cubicBezTo>
                  <a:cubicBezTo>
                    <a:pt x="2" y="31"/>
                    <a:pt x="2" y="32"/>
                    <a:pt x="3" y="32"/>
                  </a:cubicBezTo>
                  <a:cubicBezTo>
                    <a:pt x="3" y="31"/>
                    <a:pt x="3" y="30"/>
                    <a:pt x="3" y="29"/>
                  </a:cubicBezTo>
                  <a:cubicBezTo>
                    <a:pt x="2" y="29"/>
                    <a:pt x="2" y="30"/>
                    <a:pt x="2" y="29"/>
                  </a:cubicBezTo>
                  <a:cubicBezTo>
                    <a:pt x="2" y="27"/>
                    <a:pt x="2" y="24"/>
                    <a:pt x="2" y="22"/>
                  </a:cubicBezTo>
                  <a:cubicBezTo>
                    <a:pt x="1" y="23"/>
                    <a:pt x="1" y="25"/>
                    <a:pt x="1" y="26"/>
                  </a:cubicBezTo>
                  <a:close/>
                  <a:moveTo>
                    <a:pt x="3" y="22"/>
                  </a:move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4" y="24"/>
                    <a:pt x="4" y="23"/>
                  </a:cubicBezTo>
                  <a:cubicBezTo>
                    <a:pt x="4" y="24"/>
                    <a:pt x="4" y="23"/>
                    <a:pt x="3" y="23"/>
                  </a:cubicBezTo>
                  <a:cubicBezTo>
                    <a:pt x="3" y="22"/>
                    <a:pt x="4" y="22"/>
                    <a:pt x="3" y="22"/>
                  </a:cubicBezTo>
                  <a:cubicBezTo>
                    <a:pt x="3" y="23"/>
                    <a:pt x="3" y="22"/>
                    <a:pt x="3" y="22"/>
                  </a:cubicBezTo>
                  <a:close/>
                  <a:moveTo>
                    <a:pt x="19" y="23"/>
                  </a:moveTo>
                  <a:cubicBezTo>
                    <a:pt x="19" y="23"/>
                    <a:pt x="19" y="24"/>
                    <a:pt x="19" y="24"/>
                  </a:cubicBezTo>
                  <a:cubicBezTo>
                    <a:pt x="20" y="24"/>
                    <a:pt x="20" y="23"/>
                    <a:pt x="20" y="23"/>
                  </a:cubicBezTo>
                  <a:cubicBezTo>
                    <a:pt x="20" y="22"/>
                    <a:pt x="20" y="22"/>
                    <a:pt x="19" y="22"/>
                  </a:cubicBezTo>
                  <a:cubicBezTo>
                    <a:pt x="19" y="22"/>
                    <a:pt x="19" y="23"/>
                    <a:pt x="19" y="23"/>
                  </a:cubicBezTo>
                  <a:close/>
                  <a:moveTo>
                    <a:pt x="14" y="23"/>
                  </a:moveTo>
                  <a:cubicBezTo>
                    <a:pt x="15" y="23"/>
                    <a:pt x="15" y="24"/>
                    <a:pt x="15" y="24"/>
                  </a:cubicBezTo>
                  <a:cubicBezTo>
                    <a:pt x="16" y="24"/>
                    <a:pt x="15" y="22"/>
                    <a:pt x="15" y="22"/>
                  </a:cubicBezTo>
                  <a:cubicBezTo>
                    <a:pt x="14" y="22"/>
                    <a:pt x="14" y="23"/>
                    <a:pt x="14" y="23"/>
                  </a:cubicBezTo>
                  <a:close/>
                  <a:moveTo>
                    <a:pt x="6" y="25"/>
                  </a:moveTo>
                  <a:cubicBezTo>
                    <a:pt x="7" y="25"/>
                    <a:pt x="7" y="23"/>
                    <a:pt x="6" y="22"/>
                  </a:cubicBezTo>
                  <a:cubicBezTo>
                    <a:pt x="6" y="23"/>
                    <a:pt x="6" y="24"/>
                    <a:pt x="6" y="25"/>
                  </a:cubicBezTo>
                  <a:close/>
                  <a:moveTo>
                    <a:pt x="12" y="25"/>
                  </a:moveTo>
                  <a:cubicBezTo>
                    <a:pt x="13" y="24"/>
                    <a:pt x="12" y="23"/>
                    <a:pt x="12" y="22"/>
                  </a:cubicBezTo>
                  <a:cubicBezTo>
                    <a:pt x="11" y="23"/>
                    <a:pt x="11" y="24"/>
                    <a:pt x="12" y="25"/>
                  </a:cubicBezTo>
                  <a:close/>
                  <a:moveTo>
                    <a:pt x="16" y="25"/>
                  </a:moveTo>
                  <a:cubicBezTo>
                    <a:pt x="17" y="24"/>
                    <a:pt x="17" y="24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4"/>
                    <a:pt x="16" y="25"/>
                  </a:cubicBezTo>
                  <a:close/>
                  <a:moveTo>
                    <a:pt x="9" y="24"/>
                  </a:moveTo>
                  <a:cubicBezTo>
                    <a:pt x="9" y="24"/>
                    <a:pt x="9" y="23"/>
                    <a:pt x="9" y="23"/>
                  </a:cubicBezTo>
                  <a:cubicBezTo>
                    <a:pt x="8" y="24"/>
                    <a:pt x="9" y="24"/>
                    <a:pt x="9" y="25"/>
                  </a:cubicBezTo>
                  <a:cubicBezTo>
                    <a:pt x="10" y="25"/>
                    <a:pt x="10" y="24"/>
                    <a:pt x="10" y="24"/>
                  </a:cubicBezTo>
                  <a:cubicBezTo>
                    <a:pt x="10" y="24"/>
                    <a:pt x="10" y="23"/>
                    <a:pt x="10" y="23"/>
                  </a:cubicBezTo>
                  <a:cubicBezTo>
                    <a:pt x="10" y="23"/>
                    <a:pt x="10" y="24"/>
                    <a:pt x="9" y="24"/>
                  </a:cubicBezTo>
                  <a:close/>
                  <a:moveTo>
                    <a:pt x="24" y="27"/>
                  </a:moveTo>
                  <a:cubicBezTo>
                    <a:pt x="25" y="27"/>
                    <a:pt x="25" y="26"/>
                    <a:pt x="25" y="26"/>
                  </a:cubicBezTo>
                  <a:cubicBezTo>
                    <a:pt x="25" y="25"/>
                    <a:pt x="25" y="24"/>
                    <a:pt x="24" y="23"/>
                  </a:cubicBezTo>
                  <a:cubicBezTo>
                    <a:pt x="23" y="24"/>
                    <a:pt x="23" y="26"/>
                    <a:pt x="24" y="27"/>
                  </a:cubicBezTo>
                  <a:close/>
                  <a:moveTo>
                    <a:pt x="14" y="26"/>
                  </a:moveTo>
                  <a:cubicBezTo>
                    <a:pt x="15" y="26"/>
                    <a:pt x="14" y="24"/>
                    <a:pt x="14" y="24"/>
                  </a:cubicBezTo>
                  <a:cubicBezTo>
                    <a:pt x="13" y="25"/>
                    <a:pt x="14" y="25"/>
                    <a:pt x="14" y="26"/>
                  </a:cubicBezTo>
                  <a:close/>
                  <a:moveTo>
                    <a:pt x="18" y="27"/>
                  </a:moveTo>
                  <a:cubicBezTo>
                    <a:pt x="18" y="27"/>
                    <a:pt x="18" y="26"/>
                    <a:pt x="19" y="25"/>
                  </a:cubicBezTo>
                  <a:cubicBezTo>
                    <a:pt x="18" y="25"/>
                    <a:pt x="19" y="24"/>
                    <a:pt x="18" y="24"/>
                  </a:cubicBezTo>
                  <a:cubicBezTo>
                    <a:pt x="17" y="25"/>
                    <a:pt x="17" y="26"/>
                    <a:pt x="18" y="27"/>
                  </a:cubicBezTo>
                  <a:close/>
                  <a:moveTo>
                    <a:pt x="20" y="26"/>
                  </a:moveTo>
                  <a:cubicBezTo>
                    <a:pt x="21" y="26"/>
                    <a:pt x="21" y="27"/>
                    <a:pt x="21" y="27"/>
                  </a:cubicBezTo>
                  <a:cubicBezTo>
                    <a:pt x="22" y="26"/>
                    <a:pt x="22" y="25"/>
                    <a:pt x="21" y="24"/>
                  </a:cubicBezTo>
                  <a:cubicBezTo>
                    <a:pt x="21" y="25"/>
                    <a:pt x="20" y="25"/>
                    <a:pt x="20" y="26"/>
                  </a:cubicBezTo>
                  <a:close/>
                  <a:moveTo>
                    <a:pt x="31" y="26"/>
                  </a:moveTo>
                  <a:cubicBezTo>
                    <a:pt x="31" y="26"/>
                    <a:pt x="31" y="25"/>
                    <a:pt x="30" y="25"/>
                  </a:cubicBezTo>
                  <a:cubicBezTo>
                    <a:pt x="30" y="25"/>
                    <a:pt x="31" y="26"/>
                    <a:pt x="31" y="26"/>
                  </a:cubicBezTo>
                  <a:close/>
                  <a:moveTo>
                    <a:pt x="11" y="25"/>
                  </a:moveTo>
                  <a:cubicBezTo>
                    <a:pt x="10" y="26"/>
                    <a:pt x="10" y="25"/>
                    <a:pt x="10" y="26"/>
                  </a:cubicBezTo>
                  <a:cubicBezTo>
                    <a:pt x="10" y="26"/>
                    <a:pt x="10" y="27"/>
                    <a:pt x="11" y="27"/>
                  </a:cubicBezTo>
                  <a:cubicBezTo>
                    <a:pt x="11" y="27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0" y="25"/>
                    <a:pt x="11" y="25"/>
                    <a:pt x="11" y="25"/>
                  </a:cubicBezTo>
                  <a:close/>
                  <a:moveTo>
                    <a:pt x="26" y="26"/>
                  </a:moveTo>
                  <a:cubicBezTo>
                    <a:pt x="27" y="26"/>
                    <a:pt x="27" y="27"/>
                    <a:pt x="27" y="27"/>
                  </a:cubicBezTo>
                  <a:cubicBezTo>
                    <a:pt x="27" y="27"/>
                    <a:pt x="28" y="27"/>
                    <a:pt x="28" y="26"/>
                  </a:cubicBezTo>
                  <a:cubicBezTo>
                    <a:pt x="27" y="26"/>
                    <a:pt x="27" y="25"/>
                    <a:pt x="27" y="25"/>
                  </a:cubicBezTo>
                  <a:cubicBezTo>
                    <a:pt x="27" y="25"/>
                    <a:pt x="26" y="25"/>
                    <a:pt x="26" y="26"/>
                  </a:cubicBezTo>
                  <a:close/>
                  <a:moveTo>
                    <a:pt x="8" y="28"/>
                  </a:moveTo>
                  <a:cubicBezTo>
                    <a:pt x="9" y="27"/>
                    <a:pt x="8" y="25"/>
                    <a:pt x="7" y="25"/>
                  </a:cubicBezTo>
                  <a:cubicBezTo>
                    <a:pt x="7" y="26"/>
                    <a:pt x="7" y="27"/>
                    <a:pt x="8" y="28"/>
                  </a:cubicBezTo>
                  <a:close/>
                  <a:moveTo>
                    <a:pt x="16" y="26"/>
                  </a:moveTo>
                  <a:cubicBezTo>
                    <a:pt x="16" y="26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6"/>
                    <a:pt x="16" y="26"/>
                  </a:cubicBezTo>
                  <a:close/>
                  <a:moveTo>
                    <a:pt x="13" y="26"/>
                  </a:moveTo>
                  <a:cubicBezTo>
                    <a:pt x="13" y="26"/>
                    <a:pt x="13" y="27"/>
                    <a:pt x="13" y="27"/>
                  </a:cubicBezTo>
                  <a:cubicBezTo>
                    <a:pt x="15" y="27"/>
                    <a:pt x="13" y="24"/>
                    <a:pt x="13" y="26"/>
                  </a:cubicBezTo>
                  <a:close/>
                  <a:moveTo>
                    <a:pt x="4" y="26"/>
                  </a:moveTo>
                  <a:cubicBezTo>
                    <a:pt x="4" y="27"/>
                    <a:pt x="5" y="28"/>
                    <a:pt x="5" y="28"/>
                  </a:cubicBezTo>
                  <a:cubicBezTo>
                    <a:pt x="5" y="27"/>
                    <a:pt x="5" y="26"/>
                    <a:pt x="5" y="25"/>
                  </a:cubicBezTo>
                  <a:cubicBezTo>
                    <a:pt x="5" y="26"/>
                    <a:pt x="4" y="26"/>
                    <a:pt x="4" y="26"/>
                  </a:cubicBezTo>
                  <a:close/>
                  <a:moveTo>
                    <a:pt x="34" y="27"/>
                  </a:moveTo>
                  <a:cubicBezTo>
                    <a:pt x="34" y="27"/>
                    <a:pt x="34" y="26"/>
                    <a:pt x="34" y="26"/>
                  </a:cubicBezTo>
                  <a:cubicBezTo>
                    <a:pt x="34" y="26"/>
                    <a:pt x="34" y="27"/>
                    <a:pt x="34" y="27"/>
                  </a:cubicBezTo>
                  <a:close/>
                  <a:moveTo>
                    <a:pt x="15" y="27"/>
                  </a:moveTo>
                  <a:cubicBezTo>
                    <a:pt x="16" y="27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22" y="28"/>
                  </a:moveTo>
                  <a:cubicBezTo>
                    <a:pt x="22" y="29"/>
                    <a:pt x="22" y="29"/>
                    <a:pt x="23" y="30"/>
                  </a:cubicBezTo>
                  <a:cubicBezTo>
                    <a:pt x="23" y="29"/>
                    <a:pt x="23" y="29"/>
                    <a:pt x="24" y="28"/>
                  </a:cubicBezTo>
                  <a:cubicBezTo>
                    <a:pt x="23" y="28"/>
                    <a:pt x="23" y="27"/>
                    <a:pt x="22" y="26"/>
                  </a:cubicBezTo>
                  <a:cubicBezTo>
                    <a:pt x="22" y="27"/>
                    <a:pt x="22" y="28"/>
                    <a:pt x="22" y="28"/>
                  </a:cubicBezTo>
                  <a:close/>
                  <a:moveTo>
                    <a:pt x="17" y="28"/>
                  </a:moveTo>
                  <a:cubicBezTo>
                    <a:pt x="17" y="28"/>
                    <a:pt x="17" y="27"/>
                    <a:pt x="17" y="27"/>
                  </a:cubicBezTo>
                  <a:cubicBezTo>
                    <a:pt x="17" y="27"/>
                    <a:pt x="17" y="27"/>
                    <a:pt x="17" y="28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8"/>
                    <a:pt x="19" y="29"/>
                  </a:cubicBezTo>
                  <a:cubicBezTo>
                    <a:pt x="19" y="29"/>
                    <a:pt x="19" y="30"/>
                    <a:pt x="19" y="30"/>
                  </a:cubicBezTo>
                  <a:cubicBezTo>
                    <a:pt x="20" y="29"/>
                    <a:pt x="20" y="29"/>
                    <a:pt x="20" y="28"/>
                  </a:cubicBezTo>
                  <a:cubicBezTo>
                    <a:pt x="20" y="27"/>
                    <a:pt x="20" y="26"/>
                    <a:pt x="19" y="27"/>
                  </a:cubicBezTo>
                  <a:close/>
                  <a:moveTo>
                    <a:pt x="12" y="27"/>
                  </a:moveTo>
                  <a:cubicBezTo>
                    <a:pt x="12" y="28"/>
                    <a:pt x="12" y="28"/>
                    <a:pt x="13" y="2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lose/>
                  <a:moveTo>
                    <a:pt x="26" y="29"/>
                  </a:moveTo>
                  <a:cubicBezTo>
                    <a:pt x="26" y="29"/>
                    <a:pt x="25" y="28"/>
                    <a:pt x="25" y="28"/>
                  </a:cubicBezTo>
                  <a:cubicBezTo>
                    <a:pt x="26" y="28"/>
                    <a:pt x="26" y="29"/>
                    <a:pt x="26" y="29"/>
                  </a:cubicBezTo>
                  <a:cubicBezTo>
                    <a:pt x="26" y="29"/>
                    <a:pt x="26" y="29"/>
                    <a:pt x="26" y="28"/>
                  </a:cubicBezTo>
                  <a:cubicBezTo>
                    <a:pt x="26" y="28"/>
                    <a:pt x="26" y="27"/>
                    <a:pt x="26" y="27"/>
                  </a:cubicBezTo>
                  <a:cubicBezTo>
                    <a:pt x="25" y="27"/>
                    <a:pt x="25" y="29"/>
                    <a:pt x="26" y="29"/>
                  </a:cubicBezTo>
                  <a:close/>
                  <a:moveTo>
                    <a:pt x="4" y="30"/>
                  </a:moveTo>
                  <a:cubicBezTo>
                    <a:pt x="5" y="29"/>
                    <a:pt x="4" y="28"/>
                    <a:pt x="3" y="27"/>
                  </a:cubicBezTo>
                  <a:cubicBezTo>
                    <a:pt x="3" y="28"/>
                    <a:pt x="4" y="29"/>
                    <a:pt x="4" y="30"/>
                  </a:cubicBezTo>
                  <a:close/>
                  <a:moveTo>
                    <a:pt x="14" y="28"/>
                  </a:moveTo>
                  <a:cubicBezTo>
                    <a:pt x="14" y="28"/>
                    <a:pt x="14" y="29"/>
                    <a:pt x="15" y="29"/>
                  </a:cubicBezTo>
                  <a:cubicBezTo>
                    <a:pt x="15" y="28"/>
                    <a:pt x="15" y="27"/>
                    <a:pt x="14" y="27"/>
                  </a:cubicBezTo>
                  <a:cubicBezTo>
                    <a:pt x="14" y="28"/>
                    <a:pt x="14" y="28"/>
                    <a:pt x="14" y="28"/>
                  </a:cubicBezTo>
                  <a:close/>
                  <a:moveTo>
                    <a:pt x="7" y="30"/>
                  </a:moveTo>
                  <a:cubicBezTo>
                    <a:pt x="7" y="29"/>
                    <a:pt x="7" y="28"/>
                    <a:pt x="6" y="27"/>
                  </a:cubicBezTo>
                  <a:cubicBezTo>
                    <a:pt x="7" y="28"/>
                    <a:pt x="6" y="29"/>
                    <a:pt x="7" y="30"/>
                  </a:cubicBezTo>
                  <a:close/>
                  <a:moveTo>
                    <a:pt x="10" y="28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lose/>
                  <a:moveTo>
                    <a:pt x="32" y="29"/>
                  </a:moveTo>
                  <a:cubicBezTo>
                    <a:pt x="33" y="30"/>
                    <a:pt x="30" y="32"/>
                    <a:pt x="31" y="34"/>
                  </a:cubicBezTo>
                  <a:cubicBezTo>
                    <a:pt x="32" y="32"/>
                    <a:pt x="33" y="29"/>
                    <a:pt x="33" y="28"/>
                  </a:cubicBezTo>
                  <a:cubicBezTo>
                    <a:pt x="32" y="28"/>
                    <a:pt x="32" y="29"/>
                    <a:pt x="32" y="29"/>
                  </a:cubicBezTo>
                  <a:close/>
                  <a:moveTo>
                    <a:pt x="11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1" y="28"/>
                  </a:cubicBezTo>
                  <a:cubicBezTo>
                    <a:pt x="11" y="28"/>
                    <a:pt x="12" y="28"/>
                    <a:pt x="11" y="29"/>
                  </a:cubicBezTo>
                  <a:close/>
                  <a:moveTo>
                    <a:pt x="33" y="32"/>
                  </a:moveTo>
                  <a:cubicBezTo>
                    <a:pt x="33" y="30"/>
                    <a:pt x="34" y="29"/>
                    <a:pt x="34" y="28"/>
                  </a:cubicBezTo>
                  <a:cubicBezTo>
                    <a:pt x="33" y="29"/>
                    <a:pt x="33" y="31"/>
                    <a:pt x="33" y="32"/>
                  </a:cubicBezTo>
                  <a:close/>
                  <a:moveTo>
                    <a:pt x="8" y="29"/>
                  </a:moveTo>
                  <a:cubicBezTo>
                    <a:pt x="9" y="29"/>
                    <a:pt x="9" y="30"/>
                    <a:pt x="9" y="30"/>
                  </a:cubicBezTo>
                  <a:cubicBezTo>
                    <a:pt x="10" y="30"/>
                    <a:pt x="10" y="28"/>
                    <a:pt x="9" y="28"/>
                  </a:cubicBezTo>
                  <a:cubicBezTo>
                    <a:pt x="9" y="28"/>
                    <a:pt x="9" y="29"/>
                    <a:pt x="8" y="29"/>
                  </a:cubicBezTo>
                  <a:close/>
                  <a:moveTo>
                    <a:pt x="17" y="30"/>
                  </a:moveTo>
                  <a:cubicBezTo>
                    <a:pt x="16" y="29"/>
                    <a:pt x="17" y="29"/>
                    <a:pt x="17" y="29"/>
                  </a:cubicBezTo>
                  <a:cubicBezTo>
                    <a:pt x="16" y="29"/>
                    <a:pt x="17" y="28"/>
                    <a:pt x="16" y="28"/>
                  </a:cubicBezTo>
                  <a:cubicBezTo>
                    <a:pt x="16" y="29"/>
                    <a:pt x="16" y="29"/>
                    <a:pt x="17" y="30"/>
                  </a:cubicBezTo>
                  <a:close/>
                  <a:moveTo>
                    <a:pt x="29" y="30"/>
                  </a:moveTo>
                  <a:cubicBezTo>
                    <a:pt x="29" y="29"/>
                    <a:pt x="29" y="29"/>
                    <a:pt x="29" y="29"/>
                  </a:cubicBezTo>
                  <a:cubicBezTo>
                    <a:pt x="28" y="29"/>
                    <a:pt x="29" y="28"/>
                    <a:pt x="28" y="28"/>
                  </a:cubicBezTo>
                  <a:cubicBezTo>
                    <a:pt x="28" y="29"/>
                    <a:pt x="28" y="30"/>
                    <a:pt x="29" y="30"/>
                  </a:cubicBezTo>
                  <a:close/>
                  <a:moveTo>
                    <a:pt x="14" y="30"/>
                  </a:moveTo>
                  <a:cubicBezTo>
                    <a:pt x="14" y="30"/>
                    <a:pt x="14" y="29"/>
                    <a:pt x="13" y="29"/>
                  </a:cubicBezTo>
                  <a:cubicBezTo>
                    <a:pt x="13" y="29"/>
                    <a:pt x="13" y="30"/>
                    <a:pt x="14" y="30"/>
                  </a:cubicBezTo>
                  <a:close/>
                  <a:moveTo>
                    <a:pt x="20" y="32"/>
                  </a:moveTo>
                  <a:cubicBezTo>
                    <a:pt x="20" y="32"/>
                    <a:pt x="20" y="33"/>
                    <a:pt x="21" y="33"/>
                  </a:cubicBezTo>
                  <a:cubicBezTo>
                    <a:pt x="21" y="32"/>
                    <a:pt x="22" y="32"/>
                    <a:pt x="22" y="31"/>
                  </a:cubicBezTo>
                  <a:cubicBezTo>
                    <a:pt x="22" y="30"/>
                    <a:pt x="21" y="30"/>
                    <a:pt x="21" y="29"/>
                  </a:cubicBezTo>
                  <a:cubicBezTo>
                    <a:pt x="21" y="30"/>
                    <a:pt x="20" y="31"/>
                    <a:pt x="20" y="32"/>
                  </a:cubicBezTo>
                  <a:close/>
                  <a:moveTo>
                    <a:pt x="11" y="31"/>
                  </a:moveTo>
                  <a:cubicBezTo>
                    <a:pt x="11" y="31"/>
                    <a:pt x="10" y="31"/>
                    <a:pt x="10" y="30"/>
                  </a:cubicBezTo>
                  <a:cubicBezTo>
                    <a:pt x="10" y="31"/>
                    <a:pt x="10" y="32"/>
                    <a:pt x="10" y="32"/>
                  </a:cubicBezTo>
                  <a:cubicBezTo>
                    <a:pt x="11" y="32"/>
                    <a:pt x="12" y="30"/>
                    <a:pt x="11" y="29"/>
                  </a:cubicBezTo>
                  <a:cubicBezTo>
                    <a:pt x="10" y="30"/>
                    <a:pt x="11" y="30"/>
                    <a:pt x="11" y="31"/>
                  </a:cubicBezTo>
                  <a:close/>
                  <a:moveTo>
                    <a:pt x="16" y="31"/>
                  </a:moveTo>
                  <a:cubicBezTo>
                    <a:pt x="16" y="30"/>
                    <a:pt x="16" y="29"/>
                    <a:pt x="15" y="29"/>
                  </a:cubicBezTo>
                  <a:cubicBezTo>
                    <a:pt x="15" y="30"/>
                    <a:pt x="16" y="30"/>
                    <a:pt x="16" y="31"/>
                  </a:cubicBezTo>
                  <a:close/>
                  <a:moveTo>
                    <a:pt x="23" y="31"/>
                  </a:moveTo>
                  <a:cubicBezTo>
                    <a:pt x="24" y="31"/>
                    <a:pt x="24" y="32"/>
                    <a:pt x="24" y="32"/>
                  </a:cubicBezTo>
                  <a:cubicBezTo>
                    <a:pt x="25" y="32"/>
                    <a:pt x="25" y="31"/>
                    <a:pt x="25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30"/>
                    <a:pt x="24" y="30"/>
                    <a:pt x="23" y="31"/>
                  </a:cubicBezTo>
                  <a:close/>
                  <a:moveTo>
                    <a:pt x="27" y="32"/>
                  </a:moveTo>
                  <a:cubicBezTo>
                    <a:pt x="28" y="31"/>
                    <a:pt x="28" y="30"/>
                    <a:pt x="27" y="30"/>
                  </a:cubicBezTo>
                  <a:cubicBezTo>
                    <a:pt x="26" y="30"/>
                    <a:pt x="27" y="31"/>
                    <a:pt x="27" y="32"/>
                  </a:cubicBezTo>
                  <a:close/>
                  <a:moveTo>
                    <a:pt x="30" y="30"/>
                  </a:moveTo>
                  <a:cubicBezTo>
                    <a:pt x="30" y="30"/>
                    <a:pt x="30" y="31"/>
                    <a:pt x="30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lose/>
                  <a:moveTo>
                    <a:pt x="6" y="33"/>
                  </a:moveTo>
                  <a:cubicBezTo>
                    <a:pt x="6" y="33"/>
                    <a:pt x="5" y="32"/>
                    <a:pt x="6" y="31"/>
                  </a:cubicBezTo>
                  <a:cubicBezTo>
                    <a:pt x="6" y="31"/>
                    <a:pt x="6" y="30"/>
                    <a:pt x="5" y="30"/>
                  </a:cubicBezTo>
                  <a:cubicBezTo>
                    <a:pt x="4" y="31"/>
                    <a:pt x="5" y="34"/>
                    <a:pt x="6" y="33"/>
                  </a:cubicBezTo>
                  <a:close/>
                  <a:moveTo>
                    <a:pt x="8" y="33"/>
                  </a:moveTo>
                  <a:cubicBezTo>
                    <a:pt x="8" y="32"/>
                    <a:pt x="8" y="32"/>
                    <a:pt x="9" y="31"/>
                  </a:cubicBezTo>
                  <a:cubicBezTo>
                    <a:pt x="8" y="31"/>
                    <a:pt x="8" y="30"/>
                    <a:pt x="8" y="30"/>
                  </a:cubicBezTo>
                  <a:cubicBezTo>
                    <a:pt x="7" y="31"/>
                    <a:pt x="7" y="32"/>
                    <a:pt x="8" y="33"/>
                  </a:cubicBezTo>
                  <a:close/>
                  <a:moveTo>
                    <a:pt x="13" y="31"/>
                  </a:move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lose/>
                  <a:moveTo>
                    <a:pt x="17" y="31"/>
                  </a:moveTo>
                  <a:cubicBezTo>
                    <a:pt x="18" y="32"/>
                    <a:pt x="18" y="32"/>
                    <a:pt x="18" y="33"/>
                  </a:cubicBezTo>
                  <a:cubicBezTo>
                    <a:pt x="18" y="32"/>
                    <a:pt x="18" y="32"/>
                    <a:pt x="19" y="32"/>
                  </a:cubicBezTo>
                  <a:cubicBezTo>
                    <a:pt x="18" y="31"/>
                    <a:pt x="18" y="30"/>
                    <a:pt x="17" y="30"/>
                  </a:cubicBezTo>
                  <a:cubicBezTo>
                    <a:pt x="18" y="31"/>
                    <a:pt x="17" y="31"/>
                    <a:pt x="17" y="31"/>
                  </a:cubicBezTo>
                  <a:close/>
                  <a:moveTo>
                    <a:pt x="15" y="32"/>
                  </a:moveTo>
                  <a:cubicBezTo>
                    <a:pt x="16" y="32"/>
                    <a:pt x="15" y="31"/>
                    <a:pt x="15" y="31"/>
                  </a:cubicBezTo>
                  <a:cubicBezTo>
                    <a:pt x="14" y="31"/>
                    <a:pt x="15" y="32"/>
                    <a:pt x="15" y="32"/>
                  </a:cubicBezTo>
                  <a:close/>
                  <a:moveTo>
                    <a:pt x="12" y="33"/>
                  </a:moveTo>
                  <a:cubicBezTo>
                    <a:pt x="12" y="33"/>
                    <a:pt x="13" y="33"/>
                    <a:pt x="13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3"/>
                    <a:pt x="12" y="33"/>
                  </a:cubicBezTo>
                  <a:close/>
                  <a:moveTo>
                    <a:pt x="17" y="33"/>
                  </a:moveTo>
                  <a:cubicBezTo>
                    <a:pt x="18" y="33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3"/>
                    <a:pt x="17" y="33"/>
                  </a:cubicBezTo>
                  <a:close/>
                  <a:moveTo>
                    <a:pt x="26" y="32"/>
                  </a:moveTo>
                  <a:cubicBezTo>
                    <a:pt x="25" y="33"/>
                    <a:pt x="25" y="34"/>
                    <a:pt x="26" y="35"/>
                  </a:cubicBezTo>
                  <a:cubicBezTo>
                    <a:pt x="26" y="34"/>
                    <a:pt x="25" y="34"/>
                    <a:pt x="26" y="33"/>
                  </a:cubicBezTo>
                  <a:cubicBezTo>
                    <a:pt x="26" y="33"/>
                    <a:pt x="26" y="34"/>
                    <a:pt x="26" y="34"/>
                  </a:cubicBezTo>
                  <a:cubicBezTo>
                    <a:pt x="27" y="33"/>
                    <a:pt x="27" y="33"/>
                    <a:pt x="26" y="32"/>
                  </a:cubicBezTo>
                  <a:cubicBezTo>
                    <a:pt x="25" y="32"/>
                    <a:pt x="26" y="33"/>
                    <a:pt x="26" y="33"/>
                  </a:cubicBezTo>
                  <a:cubicBezTo>
                    <a:pt x="26" y="33"/>
                    <a:pt x="26" y="33"/>
                    <a:pt x="26" y="32"/>
                  </a:cubicBezTo>
                  <a:close/>
                  <a:moveTo>
                    <a:pt x="22" y="35"/>
                  </a:moveTo>
                  <a:cubicBezTo>
                    <a:pt x="23" y="35"/>
                    <a:pt x="23" y="34"/>
                    <a:pt x="24" y="33"/>
                  </a:cubicBezTo>
                  <a:cubicBezTo>
                    <a:pt x="23" y="33"/>
                    <a:pt x="23" y="32"/>
                    <a:pt x="23" y="32"/>
                  </a:cubicBezTo>
                  <a:cubicBezTo>
                    <a:pt x="22" y="33"/>
                    <a:pt x="21" y="34"/>
                    <a:pt x="22" y="35"/>
                  </a:cubicBezTo>
                  <a:close/>
                  <a:moveTo>
                    <a:pt x="15" y="33"/>
                  </a:moveTo>
                  <a:cubicBezTo>
                    <a:pt x="14" y="33"/>
                    <a:pt x="14" y="32"/>
                    <a:pt x="14" y="32"/>
                  </a:cubicBezTo>
                  <a:cubicBezTo>
                    <a:pt x="14" y="32"/>
                    <a:pt x="14" y="33"/>
                    <a:pt x="15" y="33"/>
                  </a:cubicBezTo>
                  <a:close/>
                  <a:moveTo>
                    <a:pt x="28" y="33"/>
                  </a:moveTo>
                  <a:cubicBezTo>
                    <a:pt x="29" y="33"/>
                    <a:pt x="28" y="34"/>
                    <a:pt x="29" y="34"/>
                  </a:cubicBezTo>
                  <a:cubicBezTo>
                    <a:pt x="29" y="33"/>
                    <a:pt x="29" y="32"/>
                    <a:pt x="29" y="32"/>
                  </a:cubicBezTo>
                  <a:cubicBezTo>
                    <a:pt x="28" y="32"/>
                    <a:pt x="28" y="33"/>
                    <a:pt x="28" y="33"/>
                  </a:cubicBezTo>
                  <a:close/>
                  <a:moveTo>
                    <a:pt x="19" y="36"/>
                  </a:moveTo>
                  <a:cubicBezTo>
                    <a:pt x="20" y="35"/>
                    <a:pt x="20" y="35"/>
                    <a:pt x="20" y="34"/>
                  </a:cubicBezTo>
                  <a:cubicBezTo>
                    <a:pt x="20" y="34"/>
                    <a:pt x="20" y="33"/>
                    <a:pt x="19" y="33"/>
                  </a:cubicBezTo>
                  <a:cubicBezTo>
                    <a:pt x="18" y="34"/>
                    <a:pt x="20" y="35"/>
                    <a:pt x="19" y="35"/>
                  </a:cubicBezTo>
                  <a:cubicBezTo>
                    <a:pt x="19" y="35"/>
                    <a:pt x="19" y="35"/>
                    <a:pt x="19" y="36"/>
                  </a:cubicBezTo>
                  <a:close/>
                  <a:moveTo>
                    <a:pt x="33" y="34"/>
                  </a:moveTo>
                  <a:cubicBezTo>
                    <a:pt x="34" y="34"/>
                    <a:pt x="34" y="33"/>
                    <a:pt x="34" y="33"/>
                  </a:cubicBezTo>
                  <a:cubicBezTo>
                    <a:pt x="34" y="33"/>
                    <a:pt x="33" y="33"/>
                    <a:pt x="33" y="34"/>
                  </a:cubicBezTo>
                  <a:close/>
                  <a:moveTo>
                    <a:pt x="9" y="34"/>
                  </a:moveTo>
                  <a:cubicBezTo>
                    <a:pt x="9" y="34"/>
                    <a:pt x="9" y="35"/>
                    <a:pt x="9" y="35"/>
                  </a:cubicBezTo>
                  <a:cubicBezTo>
                    <a:pt x="9" y="34"/>
                    <a:pt x="10" y="34"/>
                    <a:pt x="10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4"/>
                    <a:pt x="9" y="34"/>
                  </a:cubicBezTo>
                  <a:close/>
                  <a:moveTo>
                    <a:pt x="17" y="35"/>
                  </a:moveTo>
                  <a:cubicBezTo>
                    <a:pt x="18" y="35"/>
                    <a:pt x="17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5"/>
                    <a:pt x="17" y="35"/>
                  </a:cubicBezTo>
                  <a:close/>
                  <a:moveTo>
                    <a:pt x="3" y="34"/>
                  </a:moveTo>
                  <a:cubicBezTo>
                    <a:pt x="3" y="34"/>
                    <a:pt x="4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4"/>
                    <a:pt x="3" y="34"/>
                  </a:cubicBezTo>
                  <a:close/>
                  <a:moveTo>
                    <a:pt x="11" y="34"/>
                  </a:moveTo>
                  <a:cubicBezTo>
                    <a:pt x="11" y="34"/>
                    <a:pt x="11" y="34"/>
                    <a:pt x="12" y="34"/>
                  </a:cubicBezTo>
                  <a:cubicBezTo>
                    <a:pt x="12" y="34"/>
                    <a:pt x="12" y="33"/>
                    <a:pt x="11" y="33"/>
                  </a:cubicBezTo>
                  <a:cubicBezTo>
                    <a:pt x="11" y="34"/>
                    <a:pt x="11" y="33"/>
                    <a:pt x="11" y="34"/>
                  </a:cubicBezTo>
                  <a:close/>
                  <a:moveTo>
                    <a:pt x="13" y="36"/>
                  </a:moveTo>
                  <a:cubicBezTo>
                    <a:pt x="14" y="35"/>
                    <a:pt x="14" y="34"/>
                    <a:pt x="13" y="34"/>
                  </a:cubicBezTo>
                  <a:cubicBezTo>
                    <a:pt x="13" y="34"/>
                    <a:pt x="13" y="35"/>
                    <a:pt x="13" y="36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4"/>
                    <a:pt x="6" y="34"/>
                    <a:pt x="6" y="34"/>
                  </a:cubicBezTo>
                  <a:cubicBezTo>
                    <a:pt x="6" y="35"/>
                    <a:pt x="6" y="35"/>
                    <a:pt x="7" y="35"/>
                  </a:cubicBezTo>
                  <a:close/>
                  <a:moveTo>
                    <a:pt x="27" y="36"/>
                  </a:moveTo>
                  <a:cubicBezTo>
                    <a:pt x="28" y="36"/>
                    <a:pt x="28" y="35"/>
                    <a:pt x="28" y="35"/>
                  </a:cubicBezTo>
                  <a:cubicBezTo>
                    <a:pt x="28" y="35"/>
                    <a:pt x="28" y="34"/>
                    <a:pt x="27" y="34"/>
                  </a:cubicBezTo>
                  <a:cubicBezTo>
                    <a:pt x="27" y="35"/>
                    <a:pt x="27" y="35"/>
                    <a:pt x="27" y="36"/>
                  </a:cubicBezTo>
                  <a:close/>
                  <a:moveTo>
                    <a:pt x="23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6" y="35"/>
                    <a:pt x="24" y="35"/>
                  </a:cubicBezTo>
                  <a:cubicBezTo>
                    <a:pt x="24" y="35"/>
                    <a:pt x="24" y="36"/>
                    <a:pt x="23" y="37"/>
                  </a:cubicBezTo>
                  <a:close/>
                  <a:moveTo>
                    <a:pt x="30" y="36"/>
                  </a:move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5"/>
                    <a:pt x="30" y="35"/>
                  </a:cubicBezTo>
                  <a:cubicBezTo>
                    <a:pt x="30" y="35"/>
                    <a:pt x="30" y="35"/>
                    <a:pt x="30" y="36"/>
                  </a:cubicBezTo>
                  <a:close/>
                  <a:moveTo>
                    <a:pt x="10" y="37"/>
                  </a:moveTo>
                  <a:cubicBezTo>
                    <a:pt x="11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0" y="35"/>
                  </a:cubicBezTo>
                  <a:cubicBezTo>
                    <a:pt x="10" y="35"/>
                    <a:pt x="9" y="36"/>
                    <a:pt x="10" y="37"/>
                  </a:cubicBezTo>
                  <a:close/>
                  <a:moveTo>
                    <a:pt x="18" y="38"/>
                  </a:moveTo>
                  <a:cubicBezTo>
                    <a:pt x="18" y="38"/>
                    <a:pt x="19" y="37"/>
                    <a:pt x="19" y="37"/>
                  </a:cubicBezTo>
                  <a:cubicBezTo>
                    <a:pt x="18" y="36"/>
                    <a:pt x="18" y="36"/>
                    <a:pt x="18" y="35"/>
                  </a:cubicBezTo>
                  <a:cubicBezTo>
                    <a:pt x="17" y="36"/>
                    <a:pt x="17" y="37"/>
                    <a:pt x="18" y="38"/>
                  </a:cubicBezTo>
                  <a:close/>
                  <a:moveTo>
                    <a:pt x="21" y="38"/>
                  </a:moveTo>
                  <a:cubicBezTo>
                    <a:pt x="22" y="37"/>
                    <a:pt x="22" y="36"/>
                    <a:pt x="21" y="36"/>
                  </a:cubicBezTo>
                  <a:cubicBezTo>
                    <a:pt x="20" y="36"/>
                    <a:pt x="20" y="38"/>
                    <a:pt x="21" y="38"/>
                  </a:cubicBezTo>
                  <a:close/>
                  <a:moveTo>
                    <a:pt x="13" y="36"/>
                  </a:moveTo>
                  <a:cubicBezTo>
                    <a:pt x="13" y="36"/>
                    <a:pt x="13" y="36"/>
                    <a:pt x="12" y="36"/>
                  </a:cubicBezTo>
                  <a:cubicBezTo>
                    <a:pt x="12" y="36"/>
                    <a:pt x="12" y="36"/>
                    <a:pt x="13" y="36"/>
                  </a:cubicBezTo>
                  <a:close/>
                  <a:moveTo>
                    <a:pt x="14" y="37"/>
                  </a:moveTo>
                  <a:cubicBezTo>
                    <a:pt x="14" y="38"/>
                    <a:pt x="15" y="38"/>
                    <a:pt x="15" y="39"/>
                  </a:cubicBezTo>
                  <a:cubicBezTo>
                    <a:pt x="16" y="38"/>
                    <a:pt x="16" y="36"/>
                    <a:pt x="14" y="36"/>
                  </a:cubicBezTo>
                  <a:cubicBezTo>
                    <a:pt x="14" y="36"/>
                    <a:pt x="14" y="36"/>
                    <a:pt x="14" y="37"/>
                  </a:cubicBezTo>
                  <a:close/>
                  <a:moveTo>
                    <a:pt x="8" y="38"/>
                  </a:moveTo>
                  <a:cubicBezTo>
                    <a:pt x="8" y="38"/>
                    <a:pt x="8" y="38"/>
                    <a:pt x="9" y="38"/>
                  </a:cubicBezTo>
                  <a:cubicBezTo>
                    <a:pt x="8" y="38"/>
                    <a:pt x="8" y="37"/>
                    <a:pt x="8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7"/>
                    <a:pt x="8" y="37"/>
                    <a:pt x="8" y="38"/>
                  </a:cubicBezTo>
                  <a:close/>
                  <a:moveTo>
                    <a:pt x="25" y="39"/>
                  </a:moveTo>
                  <a:cubicBezTo>
                    <a:pt x="25" y="38"/>
                    <a:pt x="27" y="37"/>
                    <a:pt x="26" y="37"/>
                  </a:cubicBezTo>
                  <a:cubicBezTo>
                    <a:pt x="25" y="37"/>
                    <a:pt x="24" y="38"/>
                    <a:pt x="25" y="39"/>
                  </a:cubicBezTo>
                  <a:close/>
                  <a:moveTo>
                    <a:pt x="8" y="42"/>
                  </a:moveTo>
                  <a:cubicBezTo>
                    <a:pt x="8" y="41"/>
                    <a:pt x="7" y="41"/>
                    <a:pt x="7" y="40"/>
                  </a:cubicBezTo>
                  <a:cubicBezTo>
                    <a:pt x="6" y="39"/>
                    <a:pt x="6" y="37"/>
                    <a:pt x="5" y="37"/>
                  </a:cubicBezTo>
                  <a:cubicBezTo>
                    <a:pt x="5" y="39"/>
                    <a:pt x="6" y="41"/>
                    <a:pt x="8" y="42"/>
                  </a:cubicBezTo>
                  <a:close/>
                  <a:moveTo>
                    <a:pt x="28" y="39"/>
                  </a:moveTo>
                  <a:cubicBezTo>
                    <a:pt x="28" y="39"/>
                    <a:pt x="29" y="38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8" y="39"/>
                    <a:pt x="28" y="39"/>
                  </a:cubicBezTo>
                  <a:close/>
                  <a:moveTo>
                    <a:pt x="14" y="38"/>
                  </a:moveTo>
                  <a:cubicBezTo>
                    <a:pt x="14" y="38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lose/>
                  <a:moveTo>
                    <a:pt x="19" y="40"/>
                  </a:moveTo>
                  <a:cubicBezTo>
                    <a:pt x="19" y="40"/>
                    <a:pt x="19" y="40"/>
                    <a:pt x="20" y="41"/>
                  </a:cubicBezTo>
                  <a:cubicBezTo>
                    <a:pt x="20" y="40"/>
                    <a:pt x="20" y="40"/>
                    <a:pt x="20" y="39"/>
                  </a:cubicBezTo>
                  <a:cubicBezTo>
                    <a:pt x="20" y="39"/>
                    <a:pt x="20" y="38"/>
                    <a:pt x="20" y="38"/>
                  </a:cubicBezTo>
                  <a:cubicBezTo>
                    <a:pt x="19" y="39"/>
                    <a:pt x="19" y="39"/>
                    <a:pt x="19" y="40"/>
                  </a:cubicBezTo>
                  <a:close/>
                  <a:moveTo>
                    <a:pt x="16" y="41"/>
                  </a:moveTo>
                  <a:cubicBezTo>
                    <a:pt x="17" y="41"/>
                    <a:pt x="17" y="40"/>
                    <a:pt x="17" y="40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6" y="39"/>
                    <a:pt x="15" y="41"/>
                    <a:pt x="16" y="41"/>
                  </a:cubicBezTo>
                  <a:close/>
                  <a:moveTo>
                    <a:pt x="22" y="40"/>
                  </a:moveTo>
                  <a:cubicBezTo>
                    <a:pt x="23" y="39"/>
                    <a:pt x="23" y="39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9"/>
                    <a:pt x="22" y="39"/>
                    <a:pt x="22" y="40"/>
                  </a:cubicBezTo>
                  <a:close/>
                  <a:moveTo>
                    <a:pt x="25" y="42"/>
                  </a:moveTo>
                  <a:cubicBezTo>
                    <a:pt x="25" y="42"/>
                    <a:pt x="25" y="41"/>
                    <a:pt x="25" y="41"/>
                  </a:cubicBezTo>
                  <a:cubicBezTo>
                    <a:pt x="25" y="40"/>
                    <a:pt x="27" y="39"/>
                    <a:pt x="27" y="38"/>
                  </a:cubicBezTo>
                  <a:cubicBezTo>
                    <a:pt x="26" y="39"/>
                    <a:pt x="25" y="40"/>
                    <a:pt x="25" y="42"/>
                  </a:cubicBezTo>
                  <a:close/>
                  <a:moveTo>
                    <a:pt x="26" y="43"/>
                  </a:moveTo>
                  <a:cubicBezTo>
                    <a:pt x="26" y="43"/>
                    <a:pt x="27" y="42"/>
                    <a:pt x="27" y="43"/>
                  </a:cubicBezTo>
                  <a:cubicBezTo>
                    <a:pt x="28" y="41"/>
                    <a:pt x="29" y="40"/>
                    <a:pt x="30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40"/>
                    <a:pt x="27" y="41"/>
                    <a:pt x="26" y="43"/>
                  </a:cubicBezTo>
                  <a:close/>
                  <a:moveTo>
                    <a:pt x="14" y="41"/>
                  </a:moveTo>
                  <a:cubicBezTo>
                    <a:pt x="14" y="40"/>
                    <a:pt x="13" y="39"/>
                    <a:pt x="13" y="39"/>
                  </a:cubicBezTo>
                  <a:cubicBezTo>
                    <a:pt x="13" y="40"/>
                    <a:pt x="13" y="40"/>
                    <a:pt x="14" y="41"/>
                  </a:cubicBezTo>
                  <a:close/>
                  <a:moveTo>
                    <a:pt x="10" y="40"/>
                  </a:moveTo>
                  <a:cubicBezTo>
                    <a:pt x="10" y="40"/>
                    <a:pt x="10" y="41"/>
                    <a:pt x="10" y="41"/>
                  </a:cubicBezTo>
                  <a:cubicBezTo>
                    <a:pt x="10" y="40"/>
                    <a:pt x="11" y="40"/>
                    <a:pt x="11" y="40"/>
                  </a:cubicBezTo>
                  <a:cubicBezTo>
                    <a:pt x="11" y="40"/>
                    <a:pt x="10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lose/>
                  <a:moveTo>
                    <a:pt x="23" y="41"/>
                  </a:moveTo>
                  <a:cubicBezTo>
                    <a:pt x="24" y="41"/>
                    <a:pt x="24" y="40"/>
                    <a:pt x="24" y="40"/>
                  </a:cubicBezTo>
                  <a:cubicBezTo>
                    <a:pt x="24" y="41"/>
                    <a:pt x="23" y="41"/>
                    <a:pt x="23" y="41"/>
                  </a:cubicBezTo>
                  <a:close/>
                  <a:moveTo>
                    <a:pt x="21" y="42"/>
                  </a:moveTo>
                  <a:cubicBezTo>
                    <a:pt x="21" y="42"/>
                    <a:pt x="21" y="41"/>
                    <a:pt x="22" y="41"/>
                  </a:cubicBezTo>
                  <a:cubicBezTo>
                    <a:pt x="21" y="41"/>
                    <a:pt x="22" y="41"/>
                    <a:pt x="21" y="41"/>
                  </a:cubicBezTo>
                  <a:cubicBezTo>
                    <a:pt x="21" y="41"/>
                    <a:pt x="21" y="42"/>
                    <a:pt x="21" y="42"/>
                  </a:cubicBezTo>
                  <a:close/>
                  <a:moveTo>
                    <a:pt x="17" y="43"/>
                  </a:moveTo>
                  <a:cubicBezTo>
                    <a:pt x="18" y="43"/>
                    <a:pt x="18" y="43"/>
                    <a:pt x="19" y="43"/>
                  </a:cubicBezTo>
                  <a:cubicBezTo>
                    <a:pt x="19" y="42"/>
                    <a:pt x="18" y="41"/>
                    <a:pt x="18" y="41"/>
                  </a:cubicBezTo>
                  <a:cubicBezTo>
                    <a:pt x="18" y="42"/>
                    <a:pt x="17" y="42"/>
                    <a:pt x="17" y="43"/>
                  </a:cubicBezTo>
                  <a:close/>
                  <a:moveTo>
                    <a:pt x="11" y="41"/>
                  </a:moveTo>
                  <a:cubicBezTo>
                    <a:pt x="11" y="42"/>
                    <a:pt x="12" y="42"/>
                    <a:pt x="12" y="43"/>
                  </a:cubicBezTo>
                  <a:cubicBezTo>
                    <a:pt x="12" y="42"/>
                    <a:pt x="12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lose/>
                  <a:moveTo>
                    <a:pt x="13" y="43"/>
                  </a:moveTo>
                  <a:cubicBezTo>
                    <a:pt x="13" y="43"/>
                    <a:pt x="13" y="42"/>
                    <a:pt x="13" y="42"/>
                  </a:cubicBezTo>
                  <a:cubicBezTo>
                    <a:pt x="13" y="42"/>
                    <a:pt x="12" y="42"/>
                    <a:pt x="12" y="42"/>
                  </a:cubicBezTo>
                  <a:cubicBezTo>
                    <a:pt x="12" y="42"/>
                    <a:pt x="13" y="43"/>
                    <a:pt x="13" y="43"/>
                  </a:cubicBezTo>
                  <a:close/>
                  <a:moveTo>
                    <a:pt x="14" y="44"/>
                  </a:moveTo>
                  <a:cubicBezTo>
                    <a:pt x="14" y="44"/>
                    <a:pt x="14" y="43"/>
                    <a:pt x="13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4" y="44"/>
                    <a:pt x="14" y="45"/>
                  </a:cubicBezTo>
                  <a:cubicBezTo>
                    <a:pt x="14" y="45"/>
                    <a:pt x="14" y="45"/>
                    <a:pt x="14" y="44"/>
                  </a:cubicBezTo>
                  <a:cubicBezTo>
                    <a:pt x="14" y="45"/>
                    <a:pt x="14" y="44"/>
                    <a:pt x="14" y="44"/>
                  </a:cubicBezTo>
                  <a:close/>
                  <a:moveTo>
                    <a:pt x="22" y="44"/>
                  </a:moveTo>
                  <a:cubicBezTo>
                    <a:pt x="22" y="44"/>
                    <a:pt x="23" y="44"/>
                    <a:pt x="23" y="44"/>
                  </a:cubicBezTo>
                  <a:cubicBezTo>
                    <a:pt x="22" y="44"/>
                    <a:pt x="22" y="44"/>
                    <a:pt x="22" y="44"/>
                  </a:cubicBezTo>
                  <a:close/>
                  <a:moveTo>
                    <a:pt x="14" y="45"/>
                  </a:moveTo>
                  <a:cubicBezTo>
                    <a:pt x="15" y="46"/>
                    <a:pt x="17" y="47"/>
                    <a:pt x="18" y="46"/>
                  </a:cubicBezTo>
                  <a:cubicBezTo>
                    <a:pt x="17" y="46"/>
                    <a:pt x="16" y="45"/>
                    <a:pt x="16" y="45"/>
                  </a:cubicBezTo>
                  <a:cubicBezTo>
                    <a:pt x="16" y="45"/>
                    <a:pt x="16" y="45"/>
                    <a:pt x="15" y="45"/>
                  </a:cubicBezTo>
                  <a:cubicBezTo>
                    <a:pt x="15" y="46"/>
                    <a:pt x="15" y="45"/>
                    <a:pt x="14" y="45"/>
                  </a:cubicBezTo>
                  <a:close/>
                  <a:moveTo>
                    <a:pt x="19" y="46"/>
                  </a:moveTo>
                  <a:cubicBezTo>
                    <a:pt x="20" y="46"/>
                    <a:pt x="21" y="46"/>
                    <a:pt x="22" y="46"/>
                  </a:cubicBezTo>
                  <a:cubicBezTo>
                    <a:pt x="21" y="46"/>
                    <a:pt x="20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00579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9" name="Google Shape;699;p64"/>
          <p:cNvSpPr/>
          <p:nvPr/>
        </p:nvSpPr>
        <p:spPr>
          <a:xfrm>
            <a:off x="4331996" y="2169654"/>
            <a:ext cx="4006200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zh-TW" sz="1800">
                <a:latin typeface="DFKai-SB"/>
                <a:ea typeface="DFKai-SB"/>
                <a:cs typeface="DFKai-SB"/>
                <a:sym typeface="DFKai-SB"/>
              </a:rPr>
              <a:t>商業價值</a:t>
            </a:r>
            <a:r>
              <a:rPr lang="zh-TW" sz="1800"/>
              <a:t>  ex: Dwyane Wade</a:t>
            </a:r>
            <a:endParaRPr sz="1800"/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zh-TW" sz="1800">
                <a:latin typeface="DFKai-SB"/>
                <a:ea typeface="DFKai-SB"/>
                <a:cs typeface="DFKai-SB"/>
                <a:sym typeface="DFKai-SB"/>
              </a:rPr>
              <a:t>球員背景</a:t>
            </a:r>
            <a:r>
              <a:rPr lang="zh-TW" sz="1800"/>
              <a:t>  ex: Jeremy Lin</a:t>
            </a:r>
            <a:endParaRPr sz="1800"/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zh-TW" sz="1800">
                <a:latin typeface="DFKai-SB"/>
                <a:ea typeface="DFKai-SB"/>
                <a:cs typeface="DFKai-SB"/>
                <a:sym typeface="DFKai-SB"/>
              </a:rPr>
              <a:t>健康因素</a:t>
            </a:r>
            <a:r>
              <a:rPr lang="zh-TW" sz="1800"/>
              <a:t>  ex: Derrick Rose</a:t>
            </a:r>
            <a:endParaRPr sz="1800"/>
          </a:p>
        </p:txBody>
      </p:sp>
      <p:sp>
        <p:nvSpPr>
          <p:cNvPr id="700" name="Google Shape;700;p64"/>
          <p:cNvSpPr txBox="1"/>
          <p:nvPr/>
        </p:nvSpPr>
        <p:spPr>
          <a:xfrm>
            <a:off x="4130675" y="1351475"/>
            <a:ext cx="26466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</a:rPr>
              <a:t>Any imperfect ?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1" name="Google Shape;70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174" y="1610350"/>
            <a:ext cx="3762777" cy="250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75" y="1610350"/>
            <a:ext cx="3765128" cy="25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lh4.googleusercontent.com/5lOCdrla76y4Ln74PfcI32_-xyRa41H6PqHTl1RSf-2AhqxRcuqvEC4Rj15-eOPnyxwiYv4prJDZdsf7GrHsdwOOxFWIhbFWy4ezeOT354OKgn4YJ_hdMI_MKo5-Lt8FWFPcso36pe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22" y="1217483"/>
            <a:ext cx="3792854" cy="379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5"/>
          <p:cNvSpPr/>
          <p:nvPr/>
        </p:nvSpPr>
        <p:spPr>
          <a:xfrm>
            <a:off x="215545" y="195461"/>
            <a:ext cx="8712900" cy="4752600"/>
          </a:xfrm>
          <a:prstGeom prst="rect">
            <a:avLst/>
          </a:prstGeom>
          <a:noFill/>
          <a:ln w="38100" cap="flat" cmpd="sng">
            <a:solidFill>
              <a:srgbClr val="395E89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65"/>
          <p:cNvSpPr/>
          <p:nvPr/>
        </p:nvSpPr>
        <p:spPr>
          <a:xfrm>
            <a:off x="1547664" y="2787774"/>
            <a:ext cx="6264600" cy="2016300"/>
          </a:xfrm>
          <a:prstGeom prst="rect">
            <a:avLst/>
          </a:prstGeom>
          <a:solidFill>
            <a:srgbClr val="FBB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BB03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65"/>
          <p:cNvSpPr txBox="1"/>
          <p:nvPr/>
        </p:nvSpPr>
        <p:spPr>
          <a:xfrm>
            <a:off x="2865126" y="3517650"/>
            <a:ext cx="3629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THANKS~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2" name="Google Shape;712;p65"/>
          <p:cNvGrpSpPr/>
          <p:nvPr/>
        </p:nvGrpSpPr>
        <p:grpSpPr>
          <a:xfrm>
            <a:off x="2640155" y="730855"/>
            <a:ext cx="3863684" cy="2645387"/>
            <a:chOff x="1096291" y="771550"/>
            <a:chExt cx="6911778" cy="3634273"/>
          </a:xfrm>
        </p:grpSpPr>
        <p:sp>
          <p:nvSpPr>
            <p:cNvPr id="713" name="Google Shape;713;p65"/>
            <p:cNvSpPr/>
            <p:nvPr/>
          </p:nvSpPr>
          <p:spPr>
            <a:xfrm rot="5400000">
              <a:off x="2841276" y="-760970"/>
              <a:ext cx="3421808" cy="6911778"/>
            </a:xfrm>
            <a:custGeom>
              <a:avLst/>
              <a:gdLst/>
              <a:ahLst/>
              <a:cxnLst/>
              <a:rect l="l" t="t" r="r" b="b"/>
              <a:pathLst>
                <a:path w="648684" h="562276" extrusionOk="0">
                  <a:moveTo>
                    <a:pt x="31476" y="22718"/>
                  </a:moveTo>
                  <a:cubicBezTo>
                    <a:pt x="149400" y="4275"/>
                    <a:pt x="424155" y="-13389"/>
                    <a:pt x="648684" y="14573"/>
                  </a:cubicBezTo>
                  <a:cubicBezTo>
                    <a:pt x="609553" y="92898"/>
                    <a:pt x="618372" y="432838"/>
                    <a:pt x="643438" y="545699"/>
                  </a:cubicBezTo>
                  <a:cubicBezTo>
                    <a:pt x="542091" y="567277"/>
                    <a:pt x="109269" y="574431"/>
                    <a:pt x="11005" y="525560"/>
                  </a:cubicBezTo>
                  <a:cubicBezTo>
                    <a:pt x="-33861" y="453465"/>
                    <a:pt x="72720" y="362960"/>
                    <a:pt x="76132" y="279153"/>
                  </a:cubicBezTo>
                  <a:cubicBezTo>
                    <a:pt x="79544" y="195346"/>
                    <a:pt x="-41749" y="78155"/>
                    <a:pt x="31476" y="22718"/>
                  </a:cubicBezTo>
                  <a:close/>
                </a:path>
              </a:pathLst>
            </a:custGeom>
            <a:solidFill>
              <a:schemeClr val="dk1"/>
            </a:solidFill>
            <a:ln w="254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65"/>
            <p:cNvSpPr/>
            <p:nvPr/>
          </p:nvSpPr>
          <p:spPr>
            <a:xfrm rot="-5400000" flipH="1">
              <a:off x="4400609" y="799505"/>
              <a:ext cx="3489803" cy="3433892"/>
            </a:xfrm>
            <a:custGeom>
              <a:avLst/>
              <a:gdLst/>
              <a:ahLst/>
              <a:cxnLst/>
              <a:rect l="l" t="t" r="r" b="b"/>
              <a:pathLst>
                <a:path w="661574" h="567351" extrusionOk="0">
                  <a:moveTo>
                    <a:pt x="72869" y="23576"/>
                  </a:moveTo>
                  <a:cubicBezTo>
                    <a:pt x="184450" y="15112"/>
                    <a:pt x="500961" y="-25493"/>
                    <a:pt x="660478" y="24503"/>
                  </a:cubicBezTo>
                  <a:cubicBezTo>
                    <a:pt x="621347" y="102828"/>
                    <a:pt x="636508" y="437325"/>
                    <a:pt x="661574" y="550186"/>
                  </a:cubicBezTo>
                  <a:cubicBezTo>
                    <a:pt x="560227" y="571764"/>
                    <a:pt x="148547" y="585268"/>
                    <a:pt x="52398" y="512809"/>
                  </a:cubicBezTo>
                  <a:cubicBezTo>
                    <a:pt x="-13816" y="401434"/>
                    <a:pt x="-27876" y="101288"/>
                    <a:pt x="72869" y="23576"/>
                  </a:cubicBezTo>
                  <a:close/>
                </a:path>
              </a:pathLst>
            </a:custGeom>
            <a:solidFill>
              <a:srgbClr val="FDE9D8"/>
            </a:solidFill>
            <a:ln w="254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65"/>
            <p:cNvSpPr/>
            <p:nvPr/>
          </p:nvSpPr>
          <p:spPr>
            <a:xfrm rot="5400000">
              <a:off x="1202239" y="828732"/>
              <a:ext cx="3489803" cy="3375437"/>
            </a:xfrm>
            <a:custGeom>
              <a:avLst/>
              <a:gdLst/>
              <a:ahLst/>
              <a:cxnLst/>
              <a:rect l="l" t="t" r="r" b="b"/>
              <a:pathLst>
                <a:path w="661574" h="557693" extrusionOk="0">
                  <a:moveTo>
                    <a:pt x="72869" y="13918"/>
                  </a:moveTo>
                  <a:cubicBezTo>
                    <a:pt x="184450" y="5454"/>
                    <a:pt x="435949" y="-13117"/>
                    <a:pt x="660478" y="14845"/>
                  </a:cubicBezTo>
                  <a:cubicBezTo>
                    <a:pt x="621347" y="93170"/>
                    <a:pt x="636508" y="427667"/>
                    <a:pt x="661574" y="540528"/>
                  </a:cubicBezTo>
                  <a:cubicBezTo>
                    <a:pt x="560227" y="562106"/>
                    <a:pt x="148547" y="575610"/>
                    <a:pt x="52398" y="503151"/>
                  </a:cubicBezTo>
                  <a:cubicBezTo>
                    <a:pt x="-13816" y="391776"/>
                    <a:pt x="-27876" y="91630"/>
                    <a:pt x="72869" y="13918"/>
                  </a:cubicBezTo>
                  <a:close/>
                </a:path>
              </a:pathLst>
            </a:custGeom>
            <a:solidFill>
              <a:srgbClr val="FDE9D8"/>
            </a:solidFill>
            <a:ln w="254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6" name="Google Shape;716;p65"/>
          <p:cNvSpPr txBox="1"/>
          <p:nvPr/>
        </p:nvSpPr>
        <p:spPr>
          <a:xfrm>
            <a:off x="3133351" y="1332520"/>
            <a:ext cx="28773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0">
              <a:solidFill>
                <a:srgbClr val="FBB03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/>
          <p:nvPr/>
        </p:nvSpPr>
        <p:spPr>
          <a:xfrm>
            <a:off x="251520" y="195486"/>
            <a:ext cx="8712900" cy="4752600"/>
          </a:xfrm>
          <a:prstGeom prst="rect">
            <a:avLst/>
          </a:prstGeom>
          <a:noFill/>
          <a:ln w="38100" cap="flat" cmpd="sng">
            <a:solidFill>
              <a:srgbClr val="395E89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40"/>
          <p:cNvSpPr txBox="1"/>
          <p:nvPr/>
        </p:nvSpPr>
        <p:spPr>
          <a:xfrm>
            <a:off x="2605175" y="2823225"/>
            <a:ext cx="2352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簡介&amp;流程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57" name="Google Shape;257;p40"/>
          <p:cNvSpPr txBox="1"/>
          <p:nvPr/>
        </p:nvSpPr>
        <p:spPr>
          <a:xfrm>
            <a:off x="2199514" y="2030860"/>
            <a:ext cx="2531512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PART01</a:t>
            </a:r>
            <a:endParaRPr sz="4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0192" y="-20538"/>
            <a:ext cx="2416027" cy="4348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41"/>
          <p:cNvGrpSpPr/>
          <p:nvPr/>
        </p:nvGrpSpPr>
        <p:grpSpPr>
          <a:xfrm>
            <a:off x="1403648" y="132849"/>
            <a:ext cx="6192052" cy="960900"/>
            <a:chOff x="1492256" y="276865"/>
            <a:chExt cx="6192052" cy="960900"/>
          </a:xfrm>
        </p:grpSpPr>
        <p:sp>
          <p:nvSpPr>
            <p:cNvPr id="265" name="Google Shape;265;p41"/>
            <p:cNvSpPr/>
            <p:nvPr/>
          </p:nvSpPr>
          <p:spPr>
            <a:xfrm>
              <a:off x="1492256" y="994281"/>
              <a:ext cx="6192052" cy="184647"/>
            </a:xfrm>
            <a:custGeom>
              <a:avLst/>
              <a:gdLst/>
              <a:ahLst/>
              <a:cxnLst/>
              <a:rect l="l" t="t" r="r" b="b"/>
              <a:pathLst>
                <a:path w="3513221" h="64281" extrusionOk="0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1"/>
            <p:cNvSpPr txBox="1"/>
            <p:nvPr/>
          </p:nvSpPr>
          <p:spPr>
            <a:xfrm>
              <a:off x="3385908" y="276865"/>
              <a:ext cx="2549400" cy="96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80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簡介</a:t>
              </a:r>
              <a:endParaRPr sz="4800"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grpSp>
        <p:nvGrpSpPr>
          <p:cNvPr id="267" name="Google Shape;267;p41"/>
          <p:cNvGrpSpPr/>
          <p:nvPr/>
        </p:nvGrpSpPr>
        <p:grpSpPr>
          <a:xfrm>
            <a:off x="7298648" y="3836364"/>
            <a:ext cx="1652994" cy="1131513"/>
            <a:chOff x="645923" y="1635645"/>
            <a:chExt cx="3786929" cy="2592241"/>
          </a:xfrm>
        </p:grpSpPr>
        <p:sp>
          <p:nvSpPr>
            <p:cNvPr id="268" name="Google Shape;268;p41"/>
            <p:cNvSpPr/>
            <p:nvPr/>
          </p:nvSpPr>
          <p:spPr>
            <a:xfrm rot="5400000">
              <a:off x="1319051" y="1114085"/>
              <a:ext cx="2440674" cy="3786929"/>
            </a:xfrm>
            <a:custGeom>
              <a:avLst/>
              <a:gdLst/>
              <a:ahLst/>
              <a:cxnLst/>
              <a:rect l="l" t="t" r="r" b="b"/>
              <a:pathLst>
                <a:path w="648684" h="562276" extrusionOk="0">
                  <a:moveTo>
                    <a:pt x="31476" y="22718"/>
                  </a:moveTo>
                  <a:cubicBezTo>
                    <a:pt x="149400" y="4275"/>
                    <a:pt x="424155" y="-13389"/>
                    <a:pt x="648684" y="14573"/>
                  </a:cubicBezTo>
                  <a:cubicBezTo>
                    <a:pt x="609553" y="92898"/>
                    <a:pt x="618372" y="432838"/>
                    <a:pt x="643438" y="545699"/>
                  </a:cubicBezTo>
                  <a:cubicBezTo>
                    <a:pt x="542091" y="567277"/>
                    <a:pt x="109269" y="574431"/>
                    <a:pt x="11005" y="525560"/>
                  </a:cubicBezTo>
                  <a:cubicBezTo>
                    <a:pt x="-33861" y="453465"/>
                    <a:pt x="72720" y="362960"/>
                    <a:pt x="76132" y="279153"/>
                  </a:cubicBezTo>
                  <a:cubicBezTo>
                    <a:pt x="79544" y="195346"/>
                    <a:pt x="-41749" y="78155"/>
                    <a:pt x="31476" y="22718"/>
                  </a:cubicBezTo>
                  <a:close/>
                </a:path>
              </a:pathLst>
            </a:custGeom>
            <a:solidFill>
              <a:srgbClr val="C4BD97"/>
            </a:solidFill>
            <a:ln w="254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9" name="Google Shape;269;p4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52203" y="1635645"/>
              <a:ext cx="1240350" cy="2232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0" name="Google Shape;270;p41"/>
          <p:cNvSpPr/>
          <p:nvPr/>
        </p:nvSpPr>
        <p:spPr>
          <a:xfrm>
            <a:off x="5506371" y="2027588"/>
            <a:ext cx="2563200" cy="22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6561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AP聚類算法是同時考慮全部的資料點為可能的聚中心，利用公式計算並迭代，迭代的過程即是在圖中通過傳播一些資訊來找到聚類集合。</a:t>
            </a:r>
            <a:r>
              <a:rPr lang="zh-TW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　　</a:t>
            </a:r>
            <a:endParaRPr/>
          </a:p>
        </p:txBody>
      </p:sp>
      <p:sp>
        <p:nvSpPr>
          <p:cNvPr id="271" name="Google Shape;271;p41"/>
          <p:cNvSpPr txBox="1"/>
          <p:nvPr/>
        </p:nvSpPr>
        <p:spPr>
          <a:xfrm>
            <a:off x="5506375" y="1485925"/>
            <a:ext cx="22425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Affinity Propagation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900" y="1531312"/>
            <a:ext cx="4741850" cy="319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>
            <a:spLocks noGrp="1"/>
          </p:cNvSpPr>
          <p:nvPr>
            <p:ph type="body" idx="1"/>
          </p:nvPr>
        </p:nvSpPr>
        <p:spPr>
          <a:xfrm>
            <a:off x="3353150" y="1416675"/>
            <a:ext cx="1963800" cy="36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2）</a:t>
            </a: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相似度 S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負的歐基里德距離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8" name="Google Shape;278;p42"/>
          <p:cNvSpPr txBox="1">
            <a:spLocks noGrp="1"/>
          </p:cNvSpPr>
          <p:nvPr>
            <p:ph type="body" idx="2"/>
          </p:nvPr>
        </p:nvSpPr>
        <p:spPr>
          <a:xfrm>
            <a:off x="6477400" y="141667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3）</a:t>
            </a: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相似度矩陣(S)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ex: 7個點之間兩兩計算相似度，這些相似度就組成了相似度矩陣。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9" name="Google Shape;279;p4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  <p:sp>
        <p:nvSpPr>
          <p:cNvPr id="280" name="Google Shape;280;p42"/>
          <p:cNvSpPr txBox="1"/>
          <p:nvPr/>
        </p:nvSpPr>
        <p:spPr>
          <a:xfrm>
            <a:off x="523175" y="1360350"/>
            <a:ext cx="2019600" cy="24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rgbClr val="6561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 sz="1600" b="1">
                <a:solidFill>
                  <a:srgbClr val="6561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）exemplar</a:t>
            </a:r>
            <a:r>
              <a:rPr lang="zh-TW" sz="1600">
                <a:solidFill>
                  <a:srgbClr val="6561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endParaRPr sz="1600">
              <a:solidFill>
                <a:srgbClr val="65617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rgbClr val="6561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指的是聚類中心。</a:t>
            </a:r>
            <a:endParaRPr/>
          </a:p>
        </p:txBody>
      </p:sp>
      <p:grpSp>
        <p:nvGrpSpPr>
          <p:cNvPr id="281" name="Google Shape;281;p42"/>
          <p:cNvGrpSpPr/>
          <p:nvPr/>
        </p:nvGrpSpPr>
        <p:grpSpPr>
          <a:xfrm>
            <a:off x="1403648" y="150350"/>
            <a:ext cx="6192052" cy="884562"/>
            <a:chOff x="1492256" y="294366"/>
            <a:chExt cx="6192052" cy="884562"/>
          </a:xfrm>
        </p:grpSpPr>
        <p:sp>
          <p:nvSpPr>
            <p:cNvPr id="282" name="Google Shape;282;p42"/>
            <p:cNvSpPr/>
            <p:nvPr/>
          </p:nvSpPr>
          <p:spPr>
            <a:xfrm>
              <a:off x="1492256" y="994281"/>
              <a:ext cx="6192052" cy="184647"/>
            </a:xfrm>
            <a:custGeom>
              <a:avLst/>
              <a:gdLst/>
              <a:ahLst/>
              <a:cxnLst/>
              <a:rect l="l" t="t" r="r" b="b"/>
              <a:pathLst>
                <a:path w="3513221" h="64281" extrusionOk="0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2"/>
            <p:cNvSpPr txBox="1"/>
            <p:nvPr/>
          </p:nvSpPr>
          <p:spPr>
            <a:xfrm>
              <a:off x="2552208" y="294366"/>
              <a:ext cx="4344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80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相關概念</a:t>
              </a:r>
              <a:r>
                <a:rPr lang="zh-TW" sz="4800">
                  <a:solidFill>
                    <a:schemeClr val="dk1"/>
                  </a:solidFill>
                </a:rPr>
                <a:t/>
              </a:r>
              <a:br>
                <a:rPr lang="zh-TW" sz="4800">
                  <a:solidFill>
                    <a:schemeClr val="dk1"/>
                  </a:solidFill>
                </a:rPr>
              </a:br>
              <a:endParaRPr sz="4800"/>
            </a:p>
          </p:txBody>
        </p:sp>
      </p:grpSp>
      <p:pic>
        <p:nvPicPr>
          <p:cNvPr id="284" name="Google Shape;2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075" y="2883421"/>
            <a:ext cx="5833950" cy="1852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p42"/>
          <p:cNvCxnSpPr/>
          <p:nvPr/>
        </p:nvCxnSpPr>
        <p:spPr>
          <a:xfrm>
            <a:off x="1644425" y="3091900"/>
            <a:ext cx="5607600" cy="1643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>
            <a:spLocks noGrp="1"/>
          </p:cNvSpPr>
          <p:nvPr>
            <p:ph type="body" idx="3"/>
          </p:nvPr>
        </p:nvSpPr>
        <p:spPr>
          <a:xfrm>
            <a:off x="567006" y="1140250"/>
            <a:ext cx="77919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                   4 ) </a:t>
            </a: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參考度preference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91" name="Google Shape;291;p43"/>
          <p:cNvPicPr preferRelativeResize="0"/>
          <p:nvPr/>
        </p:nvPicPr>
        <p:blipFill rotWithShape="1">
          <a:blip r:embed="rId3">
            <a:alphaModFix/>
          </a:blip>
          <a:srcRect l="970"/>
          <a:stretch/>
        </p:blipFill>
        <p:spPr>
          <a:xfrm>
            <a:off x="1856300" y="1799175"/>
            <a:ext cx="5122026" cy="2941351"/>
          </a:xfrm>
          <a:prstGeom prst="rect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92" name="Google Shape;292;p43"/>
          <p:cNvGrpSpPr/>
          <p:nvPr/>
        </p:nvGrpSpPr>
        <p:grpSpPr>
          <a:xfrm>
            <a:off x="1403648" y="150350"/>
            <a:ext cx="6192052" cy="884562"/>
            <a:chOff x="1492256" y="294366"/>
            <a:chExt cx="6192052" cy="884562"/>
          </a:xfrm>
        </p:grpSpPr>
        <p:sp>
          <p:nvSpPr>
            <p:cNvPr id="293" name="Google Shape;293;p43"/>
            <p:cNvSpPr/>
            <p:nvPr/>
          </p:nvSpPr>
          <p:spPr>
            <a:xfrm>
              <a:off x="1492256" y="994281"/>
              <a:ext cx="6192052" cy="184647"/>
            </a:xfrm>
            <a:custGeom>
              <a:avLst/>
              <a:gdLst/>
              <a:ahLst/>
              <a:cxnLst/>
              <a:rect l="l" t="t" r="r" b="b"/>
              <a:pathLst>
                <a:path w="3513221" h="64281" extrusionOk="0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3"/>
            <p:cNvSpPr txBox="1"/>
            <p:nvPr/>
          </p:nvSpPr>
          <p:spPr>
            <a:xfrm>
              <a:off x="2552208" y="294366"/>
              <a:ext cx="4344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80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相關概念</a:t>
              </a:r>
              <a:r>
                <a:rPr lang="zh-TW" sz="4800">
                  <a:solidFill>
                    <a:schemeClr val="dk1"/>
                  </a:solidFill>
                </a:rPr>
                <a:t/>
              </a:r>
              <a:br>
                <a:rPr lang="zh-TW" sz="4800">
                  <a:solidFill>
                    <a:schemeClr val="dk1"/>
                  </a:solidFill>
                </a:rPr>
              </a:br>
              <a:endParaRPr sz="4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>
            <a:spLocks noGrp="1"/>
          </p:cNvSpPr>
          <p:nvPr>
            <p:ph type="body" idx="1"/>
          </p:nvPr>
        </p:nvSpPr>
        <p:spPr>
          <a:xfrm>
            <a:off x="685800" y="1503975"/>
            <a:ext cx="25032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</a:t>
            </a:r>
            <a:r>
              <a:rPr lang="zh-TW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）Responsibility</a:t>
            </a:r>
            <a:r>
              <a:rPr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(吸引度):</a:t>
            </a:r>
            <a:endParaRPr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指k適合作為數點i的聚類中心的程度，記為r(i,k)。</a:t>
            </a:r>
            <a:endParaRPr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0" name="Google Shape;300;p44"/>
          <p:cNvSpPr txBox="1">
            <a:spLocks noGrp="1"/>
          </p:cNvSpPr>
          <p:nvPr>
            <p:ph type="body" idx="2"/>
          </p:nvPr>
        </p:nvSpPr>
        <p:spPr>
          <a:xfrm>
            <a:off x="3620700" y="1503975"/>
            <a:ext cx="25032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</a:t>
            </a:r>
            <a:r>
              <a:rPr lang="zh-TW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）Availability</a:t>
            </a:r>
            <a:r>
              <a:rPr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(歸屬度):</a:t>
            </a:r>
            <a:endParaRPr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指點i選擇點k作為其聚類中心的適合程度，記為a(i,k)。</a:t>
            </a:r>
            <a:endParaRPr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1" name="Google Shape;301;p44"/>
          <p:cNvSpPr txBox="1">
            <a:spLocks noGrp="1"/>
          </p:cNvSpPr>
          <p:nvPr>
            <p:ph type="body" idx="3"/>
          </p:nvPr>
        </p:nvSpPr>
        <p:spPr>
          <a:xfrm>
            <a:off x="6555600" y="1503975"/>
            <a:ext cx="19221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7</a:t>
            </a: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阻尼係數(</a:t>
            </a:r>
            <a:r>
              <a:rPr lang="zh-TW" sz="1800">
                <a:solidFill>
                  <a:srgbClr val="33333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λ)</a:t>
            </a:r>
            <a:r>
              <a:rPr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endParaRPr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用於演算法的收斂。</a:t>
            </a:r>
            <a:endParaRPr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2" name="Google Shape;302;p4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  <p:pic>
        <p:nvPicPr>
          <p:cNvPr id="303" name="Google Shape;3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975" y="2702100"/>
            <a:ext cx="2202775" cy="2244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6211" y="2702100"/>
            <a:ext cx="2030940" cy="218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44"/>
          <p:cNvGrpSpPr/>
          <p:nvPr/>
        </p:nvGrpSpPr>
        <p:grpSpPr>
          <a:xfrm>
            <a:off x="1403648" y="150350"/>
            <a:ext cx="6192052" cy="884562"/>
            <a:chOff x="1492256" y="294366"/>
            <a:chExt cx="6192052" cy="884562"/>
          </a:xfrm>
        </p:grpSpPr>
        <p:sp>
          <p:nvSpPr>
            <p:cNvPr id="306" name="Google Shape;306;p44"/>
            <p:cNvSpPr/>
            <p:nvPr/>
          </p:nvSpPr>
          <p:spPr>
            <a:xfrm>
              <a:off x="1492256" y="994281"/>
              <a:ext cx="6192052" cy="184647"/>
            </a:xfrm>
            <a:custGeom>
              <a:avLst/>
              <a:gdLst/>
              <a:ahLst/>
              <a:cxnLst/>
              <a:rect l="l" t="t" r="r" b="b"/>
              <a:pathLst>
                <a:path w="3513221" h="64281" extrusionOk="0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4"/>
            <p:cNvSpPr txBox="1"/>
            <p:nvPr/>
          </p:nvSpPr>
          <p:spPr>
            <a:xfrm>
              <a:off x="2552208" y="294366"/>
              <a:ext cx="4344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80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相關概念</a:t>
              </a:r>
              <a:r>
                <a:rPr lang="zh-TW" sz="4800">
                  <a:solidFill>
                    <a:schemeClr val="dk1"/>
                  </a:solidFill>
                </a:rPr>
                <a:t/>
              </a:r>
              <a:br>
                <a:rPr lang="zh-TW" sz="4800">
                  <a:solidFill>
                    <a:schemeClr val="dk1"/>
                  </a:solidFill>
                </a:rPr>
              </a:br>
              <a:endParaRPr sz="4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6"/>
          <p:cNvSpPr/>
          <p:nvPr/>
        </p:nvSpPr>
        <p:spPr>
          <a:xfrm>
            <a:off x="251520" y="195486"/>
            <a:ext cx="8712900" cy="4752600"/>
          </a:xfrm>
          <a:prstGeom prst="rect">
            <a:avLst/>
          </a:prstGeom>
          <a:noFill/>
          <a:ln w="38100" cap="flat" cmpd="sng">
            <a:solidFill>
              <a:srgbClr val="395E89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46"/>
          <p:cNvSpPr txBox="1"/>
          <p:nvPr/>
        </p:nvSpPr>
        <p:spPr>
          <a:xfrm>
            <a:off x="2609902" y="2823217"/>
            <a:ext cx="165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概念發想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2199514" y="2030860"/>
            <a:ext cx="2538138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PART02</a:t>
            </a:r>
            <a:endParaRPr sz="4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0192" y="-20538"/>
            <a:ext cx="2416027" cy="4348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47"/>
          <p:cNvGrpSpPr/>
          <p:nvPr/>
        </p:nvGrpSpPr>
        <p:grpSpPr>
          <a:xfrm>
            <a:off x="1403648" y="137400"/>
            <a:ext cx="6192052" cy="897512"/>
            <a:chOff x="1492256" y="281416"/>
            <a:chExt cx="6192052" cy="897512"/>
          </a:xfrm>
        </p:grpSpPr>
        <p:sp>
          <p:nvSpPr>
            <p:cNvPr id="358" name="Google Shape;358;p47"/>
            <p:cNvSpPr/>
            <p:nvPr/>
          </p:nvSpPr>
          <p:spPr>
            <a:xfrm>
              <a:off x="1492256" y="994281"/>
              <a:ext cx="6192052" cy="184647"/>
            </a:xfrm>
            <a:custGeom>
              <a:avLst/>
              <a:gdLst/>
              <a:ahLst/>
              <a:cxnLst/>
              <a:rect l="l" t="t" r="r" b="b"/>
              <a:pathLst>
                <a:path w="3513221" h="64281" extrusionOk="0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7"/>
            <p:cNvSpPr txBox="1"/>
            <p:nvPr/>
          </p:nvSpPr>
          <p:spPr>
            <a:xfrm>
              <a:off x="3063082" y="281416"/>
              <a:ext cx="3348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zh-TW" sz="480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概念發想</a:t>
              </a:r>
              <a:endParaRPr sz="4800"/>
            </a:p>
          </p:txBody>
        </p:sp>
      </p:grpSp>
      <p:grpSp>
        <p:nvGrpSpPr>
          <p:cNvPr id="360" name="Google Shape;360;p47"/>
          <p:cNvGrpSpPr/>
          <p:nvPr/>
        </p:nvGrpSpPr>
        <p:grpSpPr>
          <a:xfrm>
            <a:off x="384997" y="1653049"/>
            <a:ext cx="2446908" cy="2843715"/>
            <a:chOff x="8724903" y="3030540"/>
            <a:chExt cx="574675" cy="868363"/>
          </a:xfrm>
        </p:grpSpPr>
        <p:sp>
          <p:nvSpPr>
            <p:cNvPr id="361" name="Google Shape;361;p47"/>
            <p:cNvSpPr/>
            <p:nvPr/>
          </p:nvSpPr>
          <p:spPr>
            <a:xfrm>
              <a:off x="8943980" y="323691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00579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47"/>
            <p:cNvSpPr/>
            <p:nvPr/>
          </p:nvSpPr>
          <p:spPr>
            <a:xfrm>
              <a:off x="8724903" y="3030540"/>
              <a:ext cx="574675" cy="868363"/>
            </a:xfrm>
            <a:custGeom>
              <a:avLst/>
              <a:gdLst/>
              <a:ahLst/>
              <a:cxnLst/>
              <a:rect l="l" t="t" r="r" b="b"/>
              <a:pathLst>
                <a:path w="153" h="231" extrusionOk="0">
                  <a:moveTo>
                    <a:pt x="39" y="219"/>
                  </a:moveTo>
                  <a:cubicBezTo>
                    <a:pt x="39" y="219"/>
                    <a:pt x="39" y="219"/>
                    <a:pt x="38" y="219"/>
                  </a:cubicBezTo>
                  <a:cubicBezTo>
                    <a:pt x="39" y="221"/>
                    <a:pt x="40" y="222"/>
                    <a:pt x="41" y="224"/>
                  </a:cubicBezTo>
                  <a:cubicBezTo>
                    <a:pt x="41" y="224"/>
                    <a:pt x="42" y="224"/>
                    <a:pt x="42" y="224"/>
                  </a:cubicBezTo>
                  <a:cubicBezTo>
                    <a:pt x="42" y="225"/>
                    <a:pt x="41" y="224"/>
                    <a:pt x="40" y="224"/>
                  </a:cubicBezTo>
                  <a:cubicBezTo>
                    <a:pt x="40" y="225"/>
                    <a:pt x="40" y="225"/>
                    <a:pt x="40" y="226"/>
                  </a:cubicBezTo>
                  <a:cubicBezTo>
                    <a:pt x="39" y="227"/>
                    <a:pt x="38" y="225"/>
                    <a:pt x="37" y="225"/>
                  </a:cubicBezTo>
                  <a:cubicBezTo>
                    <a:pt x="37" y="226"/>
                    <a:pt x="38" y="227"/>
                    <a:pt x="39" y="228"/>
                  </a:cubicBezTo>
                  <a:cubicBezTo>
                    <a:pt x="39" y="228"/>
                    <a:pt x="40" y="227"/>
                    <a:pt x="40" y="227"/>
                  </a:cubicBezTo>
                  <a:cubicBezTo>
                    <a:pt x="41" y="227"/>
                    <a:pt x="41" y="226"/>
                    <a:pt x="41" y="226"/>
                  </a:cubicBezTo>
                  <a:cubicBezTo>
                    <a:pt x="41" y="226"/>
                    <a:pt x="41" y="226"/>
                    <a:pt x="42" y="226"/>
                  </a:cubicBezTo>
                  <a:cubicBezTo>
                    <a:pt x="42" y="227"/>
                    <a:pt x="42" y="228"/>
                    <a:pt x="41" y="228"/>
                  </a:cubicBezTo>
                  <a:cubicBezTo>
                    <a:pt x="41" y="228"/>
                    <a:pt x="41" y="228"/>
                    <a:pt x="40" y="228"/>
                  </a:cubicBezTo>
                  <a:cubicBezTo>
                    <a:pt x="38" y="229"/>
                    <a:pt x="36" y="230"/>
                    <a:pt x="33" y="230"/>
                  </a:cubicBezTo>
                  <a:cubicBezTo>
                    <a:pt x="32" y="230"/>
                    <a:pt x="33" y="230"/>
                    <a:pt x="32" y="231"/>
                  </a:cubicBezTo>
                  <a:cubicBezTo>
                    <a:pt x="31" y="230"/>
                    <a:pt x="30" y="229"/>
                    <a:pt x="29" y="230"/>
                  </a:cubicBezTo>
                  <a:cubicBezTo>
                    <a:pt x="28" y="228"/>
                    <a:pt x="26" y="229"/>
                    <a:pt x="25" y="228"/>
                  </a:cubicBezTo>
                  <a:cubicBezTo>
                    <a:pt x="24" y="228"/>
                    <a:pt x="24" y="229"/>
                    <a:pt x="23" y="228"/>
                  </a:cubicBezTo>
                  <a:cubicBezTo>
                    <a:pt x="23" y="228"/>
                    <a:pt x="23" y="228"/>
                    <a:pt x="23" y="227"/>
                  </a:cubicBezTo>
                  <a:cubicBezTo>
                    <a:pt x="22" y="227"/>
                    <a:pt x="21" y="228"/>
                    <a:pt x="20" y="228"/>
                  </a:cubicBezTo>
                  <a:cubicBezTo>
                    <a:pt x="21" y="227"/>
                    <a:pt x="21" y="226"/>
                    <a:pt x="22" y="226"/>
                  </a:cubicBezTo>
                  <a:cubicBezTo>
                    <a:pt x="23" y="225"/>
                    <a:pt x="23" y="224"/>
                    <a:pt x="24" y="224"/>
                  </a:cubicBezTo>
                  <a:cubicBezTo>
                    <a:pt x="23" y="223"/>
                    <a:pt x="24" y="222"/>
                    <a:pt x="24" y="221"/>
                  </a:cubicBezTo>
                  <a:cubicBezTo>
                    <a:pt x="26" y="220"/>
                    <a:pt x="26" y="215"/>
                    <a:pt x="29" y="215"/>
                  </a:cubicBezTo>
                  <a:cubicBezTo>
                    <a:pt x="29" y="210"/>
                    <a:pt x="30" y="205"/>
                    <a:pt x="29" y="201"/>
                  </a:cubicBezTo>
                  <a:cubicBezTo>
                    <a:pt x="30" y="198"/>
                    <a:pt x="30" y="193"/>
                    <a:pt x="30" y="189"/>
                  </a:cubicBezTo>
                  <a:cubicBezTo>
                    <a:pt x="30" y="186"/>
                    <a:pt x="30" y="184"/>
                    <a:pt x="29" y="182"/>
                  </a:cubicBezTo>
                  <a:cubicBezTo>
                    <a:pt x="29" y="181"/>
                    <a:pt x="30" y="181"/>
                    <a:pt x="30" y="180"/>
                  </a:cubicBezTo>
                  <a:cubicBezTo>
                    <a:pt x="30" y="175"/>
                    <a:pt x="30" y="169"/>
                    <a:pt x="31" y="163"/>
                  </a:cubicBezTo>
                  <a:cubicBezTo>
                    <a:pt x="31" y="159"/>
                    <a:pt x="32" y="156"/>
                    <a:pt x="32" y="152"/>
                  </a:cubicBezTo>
                  <a:cubicBezTo>
                    <a:pt x="32" y="152"/>
                    <a:pt x="32" y="151"/>
                    <a:pt x="32" y="151"/>
                  </a:cubicBezTo>
                  <a:cubicBezTo>
                    <a:pt x="32" y="150"/>
                    <a:pt x="32" y="150"/>
                    <a:pt x="32" y="149"/>
                  </a:cubicBezTo>
                  <a:cubicBezTo>
                    <a:pt x="33" y="147"/>
                    <a:pt x="32" y="144"/>
                    <a:pt x="32" y="141"/>
                  </a:cubicBezTo>
                  <a:cubicBezTo>
                    <a:pt x="32" y="142"/>
                    <a:pt x="32" y="143"/>
                    <a:pt x="31" y="144"/>
                  </a:cubicBezTo>
                  <a:cubicBezTo>
                    <a:pt x="31" y="144"/>
                    <a:pt x="31" y="143"/>
                    <a:pt x="31" y="143"/>
                  </a:cubicBezTo>
                  <a:cubicBezTo>
                    <a:pt x="30" y="137"/>
                    <a:pt x="30" y="129"/>
                    <a:pt x="29" y="123"/>
                  </a:cubicBezTo>
                  <a:cubicBezTo>
                    <a:pt x="29" y="118"/>
                    <a:pt x="29" y="114"/>
                    <a:pt x="28" y="110"/>
                  </a:cubicBezTo>
                  <a:cubicBezTo>
                    <a:pt x="27" y="99"/>
                    <a:pt x="26" y="88"/>
                    <a:pt x="24" y="78"/>
                  </a:cubicBezTo>
                  <a:cubicBezTo>
                    <a:pt x="23" y="80"/>
                    <a:pt x="22" y="83"/>
                    <a:pt x="21" y="84"/>
                  </a:cubicBezTo>
                  <a:cubicBezTo>
                    <a:pt x="21" y="86"/>
                    <a:pt x="20" y="87"/>
                    <a:pt x="20" y="88"/>
                  </a:cubicBezTo>
                  <a:cubicBezTo>
                    <a:pt x="18" y="92"/>
                    <a:pt x="17" y="98"/>
                    <a:pt x="15" y="101"/>
                  </a:cubicBezTo>
                  <a:cubicBezTo>
                    <a:pt x="16" y="104"/>
                    <a:pt x="14" y="106"/>
                    <a:pt x="14" y="109"/>
                  </a:cubicBezTo>
                  <a:cubicBezTo>
                    <a:pt x="14" y="109"/>
                    <a:pt x="14" y="110"/>
                    <a:pt x="13" y="110"/>
                  </a:cubicBezTo>
                  <a:cubicBezTo>
                    <a:pt x="13" y="111"/>
                    <a:pt x="13" y="112"/>
                    <a:pt x="12" y="113"/>
                  </a:cubicBezTo>
                  <a:cubicBezTo>
                    <a:pt x="12" y="115"/>
                    <a:pt x="12" y="118"/>
                    <a:pt x="11" y="120"/>
                  </a:cubicBezTo>
                  <a:cubicBezTo>
                    <a:pt x="11" y="121"/>
                    <a:pt x="11" y="122"/>
                    <a:pt x="11" y="123"/>
                  </a:cubicBezTo>
                  <a:cubicBezTo>
                    <a:pt x="10" y="126"/>
                    <a:pt x="9" y="130"/>
                    <a:pt x="9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3"/>
                    <a:pt x="9" y="134"/>
                    <a:pt x="9" y="134"/>
                  </a:cubicBezTo>
                  <a:cubicBezTo>
                    <a:pt x="9" y="135"/>
                    <a:pt x="8" y="136"/>
                    <a:pt x="8" y="136"/>
                  </a:cubicBezTo>
                  <a:cubicBezTo>
                    <a:pt x="9" y="136"/>
                    <a:pt x="8" y="136"/>
                    <a:pt x="8" y="136"/>
                  </a:cubicBezTo>
                  <a:cubicBezTo>
                    <a:pt x="8" y="138"/>
                    <a:pt x="9" y="141"/>
                    <a:pt x="8" y="143"/>
                  </a:cubicBezTo>
                  <a:cubicBezTo>
                    <a:pt x="8" y="143"/>
                    <a:pt x="9" y="143"/>
                    <a:pt x="9" y="143"/>
                  </a:cubicBezTo>
                  <a:cubicBezTo>
                    <a:pt x="9" y="145"/>
                    <a:pt x="8" y="147"/>
                    <a:pt x="9" y="149"/>
                  </a:cubicBezTo>
                  <a:cubicBezTo>
                    <a:pt x="9" y="149"/>
                    <a:pt x="8" y="150"/>
                    <a:pt x="8" y="150"/>
                  </a:cubicBezTo>
                  <a:cubicBezTo>
                    <a:pt x="8" y="150"/>
                    <a:pt x="9" y="150"/>
                    <a:pt x="9" y="150"/>
                  </a:cubicBezTo>
                  <a:cubicBezTo>
                    <a:pt x="8" y="153"/>
                    <a:pt x="6" y="157"/>
                    <a:pt x="5" y="160"/>
                  </a:cubicBezTo>
                  <a:cubicBezTo>
                    <a:pt x="4" y="162"/>
                    <a:pt x="4" y="163"/>
                    <a:pt x="5" y="165"/>
                  </a:cubicBezTo>
                  <a:cubicBezTo>
                    <a:pt x="4" y="166"/>
                    <a:pt x="5" y="168"/>
                    <a:pt x="3" y="169"/>
                  </a:cubicBezTo>
                  <a:cubicBezTo>
                    <a:pt x="2" y="168"/>
                    <a:pt x="3" y="167"/>
                    <a:pt x="3" y="165"/>
                  </a:cubicBezTo>
                  <a:cubicBezTo>
                    <a:pt x="3" y="165"/>
                    <a:pt x="2" y="166"/>
                    <a:pt x="2" y="166"/>
                  </a:cubicBezTo>
                  <a:cubicBezTo>
                    <a:pt x="0" y="164"/>
                    <a:pt x="2" y="162"/>
                    <a:pt x="3" y="161"/>
                  </a:cubicBezTo>
                  <a:cubicBezTo>
                    <a:pt x="4" y="158"/>
                    <a:pt x="6" y="156"/>
                    <a:pt x="7" y="153"/>
                  </a:cubicBezTo>
                  <a:cubicBezTo>
                    <a:pt x="7" y="153"/>
                    <a:pt x="6" y="153"/>
                    <a:pt x="6" y="153"/>
                  </a:cubicBezTo>
                  <a:cubicBezTo>
                    <a:pt x="5" y="154"/>
                    <a:pt x="5" y="155"/>
                    <a:pt x="4" y="156"/>
                  </a:cubicBezTo>
                  <a:cubicBezTo>
                    <a:pt x="4" y="157"/>
                    <a:pt x="4" y="160"/>
                    <a:pt x="3" y="161"/>
                  </a:cubicBezTo>
                  <a:cubicBezTo>
                    <a:pt x="1" y="160"/>
                    <a:pt x="2" y="158"/>
                    <a:pt x="2" y="157"/>
                  </a:cubicBezTo>
                  <a:cubicBezTo>
                    <a:pt x="3" y="154"/>
                    <a:pt x="3" y="149"/>
                    <a:pt x="3" y="146"/>
                  </a:cubicBezTo>
                  <a:cubicBezTo>
                    <a:pt x="3" y="145"/>
                    <a:pt x="3" y="146"/>
                    <a:pt x="3" y="146"/>
                  </a:cubicBezTo>
                  <a:cubicBezTo>
                    <a:pt x="1" y="145"/>
                    <a:pt x="4" y="143"/>
                    <a:pt x="3" y="141"/>
                  </a:cubicBezTo>
                  <a:cubicBezTo>
                    <a:pt x="4" y="141"/>
                    <a:pt x="4" y="141"/>
                    <a:pt x="4" y="141"/>
                  </a:cubicBezTo>
                  <a:cubicBezTo>
                    <a:pt x="5" y="136"/>
                    <a:pt x="5" y="131"/>
                    <a:pt x="6" y="127"/>
                  </a:cubicBezTo>
                  <a:cubicBezTo>
                    <a:pt x="7" y="123"/>
                    <a:pt x="8" y="117"/>
                    <a:pt x="9" y="112"/>
                  </a:cubicBezTo>
                  <a:cubicBezTo>
                    <a:pt x="8" y="112"/>
                    <a:pt x="7" y="111"/>
                    <a:pt x="8" y="110"/>
                  </a:cubicBezTo>
                  <a:cubicBezTo>
                    <a:pt x="8" y="110"/>
                    <a:pt x="8" y="110"/>
                    <a:pt x="9" y="110"/>
                  </a:cubicBezTo>
                  <a:cubicBezTo>
                    <a:pt x="9" y="109"/>
                    <a:pt x="9" y="108"/>
                    <a:pt x="9" y="108"/>
                  </a:cubicBezTo>
                  <a:cubicBezTo>
                    <a:pt x="9" y="107"/>
                    <a:pt x="8" y="103"/>
                    <a:pt x="9" y="102"/>
                  </a:cubicBezTo>
                  <a:cubicBezTo>
                    <a:pt x="9" y="101"/>
                    <a:pt x="10" y="100"/>
                    <a:pt x="10" y="99"/>
                  </a:cubicBezTo>
                  <a:cubicBezTo>
                    <a:pt x="11" y="101"/>
                    <a:pt x="9" y="103"/>
                    <a:pt x="10" y="104"/>
                  </a:cubicBezTo>
                  <a:cubicBezTo>
                    <a:pt x="11" y="101"/>
                    <a:pt x="12" y="98"/>
                    <a:pt x="13" y="94"/>
                  </a:cubicBezTo>
                  <a:cubicBezTo>
                    <a:pt x="14" y="91"/>
                    <a:pt x="15" y="88"/>
                    <a:pt x="16" y="85"/>
                  </a:cubicBezTo>
                  <a:cubicBezTo>
                    <a:pt x="17" y="83"/>
                    <a:pt x="17" y="81"/>
                    <a:pt x="18" y="79"/>
                  </a:cubicBezTo>
                  <a:cubicBezTo>
                    <a:pt x="18" y="78"/>
                    <a:pt x="19" y="77"/>
                    <a:pt x="18" y="76"/>
                  </a:cubicBezTo>
                  <a:cubicBezTo>
                    <a:pt x="18" y="77"/>
                    <a:pt x="17" y="78"/>
                    <a:pt x="17" y="79"/>
                  </a:cubicBezTo>
                  <a:cubicBezTo>
                    <a:pt x="18" y="74"/>
                    <a:pt x="20" y="68"/>
                    <a:pt x="21" y="63"/>
                  </a:cubicBezTo>
                  <a:cubicBezTo>
                    <a:pt x="21" y="62"/>
                    <a:pt x="21" y="62"/>
                    <a:pt x="21" y="61"/>
                  </a:cubicBezTo>
                  <a:cubicBezTo>
                    <a:pt x="21" y="60"/>
                    <a:pt x="22" y="58"/>
                    <a:pt x="21" y="57"/>
                  </a:cubicBezTo>
                  <a:cubicBezTo>
                    <a:pt x="22" y="56"/>
                    <a:pt x="23" y="56"/>
                    <a:pt x="25" y="55"/>
                  </a:cubicBezTo>
                  <a:cubicBezTo>
                    <a:pt x="24" y="55"/>
                    <a:pt x="24" y="55"/>
                    <a:pt x="24" y="54"/>
                  </a:cubicBezTo>
                  <a:cubicBezTo>
                    <a:pt x="25" y="53"/>
                    <a:pt x="26" y="52"/>
                    <a:pt x="28" y="52"/>
                  </a:cubicBezTo>
                  <a:cubicBezTo>
                    <a:pt x="28" y="52"/>
                    <a:pt x="28" y="50"/>
                    <a:pt x="29" y="50"/>
                  </a:cubicBezTo>
                  <a:cubicBezTo>
                    <a:pt x="29" y="51"/>
                    <a:pt x="29" y="51"/>
                    <a:pt x="29" y="52"/>
                  </a:cubicBezTo>
                  <a:cubicBezTo>
                    <a:pt x="31" y="51"/>
                    <a:pt x="33" y="48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52"/>
                    <a:pt x="40" y="52"/>
                    <a:pt x="43" y="53"/>
                  </a:cubicBezTo>
                  <a:cubicBezTo>
                    <a:pt x="47" y="52"/>
                    <a:pt x="50" y="52"/>
                    <a:pt x="52" y="52"/>
                  </a:cubicBezTo>
                  <a:cubicBezTo>
                    <a:pt x="53" y="52"/>
                    <a:pt x="54" y="52"/>
                    <a:pt x="55" y="52"/>
                  </a:cubicBezTo>
                  <a:cubicBezTo>
                    <a:pt x="56" y="52"/>
                    <a:pt x="57" y="52"/>
                    <a:pt x="57" y="52"/>
                  </a:cubicBezTo>
                  <a:cubicBezTo>
                    <a:pt x="60" y="52"/>
                    <a:pt x="62" y="50"/>
                    <a:pt x="64" y="50"/>
                  </a:cubicBezTo>
                  <a:cubicBezTo>
                    <a:pt x="66" y="50"/>
                    <a:pt x="68" y="50"/>
                    <a:pt x="68" y="52"/>
                  </a:cubicBezTo>
                  <a:cubicBezTo>
                    <a:pt x="69" y="51"/>
                    <a:pt x="68" y="51"/>
                    <a:pt x="69" y="51"/>
                  </a:cubicBezTo>
                  <a:cubicBezTo>
                    <a:pt x="71" y="50"/>
                    <a:pt x="75" y="51"/>
                    <a:pt x="78" y="52"/>
                  </a:cubicBezTo>
                  <a:cubicBezTo>
                    <a:pt x="79" y="52"/>
                    <a:pt x="81" y="52"/>
                    <a:pt x="83" y="52"/>
                  </a:cubicBezTo>
                  <a:cubicBezTo>
                    <a:pt x="87" y="53"/>
                    <a:pt x="92" y="54"/>
                    <a:pt x="96" y="55"/>
                  </a:cubicBezTo>
                  <a:cubicBezTo>
                    <a:pt x="99" y="55"/>
                    <a:pt x="102" y="55"/>
                    <a:pt x="105" y="56"/>
                  </a:cubicBezTo>
                  <a:cubicBezTo>
                    <a:pt x="107" y="56"/>
                    <a:pt x="109" y="56"/>
                    <a:pt x="110" y="56"/>
                  </a:cubicBezTo>
                  <a:cubicBezTo>
                    <a:pt x="111" y="56"/>
                    <a:pt x="112" y="55"/>
                    <a:pt x="112" y="54"/>
                  </a:cubicBezTo>
                  <a:cubicBezTo>
                    <a:pt x="116" y="51"/>
                    <a:pt x="120" y="47"/>
                    <a:pt x="122" y="43"/>
                  </a:cubicBezTo>
                  <a:cubicBezTo>
                    <a:pt x="126" y="38"/>
                    <a:pt x="130" y="33"/>
                    <a:pt x="134" y="27"/>
                  </a:cubicBezTo>
                  <a:cubicBezTo>
                    <a:pt x="134" y="27"/>
                    <a:pt x="134" y="26"/>
                    <a:pt x="135" y="26"/>
                  </a:cubicBezTo>
                  <a:cubicBezTo>
                    <a:pt x="135" y="26"/>
                    <a:pt x="135" y="25"/>
                    <a:pt x="135" y="25"/>
                  </a:cubicBezTo>
                  <a:cubicBezTo>
                    <a:pt x="136" y="24"/>
                    <a:pt x="137" y="23"/>
                    <a:pt x="138" y="22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8" y="20"/>
                    <a:pt x="139" y="20"/>
                    <a:pt x="139" y="19"/>
                  </a:cubicBezTo>
                  <a:cubicBezTo>
                    <a:pt x="139" y="19"/>
                    <a:pt x="139" y="19"/>
                    <a:pt x="139" y="19"/>
                  </a:cubicBezTo>
                  <a:cubicBezTo>
                    <a:pt x="139" y="17"/>
                    <a:pt x="141" y="16"/>
                    <a:pt x="141" y="15"/>
                  </a:cubicBezTo>
                  <a:cubicBezTo>
                    <a:pt x="141" y="15"/>
                    <a:pt x="141" y="15"/>
                    <a:pt x="141" y="14"/>
                  </a:cubicBezTo>
                  <a:cubicBezTo>
                    <a:pt x="143" y="12"/>
                    <a:pt x="144" y="10"/>
                    <a:pt x="146" y="8"/>
                  </a:cubicBezTo>
                  <a:cubicBezTo>
                    <a:pt x="147" y="8"/>
                    <a:pt x="147" y="9"/>
                    <a:pt x="148" y="9"/>
                  </a:cubicBezTo>
                  <a:cubicBezTo>
                    <a:pt x="148" y="8"/>
                    <a:pt x="149" y="7"/>
                    <a:pt x="149" y="5"/>
                  </a:cubicBezTo>
                  <a:cubicBezTo>
                    <a:pt x="150" y="4"/>
                    <a:pt x="150" y="3"/>
                    <a:pt x="152" y="2"/>
                  </a:cubicBezTo>
                  <a:cubicBezTo>
                    <a:pt x="152" y="1"/>
                    <a:pt x="152" y="0"/>
                    <a:pt x="153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3" y="2"/>
                    <a:pt x="152" y="3"/>
                    <a:pt x="151" y="4"/>
                  </a:cubicBezTo>
                  <a:cubicBezTo>
                    <a:pt x="151" y="4"/>
                    <a:pt x="151" y="5"/>
                    <a:pt x="151" y="5"/>
                  </a:cubicBezTo>
                  <a:cubicBezTo>
                    <a:pt x="151" y="6"/>
                    <a:pt x="150" y="6"/>
                    <a:pt x="150" y="7"/>
                  </a:cubicBezTo>
                  <a:cubicBezTo>
                    <a:pt x="149" y="7"/>
                    <a:pt x="150" y="8"/>
                    <a:pt x="149" y="8"/>
                  </a:cubicBezTo>
                  <a:cubicBezTo>
                    <a:pt x="149" y="10"/>
                    <a:pt x="147" y="12"/>
                    <a:pt x="148" y="14"/>
                  </a:cubicBezTo>
                  <a:cubicBezTo>
                    <a:pt x="147" y="15"/>
                    <a:pt x="149" y="18"/>
                    <a:pt x="149" y="19"/>
                  </a:cubicBezTo>
                  <a:cubicBezTo>
                    <a:pt x="148" y="20"/>
                    <a:pt x="146" y="21"/>
                    <a:pt x="145" y="21"/>
                  </a:cubicBezTo>
                  <a:cubicBezTo>
                    <a:pt x="145" y="22"/>
                    <a:pt x="144" y="22"/>
                    <a:pt x="145" y="22"/>
                  </a:cubicBezTo>
                  <a:cubicBezTo>
                    <a:pt x="142" y="24"/>
                    <a:pt x="139" y="26"/>
                    <a:pt x="138" y="29"/>
                  </a:cubicBezTo>
                  <a:cubicBezTo>
                    <a:pt x="138" y="29"/>
                    <a:pt x="138" y="29"/>
                    <a:pt x="138" y="29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4" y="31"/>
                    <a:pt x="133" y="35"/>
                    <a:pt x="130" y="37"/>
                  </a:cubicBezTo>
                  <a:cubicBezTo>
                    <a:pt x="130" y="37"/>
                    <a:pt x="129" y="37"/>
                    <a:pt x="129" y="38"/>
                  </a:cubicBezTo>
                  <a:cubicBezTo>
                    <a:pt x="129" y="38"/>
                    <a:pt x="129" y="39"/>
                    <a:pt x="129" y="39"/>
                  </a:cubicBezTo>
                  <a:cubicBezTo>
                    <a:pt x="128" y="40"/>
                    <a:pt x="127" y="41"/>
                    <a:pt x="126" y="42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4" y="45"/>
                    <a:pt x="123" y="48"/>
                    <a:pt x="121" y="50"/>
                  </a:cubicBezTo>
                  <a:cubicBezTo>
                    <a:pt x="119" y="54"/>
                    <a:pt x="116" y="57"/>
                    <a:pt x="114" y="61"/>
                  </a:cubicBezTo>
                  <a:cubicBezTo>
                    <a:pt x="114" y="61"/>
                    <a:pt x="114" y="61"/>
                    <a:pt x="113" y="61"/>
                  </a:cubicBezTo>
                  <a:cubicBezTo>
                    <a:pt x="113" y="61"/>
                    <a:pt x="113" y="61"/>
                    <a:pt x="113" y="60"/>
                  </a:cubicBezTo>
                  <a:cubicBezTo>
                    <a:pt x="112" y="60"/>
                    <a:pt x="111" y="61"/>
                    <a:pt x="110" y="61"/>
                  </a:cubicBezTo>
                  <a:cubicBezTo>
                    <a:pt x="109" y="61"/>
                    <a:pt x="108" y="60"/>
                    <a:pt x="106" y="60"/>
                  </a:cubicBezTo>
                  <a:cubicBezTo>
                    <a:pt x="106" y="60"/>
                    <a:pt x="106" y="61"/>
                    <a:pt x="106" y="61"/>
                  </a:cubicBezTo>
                  <a:cubicBezTo>
                    <a:pt x="100" y="60"/>
                    <a:pt x="95" y="59"/>
                    <a:pt x="90" y="59"/>
                  </a:cubicBezTo>
                  <a:cubicBezTo>
                    <a:pt x="89" y="59"/>
                    <a:pt x="87" y="59"/>
                    <a:pt x="86" y="59"/>
                  </a:cubicBezTo>
                  <a:cubicBezTo>
                    <a:pt x="85" y="59"/>
                    <a:pt x="83" y="58"/>
                    <a:pt x="82" y="59"/>
                  </a:cubicBezTo>
                  <a:cubicBezTo>
                    <a:pt x="81" y="59"/>
                    <a:pt x="80" y="60"/>
                    <a:pt x="78" y="60"/>
                  </a:cubicBezTo>
                  <a:cubicBezTo>
                    <a:pt x="79" y="59"/>
                    <a:pt x="79" y="59"/>
                    <a:pt x="80" y="59"/>
                  </a:cubicBezTo>
                  <a:cubicBezTo>
                    <a:pt x="77" y="59"/>
                    <a:pt x="74" y="58"/>
                    <a:pt x="72" y="58"/>
                  </a:cubicBezTo>
                  <a:cubicBezTo>
                    <a:pt x="72" y="63"/>
                    <a:pt x="72" y="71"/>
                    <a:pt x="71" y="76"/>
                  </a:cubicBezTo>
                  <a:cubicBezTo>
                    <a:pt x="71" y="78"/>
                    <a:pt x="70" y="79"/>
                    <a:pt x="70" y="81"/>
                  </a:cubicBezTo>
                  <a:cubicBezTo>
                    <a:pt x="70" y="82"/>
                    <a:pt x="70" y="82"/>
                    <a:pt x="70" y="83"/>
                  </a:cubicBezTo>
                  <a:cubicBezTo>
                    <a:pt x="70" y="84"/>
                    <a:pt x="70" y="85"/>
                    <a:pt x="70" y="86"/>
                  </a:cubicBezTo>
                  <a:cubicBezTo>
                    <a:pt x="70" y="87"/>
                    <a:pt x="70" y="87"/>
                    <a:pt x="70" y="88"/>
                  </a:cubicBezTo>
                  <a:cubicBezTo>
                    <a:pt x="69" y="90"/>
                    <a:pt x="69" y="91"/>
                    <a:pt x="69" y="93"/>
                  </a:cubicBezTo>
                  <a:cubicBezTo>
                    <a:pt x="69" y="94"/>
                    <a:pt x="69" y="95"/>
                    <a:pt x="69" y="97"/>
                  </a:cubicBezTo>
                  <a:cubicBezTo>
                    <a:pt x="69" y="98"/>
                    <a:pt x="68" y="100"/>
                    <a:pt x="68" y="102"/>
                  </a:cubicBezTo>
                  <a:cubicBezTo>
                    <a:pt x="67" y="104"/>
                    <a:pt x="68" y="106"/>
                    <a:pt x="67" y="108"/>
                  </a:cubicBezTo>
                  <a:cubicBezTo>
                    <a:pt x="67" y="109"/>
                    <a:pt x="67" y="111"/>
                    <a:pt x="67" y="112"/>
                  </a:cubicBezTo>
                  <a:cubicBezTo>
                    <a:pt x="67" y="114"/>
                    <a:pt x="67" y="117"/>
                    <a:pt x="67" y="118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8" y="119"/>
                    <a:pt x="67" y="119"/>
                    <a:pt x="67" y="120"/>
                  </a:cubicBezTo>
                  <a:cubicBezTo>
                    <a:pt x="67" y="120"/>
                    <a:pt x="67" y="123"/>
                    <a:pt x="67" y="124"/>
                  </a:cubicBezTo>
                  <a:cubicBezTo>
                    <a:pt x="67" y="125"/>
                    <a:pt x="66" y="128"/>
                    <a:pt x="66" y="129"/>
                  </a:cubicBezTo>
                  <a:cubicBezTo>
                    <a:pt x="66" y="130"/>
                    <a:pt x="66" y="130"/>
                    <a:pt x="66" y="131"/>
                  </a:cubicBezTo>
                  <a:cubicBezTo>
                    <a:pt x="66" y="131"/>
                    <a:pt x="66" y="132"/>
                    <a:pt x="66" y="133"/>
                  </a:cubicBezTo>
                  <a:cubicBezTo>
                    <a:pt x="66" y="137"/>
                    <a:pt x="66" y="141"/>
                    <a:pt x="66" y="147"/>
                  </a:cubicBezTo>
                  <a:cubicBezTo>
                    <a:pt x="66" y="147"/>
                    <a:pt x="66" y="148"/>
                    <a:pt x="66" y="149"/>
                  </a:cubicBezTo>
                  <a:cubicBezTo>
                    <a:pt x="66" y="152"/>
                    <a:pt x="67" y="157"/>
                    <a:pt x="66" y="161"/>
                  </a:cubicBezTo>
                  <a:cubicBezTo>
                    <a:pt x="67" y="164"/>
                    <a:pt x="66" y="167"/>
                    <a:pt x="66" y="170"/>
                  </a:cubicBezTo>
                  <a:cubicBezTo>
                    <a:pt x="66" y="170"/>
                    <a:pt x="67" y="170"/>
                    <a:pt x="67" y="170"/>
                  </a:cubicBezTo>
                  <a:cubicBezTo>
                    <a:pt x="67" y="171"/>
                    <a:pt x="67" y="171"/>
                    <a:pt x="66" y="171"/>
                  </a:cubicBezTo>
                  <a:cubicBezTo>
                    <a:pt x="66" y="174"/>
                    <a:pt x="66" y="176"/>
                    <a:pt x="66" y="179"/>
                  </a:cubicBezTo>
                  <a:cubicBezTo>
                    <a:pt x="66" y="179"/>
                    <a:pt x="66" y="179"/>
                    <a:pt x="66" y="180"/>
                  </a:cubicBezTo>
                  <a:cubicBezTo>
                    <a:pt x="66" y="180"/>
                    <a:pt x="66" y="181"/>
                    <a:pt x="66" y="181"/>
                  </a:cubicBezTo>
                  <a:cubicBezTo>
                    <a:pt x="67" y="183"/>
                    <a:pt x="66" y="185"/>
                    <a:pt x="66" y="187"/>
                  </a:cubicBezTo>
                  <a:cubicBezTo>
                    <a:pt x="66" y="190"/>
                    <a:pt x="66" y="194"/>
                    <a:pt x="66" y="197"/>
                  </a:cubicBezTo>
                  <a:cubicBezTo>
                    <a:pt x="67" y="201"/>
                    <a:pt x="66" y="207"/>
                    <a:pt x="67" y="212"/>
                  </a:cubicBezTo>
                  <a:cubicBezTo>
                    <a:pt x="67" y="213"/>
                    <a:pt x="67" y="214"/>
                    <a:pt x="67" y="215"/>
                  </a:cubicBezTo>
                  <a:cubicBezTo>
                    <a:pt x="68" y="215"/>
                    <a:pt x="69" y="216"/>
                    <a:pt x="70" y="216"/>
                  </a:cubicBezTo>
                  <a:cubicBezTo>
                    <a:pt x="70" y="217"/>
                    <a:pt x="70" y="218"/>
                    <a:pt x="69" y="217"/>
                  </a:cubicBezTo>
                  <a:cubicBezTo>
                    <a:pt x="70" y="219"/>
                    <a:pt x="71" y="220"/>
                    <a:pt x="72" y="221"/>
                  </a:cubicBezTo>
                  <a:cubicBezTo>
                    <a:pt x="72" y="223"/>
                    <a:pt x="72" y="226"/>
                    <a:pt x="72" y="227"/>
                  </a:cubicBezTo>
                  <a:cubicBezTo>
                    <a:pt x="70" y="228"/>
                    <a:pt x="68" y="229"/>
                    <a:pt x="65" y="229"/>
                  </a:cubicBezTo>
                  <a:cubicBezTo>
                    <a:pt x="65" y="229"/>
                    <a:pt x="65" y="230"/>
                    <a:pt x="65" y="230"/>
                  </a:cubicBezTo>
                  <a:cubicBezTo>
                    <a:pt x="65" y="230"/>
                    <a:pt x="64" y="230"/>
                    <a:pt x="63" y="230"/>
                  </a:cubicBezTo>
                  <a:cubicBezTo>
                    <a:pt x="63" y="230"/>
                    <a:pt x="63" y="229"/>
                    <a:pt x="62" y="229"/>
                  </a:cubicBezTo>
                  <a:cubicBezTo>
                    <a:pt x="59" y="229"/>
                    <a:pt x="56" y="229"/>
                    <a:pt x="53" y="229"/>
                  </a:cubicBezTo>
                  <a:cubicBezTo>
                    <a:pt x="53" y="229"/>
                    <a:pt x="53" y="229"/>
                    <a:pt x="53" y="229"/>
                  </a:cubicBezTo>
                  <a:cubicBezTo>
                    <a:pt x="52" y="227"/>
                    <a:pt x="54" y="228"/>
                    <a:pt x="54" y="227"/>
                  </a:cubicBezTo>
                  <a:cubicBezTo>
                    <a:pt x="53" y="227"/>
                    <a:pt x="53" y="228"/>
                    <a:pt x="51" y="228"/>
                  </a:cubicBezTo>
                  <a:cubicBezTo>
                    <a:pt x="51" y="226"/>
                    <a:pt x="53" y="225"/>
                    <a:pt x="54" y="223"/>
                  </a:cubicBezTo>
                  <a:cubicBezTo>
                    <a:pt x="53" y="223"/>
                    <a:pt x="51" y="226"/>
                    <a:pt x="50" y="225"/>
                  </a:cubicBezTo>
                  <a:cubicBezTo>
                    <a:pt x="52" y="222"/>
                    <a:pt x="55" y="221"/>
                    <a:pt x="57" y="218"/>
                  </a:cubicBezTo>
                  <a:cubicBezTo>
                    <a:pt x="57" y="218"/>
                    <a:pt x="56" y="218"/>
                    <a:pt x="56" y="218"/>
                  </a:cubicBezTo>
                  <a:cubicBezTo>
                    <a:pt x="55" y="217"/>
                    <a:pt x="56" y="215"/>
                    <a:pt x="57" y="214"/>
                  </a:cubicBezTo>
                  <a:cubicBezTo>
                    <a:pt x="57" y="212"/>
                    <a:pt x="58" y="211"/>
                    <a:pt x="59" y="209"/>
                  </a:cubicBezTo>
                  <a:cubicBezTo>
                    <a:pt x="60" y="209"/>
                    <a:pt x="60" y="209"/>
                    <a:pt x="60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59" y="208"/>
                    <a:pt x="59" y="210"/>
                    <a:pt x="57" y="210"/>
                  </a:cubicBezTo>
                  <a:cubicBezTo>
                    <a:pt x="56" y="209"/>
                    <a:pt x="57" y="208"/>
                    <a:pt x="57" y="207"/>
                  </a:cubicBezTo>
                  <a:cubicBezTo>
                    <a:pt x="57" y="207"/>
                    <a:pt x="57" y="206"/>
                    <a:pt x="57" y="206"/>
                  </a:cubicBezTo>
                  <a:cubicBezTo>
                    <a:pt x="57" y="204"/>
                    <a:pt x="57" y="202"/>
                    <a:pt x="56" y="199"/>
                  </a:cubicBezTo>
                  <a:cubicBezTo>
                    <a:pt x="56" y="199"/>
                    <a:pt x="56" y="200"/>
                    <a:pt x="55" y="199"/>
                  </a:cubicBezTo>
                  <a:cubicBezTo>
                    <a:pt x="55" y="197"/>
                    <a:pt x="57" y="196"/>
                    <a:pt x="56" y="194"/>
                  </a:cubicBezTo>
                  <a:cubicBezTo>
                    <a:pt x="57" y="193"/>
                    <a:pt x="55" y="192"/>
                    <a:pt x="55" y="190"/>
                  </a:cubicBezTo>
                  <a:cubicBezTo>
                    <a:pt x="55" y="190"/>
                    <a:pt x="56" y="190"/>
                    <a:pt x="56" y="190"/>
                  </a:cubicBezTo>
                  <a:cubicBezTo>
                    <a:pt x="56" y="187"/>
                    <a:pt x="56" y="184"/>
                    <a:pt x="56" y="182"/>
                  </a:cubicBezTo>
                  <a:cubicBezTo>
                    <a:pt x="56" y="181"/>
                    <a:pt x="55" y="181"/>
                    <a:pt x="55" y="180"/>
                  </a:cubicBezTo>
                  <a:cubicBezTo>
                    <a:pt x="55" y="179"/>
                    <a:pt x="55" y="179"/>
                    <a:pt x="55" y="179"/>
                  </a:cubicBezTo>
                  <a:cubicBezTo>
                    <a:pt x="56" y="178"/>
                    <a:pt x="55" y="178"/>
                    <a:pt x="55" y="177"/>
                  </a:cubicBezTo>
                  <a:cubicBezTo>
                    <a:pt x="55" y="170"/>
                    <a:pt x="54" y="161"/>
                    <a:pt x="53" y="153"/>
                  </a:cubicBezTo>
                  <a:cubicBezTo>
                    <a:pt x="53" y="153"/>
                    <a:pt x="52" y="153"/>
                    <a:pt x="52" y="153"/>
                  </a:cubicBezTo>
                  <a:cubicBezTo>
                    <a:pt x="52" y="152"/>
                    <a:pt x="53" y="151"/>
                    <a:pt x="52" y="149"/>
                  </a:cubicBezTo>
                  <a:cubicBezTo>
                    <a:pt x="52" y="149"/>
                    <a:pt x="51" y="150"/>
                    <a:pt x="51" y="149"/>
                  </a:cubicBezTo>
                  <a:cubicBezTo>
                    <a:pt x="51" y="149"/>
                    <a:pt x="51" y="149"/>
                    <a:pt x="51" y="148"/>
                  </a:cubicBezTo>
                  <a:cubicBezTo>
                    <a:pt x="49" y="147"/>
                    <a:pt x="50" y="144"/>
                    <a:pt x="48" y="143"/>
                  </a:cubicBezTo>
                  <a:cubicBezTo>
                    <a:pt x="48" y="144"/>
                    <a:pt x="48" y="145"/>
                    <a:pt x="47" y="145"/>
                  </a:cubicBezTo>
                  <a:cubicBezTo>
                    <a:pt x="47" y="144"/>
                    <a:pt x="47" y="144"/>
                    <a:pt x="47" y="143"/>
                  </a:cubicBezTo>
                  <a:cubicBezTo>
                    <a:pt x="46" y="145"/>
                    <a:pt x="45" y="147"/>
                    <a:pt x="44" y="149"/>
                  </a:cubicBezTo>
                  <a:cubicBezTo>
                    <a:pt x="44" y="151"/>
                    <a:pt x="43" y="152"/>
                    <a:pt x="44" y="154"/>
                  </a:cubicBezTo>
                  <a:cubicBezTo>
                    <a:pt x="43" y="157"/>
                    <a:pt x="43" y="161"/>
                    <a:pt x="42" y="163"/>
                  </a:cubicBezTo>
                  <a:cubicBezTo>
                    <a:pt x="42" y="163"/>
                    <a:pt x="42" y="162"/>
                    <a:pt x="41" y="162"/>
                  </a:cubicBezTo>
                  <a:cubicBezTo>
                    <a:pt x="43" y="158"/>
                    <a:pt x="43" y="153"/>
                    <a:pt x="43" y="149"/>
                  </a:cubicBezTo>
                  <a:cubicBezTo>
                    <a:pt x="42" y="149"/>
                    <a:pt x="43" y="152"/>
                    <a:pt x="42" y="152"/>
                  </a:cubicBezTo>
                  <a:cubicBezTo>
                    <a:pt x="42" y="153"/>
                    <a:pt x="42" y="154"/>
                    <a:pt x="42" y="156"/>
                  </a:cubicBezTo>
                  <a:cubicBezTo>
                    <a:pt x="41" y="157"/>
                    <a:pt x="41" y="158"/>
                    <a:pt x="41" y="160"/>
                  </a:cubicBezTo>
                  <a:cubicBezTo>
                    <a:pt x="41" y="160"/>
                    <a:pt x="41" y="161"/>
                    <a:pt x="41" y="162"/>
                  </a:cubicBezTo>
                  <a:cubicBezTo>
                    <a:pt x="41" y="163"/>
                    <a:pt x="40" y="166"/>
                    <a:pt x="41" y="169"/>
                  </a:cubicBezTo>
                  <a:cubicBezTo>
                    <a:pt x="41" y="170"/>
                    <a:pt x="40" y="172"/>
                    <a:pt x="40" y="174"/>
                  </a:cubicBezTo>
                  <a:cubicBezTo>
                    <a:pt x="40" y="175"/>
                    <a:pt x="40" y="175"/>
                    <a:pt x="40" y="176"/>
                  </a:cubicBezTo>
                  <a:cubicBezTo>
                    <a:pt x="40" y="179"/>
                    <a:pt x="40" y="181"/>
                    <a:pt x="39" y="185"/>
                  </a:cubicBezTo>
                  <a:cubicBezTo>
                    <a:pt x="39" y="187"/>
                    <a:pt x="39" y="189"/>
                    <a:pt x="39" y="190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2"/>
                    <a:pt x="39" y="192"/>
                    <a:pt x="39" y="193"/>
                  </a:cubicBezTo>
                  <a:cubicBezTo>
                    <a:pt x="38" y="197"/>
                    <a:pt x="38" y="201"/>
                    <a:pt x="38" y="205"/>
                  </a:cubicBezTo>
                  <a:cubicBezTo>
                    <a:pt x="37" y="207"/>
                    <a:pt x="37" y="208"/>
                    <a:pt x="37" y="210"/>
                  </a:cubicBezTo>
                  <a:cubicBezTo>
                    <a:pt x="37" y="211"/>
                    <a:pt x="38" y="212"/>
                    <a:pt x="38" y="213"/>
                  </a:cubicBezTo>
                  <a:cubicBezTo>
                    <a:pt x="38" y="213"/>
                    <a:pt x="37" y="214"/>
                    <a:pt x="37" y="213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8" y="216"/>
                    <a:pt x="39" y="217"/>
                    <a:pt x="39" y="219"/>
                  </a:cubicBezTo>
                  <a:close/>
                  <a:moveTo>
                    <a:pt x="37" y="215"/>
                  </a:moveTo>
                  <a:cubicBezTo>
                    <a:pt x="37" y="214"/>
                    <a:pt x="36" y="214"/>
                    <a:pt x="36" y="214"/>
                  </a:cubicBezTo>
                  <a:cubicBezTo>
                    <a:pt x="36" y="214"/>
                    <a:pt x="37" y="215"/>
                    <a:pt x="37" y="215"/>
                  </a:cubicBezTo>
                  <a:close/>
                  <a:moveTo>
                    <a:pt x="144" y="15"/>
                  </a:moveTo>
                  <a:cubicBezTo>
                    <a:pt x="144" y="15"/>
                    <a:pt x="145" y="14"/>
                    <a:pt x="145" y="14"/>
                  </a:cubicBezTo>
                  <a:cubicBezTo>
                    <a:pt x="145" y="14"/>
                    <a:pt x="145" y="15"/>
                    <a:pt x="144" y="15"/>
                  </a:cubicBezTo>
                  <a:close/>
                  <a:moveTo>
                    <a:pt x="146" y="15"/>
                  </a:moveTo>
                  <a:cubicBezTo>
                    <a:pt x="147" y="15"/>
                    <a:pt x="146" y="16"/>
                    <a:pt x="147" y="16"/>
                  </a:cubicBezTo>
                  <a:cubicBezTo>
                    <a:pt x="147" y="15"/>
                    <a:pt x="147" y="14"/>
                    <a:pt x="146" y="14"/>
                  </a:cubicBezTo>
                  <a:cubicBezTo>
                    <a:pt x="147" y="14"/>
                    <a:pt x="146" y="14"/>
                    <a:pt x="146" y="14"/>
                  </a:cubicBezTo>
                  <a:cubicBezTo>
                    <a:pt x="146" y="14"/>
                    <a:pt x="146" y="14"/>
                    <a:pt x="146" y="15"/>
                  </a:cubicBezTo>
                  <a:close/>
                  <a:moveTo>
                    <a:pt x="142" y="18"/>
                  </a:moveTo>
                  <a:cubicBezTo>
                    <a:pt x="143" y="18"/>
                    <a:pt x="144" y="18"/>
                    <a:pt x="144" y="17"/>
                  </a:cubicBezTo>
                  <a:cubicBezTo>
                    <a:pt x="143" y="17"/>
                    <a:pt x="143" y="18"/>
                    <a:pt x="142" y="18"/>
                  </a:cubicBezTo>
                  <a:close/>
                  <a:moveTo>
                    <a:pt x="130" y="34"/>
                  </a:moveTo>
                  <a:cubicBezTo>
                    <a:pt x="132" y="32"/>
                    <a:pt x="134" y="30"/>
                    <a:pt x="135" y="28"/>
                  </a:cubicBezTo>
                  <a:cubicBezTo>
                    <a:pt x="133" y="30"/>
                    <a:pt x="131" y="32"/>
                    <a:pt x="130" y="34"/>
                  </a:cubicBezTo>
                  <a:close/>
                  <a:moveTo>
                    <a:pt x="122" y="44"/>
                  </a:moveTo>
                  <a:cubicBezTo>
                    <a:pt x="122" y="44"/>
                    <a:pt x="123" y="44"/>
                    <a:pt x="123" y="44"/>
                  </a:cubicBezTo>
                  <a:cubicBezTo>
                    <a:pt x="124" y="43"/>
                    <a:pt x="125" y="41"/>
                    <a:pt x="125" y="40"/>
                  </a:cubicBezTo>
                  <a:cubicBezTo>
                    <a:pt x="124" y="42"/>
                    <a:pt x="123" y="43"/>
                    <a:pt x="122" y="44"/>
                  </a:cubicBezTo>
                  <a:close/>
                  <a:moveTo>
                    <a:pt x="30" y="52"/>
                  </a:moveTo>
                  <a:cubicBezTo>
                    <a:pt x="30" y="52"/>
                    <a:pt x="30" y="52"/>
                    <a:pt x="31" y="52"/>
                  </a:cubicBezTo>
                  <a:cubicBezTo>
                    <a:pt x="31" y="52"/>
                    <a:pt x="31" y="52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2"/>
                    <a:pt x="30" y="52"/>
                    <a:pt x="30" y="52"/>
                  </a:cubicBezTo>
                  <a:close/>
                  <a:moveTo>
                    <a:pt x="61" y="56"/>
                  </a:moveTo>
                  <a:cubicBezTo>
                    <a:pt x="62" y="56"/>
                    <a:pt x="62" y="58"/>
                    <a:pt x="63" y="59"/>
                  </a:cubicBezTo>
                  <a:cubicBezTo>
                    <a:pt x="63" y="59"/>
                    <a:pt x="63" y="58"/>
                    <a:pt x="64" y="58"/>
                  </a:cubicBezTo>
                  <a:cubicBezTo>
                    <a:pt x="64" y="57"/>
                    <a:pt x="64" y="56"/>
                    <a:pt x="64" y="55"/>
                  </a:cubicBezTo>
                  <a:cubicBezTo>
                    <a:pt x="63" y="56"/>
                    <a:pt x="64" y="57"/>
                    <a:pt x="63" y="57"/>
                  </a:cubicBezTo>
                  <a:cubicBezTo>
                    <a:pt x="61" y="55"/>
                    <a:pt x="65" y="51"/>
                    <a:pt x="66" y="55"/>
                  </a:cubicBezTo>
                  <a:cubicBezTo>
                    <a:pt x="67" y="55"/>
                    <a:pt x="68" y="54"/>
                    <a:pt x="68" y="54"/>
                  </a:cubicBezTo>
                  <a:cubicBezTo>
                    <a:pt x="67" y="53"/>
                    <a:pt x="66" y="53"/>
                    <a:pt x="67" y="52"/>
                  </a:cubicBezTo>
                  <a:cubicBezTo>
                    <a:pt x="65" y="51"/>
                    <a:pt x="62" y="51"/>
                    <a:pt x="60" y="52"/>
                  </a:cubicBezTo>
                  <a:cubicBezTo>
                    <a:pt x="62" y="53"/>
                    <a:pt x="63" y="51"/>
                    <a:pt x="64" y="52"/>
                  </a:cubicBezTo>
                  <a:cubicBezTo>
                    <a:pt x="64" y="54"/>
                    <a:pt x="62" y="54"/>
                    <a:pt x="61" y="56"/>
                  </a:cubicBezTo>
                  <a:close/>
                  <a:moveTo>
                    <a:pt x="112" y="56"/>
                  </a:moveTo>
                  <a:cubicBezTo>
                    <a:pt x="114" y="55"/>
                    <a:pt x="114" y="53"/>
                    <a:pt x="116" y="52"/>
                  </a:cubicBezTo>
                  <a:cubicBezTo>
                    <a:pt x="116" y="52"/>
                    <a:pt x="117" y="52"/>
                    <a:pt x="116" y="52"/>
                  </a:cubicBezTo>
                  <a:cubicBezTo>
                    <a:pt x="115" y="53"/>
                    <a:pt x="113" y="54"/>
                    <a:pt x="112" y="56"/>
                  </a:cubicBezTo>
                  <a:close/>
                  <a:moveTo>
                    <a:pt x="33" y="54"/>
                  </a:moveTo>
                  <a:cubicBezTo>
                    <a:pt x="33" y="54"/>
                    <a:pt x="33" y="54"/>
                    <a:pt x="33" y="54"/>
                  </a:cubicBezTo>
                  <a:cubicBezTo>
                    <a:pt x="32" y="55"/>
                    <a:pt x="32" y="56"/>
                    <a:pt x="32" y="57"/>
                  </a:cubicBezTo>
                  <a:cubicBezTo>
                    <a:pt x="32" y="57"/>
                    <a:pt x="31" y="58"/>
                    <a:pt x="32" y="59"/>
                  </a:cubicBezTo>
                  <a:cubicBezTo>
                    <a:pt x="34" y="57"/>
                    <a:pt x="34" y="54"/>
                    <a:pt x="35" y="52"/>
                  </a:cubicBezTo>
                  <a:cubicBezTo>
                    <a:pt x="33" y="51"/>
                    <a:pt x="33" y="53"/>
                    <a:pt x="33" y="54"/>
                  </a:cubicBezTo>
                  <a:close/>
                  <a:moveTo>
                    <a:pt x="71" y="52"/>
                  </a:moveTo>
                  <a:cubicBezTo>
                    <a:pt x="73" y="53"/>
                    <a:pt x="75" y="53"/>
                    <a:pt x="77" y="52"/>
                  </a:cubicBezTo>
                  <a:cubicBezTo>
                    <a:pt x="75" y="52"/>
                    <a:pt x="72" y="51"/>
                    <a:pt x="71" y="52"/>
                  </a:cubicBezTo>
                  <a:close/>
                  <a:moveTo>
                    <a:pt x="69" y="52"/>
                  </a:moveTo>
                  <a:cubicBezTo>
                    <a:pt x="69" y="52"/>
                    <a:pt x="70" y="53"/>
                    <a:pt x="70" y="52"/>
                  </a:cubicBezTo>
                  <a:cubicBezTo>
                    <a:pt x="69" y="53"/>
                    <a:pt x="69" y="52"/>
                    <a:pt x="69" y="52"/>
                  </a:cubicBezTo>
                  <a:close/>
                  <a:moveTo>
                    <a:pt x="35" y="55"/>
                  </a:moveTo>
                  <a:cubicBezTo>
                    <a:pt x="36" y="54"/>
                    <a:pt x="37" y="54"/>
                    <a:pt x="37" y="53"/>
                  </a:cubicBezTo>
                  <a:cubicBezTo>
                    <a:pt x="37" y="53"/>
                    <a:pt x="36" y="52"/>
                    <a:pt x="36" y="52"/>
                  </a:cubicBezTo>
                  <a:cubicBezTo>
                    <a:pt x="36" y="53"/>
                    <a:pt x="35" y="54"/>
                    <a:pt x="35" y="55"/>
                  </a:cubicBezTo>
                  <a:close/>
                  <a:moveTo>
                    <a:pt x="56" y="53"/>
                  </a:moveTo>
                  <a:cubicBezTo>
                    <a:pt x="53" y="54"/>
                    <a:pt x="48" y="53"/>
                    <a:pt x="45" y="54"/>
                  </a:cubicBezTo>
                  <a:cubicBezTo>
                    <a:pt x="49" y="55"/>
                    <a:pt x="53" y="54"/>
                    <a:pt x="56" y="53"/>
                  </a:cubicBezTo>
                  <a:close/>
                  <a:moveTo>
                    <a:pt x="37" y="56"/>
                  </a:moveTo>
                  <a:cubicBezTo>
                    <a:pt x="38" y="55"/>
                    <a:pt x="39" y="54"/>
                    <a:pt x="40" y="54"/>
                  </a:cubicBezTo>
                  <a:cubicBezTo>
                    <a:pt x="38" y="53"/>
                    <a:pt x="37" y="55"/>
                    <a:pt x="37" y="56"/>
                  </a:cubicBezTo>
                  <a:close/>
                  <a:moveTo>
                    <a:pt x="61" y="54"/>
                  </a:moveTo>
                  <a:cubicBezTo>
                    <a:pt x="61" y="54"/>
                    <a:pt x="62" y="54"/>
                    <a:pt x="62" y="54"/>
                  </a:cubicBezTo>
                  <a:cubicBezTo>
                    <a:pt x="61" y="54"/>
                    <a:pt x="61" y="54"/>
                    <a:pt x="61" y="54"/>
                  </a:cubicBezTo>
                  <a:close/>
                  <a:moveTo>
                    <a:pt x="29" y="54"/>
                  </a:moveTo>
                  <a:cubicBezTo>
                    <a:pt x="29" y="55"/>
                    <a:pt x="29" y="55"/>
                    <a:pt x="28" y="55"/>
                  </a:cubicBezTo>
                  <a:cubicBezTo>
                    <a:pt x="28" y="55"/>
                    <a:pt x="28" y="54"/>
                    <a:pt x="28" y="54"/>
                  </a:cubicBezTo>
                  <a:cubicBezTo>
                    <a:pt x="28" y="55"/>
                    <a:pt x="27" y="54"/>
                    <a:pt x="27" y="54"/>
                  </a:cubicBezTo>
                  <a:cubicBezTo>
                    <a:pt x="27" y="55"/>
                    <a:pt x="27" y="55"/>
                    <a:pt x="27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6" y="57"/>
                    <a:pt x="26" y="57"/>
                  </a:cubicBezTo>
                  <a:cubicBezTo>
                    <a:pt x="27" y="57"/>
                    <a:pt x="26" y="56"/>
                    <a:pt x="27" y="56"/>
                  </a:cubicBezTo>
                  <a:cubicBezTo>
                    <a:pt x="27" y="56"/>
                    <a:pt x="26" y="57"/>
                    <a:pt x="27" y="58"/>
                  </a:cubicBezTo>
                  <a:cubicBezTo>
                    <a:pt x="27" y="57"/>
                    <a:pt x="27" y="55"/>
                    <a:pt x="29" y="56"/>
                  </a:cubicBezTo>
                  <a:cubicBezTo>
                    <a:pt x="29" y="55"/>
                    <a:pt x="30" y="55"/>
                    <a:pt x="30" y="54"/>
                  </a:cubicBezTo>
                  <a:cubicBezTo>
                    <a:pt x="29" y="54"/>
                    <a:pt x="29" y="54"/>
                    <a:pt x="29" y="54"/>
                  </a:cubicBezTo>
                  <a:close/>
                  <a:moveTo>
                    <a:pt x="63" y="54"/>
                  </a:moveTo>
                  <a:cubicBezTo>
                    <a:pt x="64" y="54"/>
                    <a:pt x="64" y="54"/>
                    <a:pt x="64" y="54"/>
                  </a:cubicBezTo>
                  <a:cubicBezTo>
                    <a:pt x="63" y="54"/>
                    <a:pt x="63" y="54"/>
                    <a:pt x="63" y="54"/>
                  </a:cubicBezTo>
                  <a:close/>
                  <a:moveTo>
                    <a:pt x="38" y="59"/>
                  </a:moveTo>
                  <a:cubicBezTo>
                    <a:pt x="39" y="57"/>
                    <a:pt x="41" y="56"/>
                    <a:pt x="43" y="54"/>
                  </a:cubicBezTo>
                  <a:cubicBezTo>
                    <a:pt x="42" y="54"/>
                    <a:pt x="42" y="54"/>
                    <a:pt x="41" y="54"/>
                  </a:cubicBezTo>
                  <a:cubicBezTo>
                    <a:pt x="40" y="56"/>
                    <a:pt x="38" y="57"/>
                    <a:pt x="38" y="59"/>
                  </a:cubicBezTo>
                  <a:close/>
                  <a:moveTo>
                    <a:pt x="60" y="55"/>
                  </a:moveTo>
                  <a:cubicBezTo>
                    <a:pt x="59" y="55"/>
                    <a:pt x="59" y="55"/>
                    <a:pt x="59" y="55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54"/>
                    <a:pt x="58" y="55"/>
                    <a:pt x="57" y="56"/>
                  </a:cubicBezTo>
                  <a:cubicBezTo>
                    <a:pt x="57" y="57"/>
                    <a:pt x="58" y="57"/>
                    <a:pt x="58" y="58"/>
                  </a:cubicBezTo>
                  <a:cubicBezTo>
                    <a:pt x="59" y="57"/>
                    <a:pt x="60" y="56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lose/>
                  <a:moveTo>
                    <a:pt x="55" y="54"/>
                  </a:moveTo>
                  <a:cubicBezTo>
                    <a:pt x="53" y="56"/>
                    <a:pt x="52" y="57"/>
                    <a:pt x="51" y="59"/>
                  </a:cubicBezTo>
                  <a:cubicBezTo>
                    <a:pt x="51" y="60"/>
                    <a:pt x="51" y="61"/>
                    <a:pt x="52" y="61"/>
                  </a:cubicBezTo>
                  <a:cubicBezTo>
                    <a:pt x="53" y="61"/>
                    <a:pt x="55" y="58"/>
                    <a:pt x="54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8"/>
                    <a:pt x="55" y="58"/>
                  </a:cubicBezTo>
                  <a:cubicBezTo>
                    <a:pt x="55" y="57"/>
                    <a:pt x="56" y="56"/>
                    <a:pt x="56" y="56"/>
                  </a:cubicBezTo>
                  <a:cubicBezTo>
                    <a:pt x="57" y="55"/>
                    <a:pt x="57" y="55"/>
                    <a:pt x="57" y="54"/>
                  </a:cubicBezTo>
                  <a:cubicBezTo>
                    <a:pt x="56" y="55"/>
                    <a:pt x="54" y="56"/>
                    <a:pt x="53" y="57"/>
                  </a:cubicBezTo>
                  <a:cubicBezTo>
                    <a:pt x="54" y="56"/>
                    <a:pt x="54" y="55"/>
                    <a:pt x="55" y="54"/>
                  </a:cubicBezTo>
                  <a:close/>
                  <a:moveTo>
                    <a:pt x="67" y="56"/>
                  </a:moveTo>
                  <a:cubicBezTo>
                    <a:pt x="67" y="57"/>
                    <a:pt x="67" y="58"/>
                    <a:pt x="68" y="59"/>
                  </a:cubicBezTo>
                  <a:cubicBezTo>
                    <a:pt x="68" y="58"/>
                    <a:pt x="69" y="58"/>
                    <a:pt x="68" y="57"/>
                  </a:cubicBezTo>
                  <a:cubicBezTo>
                    <a:pt x="69" y="57"/>
                    <a:pt x="70" y="57"/>
                    <a:pt x="71" y="57"/>
                  </a:cubicBezTo>
                  <a:cubicBezTo>
                    <a:pt x="70" y="57"/>
                    <a:pt x="71" y="57"/>
                    <a:pt x="71" y="57"/>
                  </a:cubicBezTo>
                  <a:cubicBezTo>
                    <a:pt x="70" y="57"/>
                    <a:pt x="70" y="57"/>
                    <a:pt x="70" y="56"/>
                  </a:cubicBezTo>
                  <a:cubicBezTo>
                    <a:pt x="70" y="56"/>
                    <a:pt x="70" y="55"/>
                    <a:pt x="71" y="55"/>
                  </a:cubicBezTo>
                  <a:cubicBezTo>
                    <a:pt x="71" y="54"/>
                    <a:pt x="70" y="54"/>
                    <a:pt x="69" y="54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8" y="55"/>
                    <a:pt x="68" y="56"/>
                    <a:pt x="67" y="56"/>
                  </a:cubicBezTo>
                  <a:close/>
                  <a:moveTo>
                    <a:pt x="96" y="56"/>
                  </a:moveTo>
                  <a:cubicBezTo>
                    <a:pt x="93" y="55"/>
                    <a:pt x="87" y="55"/>
                    <a:pt x="84" y="55"/>
                  </a:cubicBezTo>
                  <a:cubicBezTo>
                    <a:pt x="88" y="56"/>
                    <a:pt x="91" y="56"/>
                    <a:pt x="96" y="56"/>
                  </a:cubicBezTo>
                  <a:close/>
                  <a:moveTo>
                    <a:pt x="45" y="56"/>
                  </a:moveTo>
                  <a:cubicBezTo>
                    <a:pt x="46" y="56"/>
                    <a:pt x="46" y="55"/>
                    <a:pt x="47" y="56"/>
                  </a:cubicBezTo>
                  <a:cubicBezTo>
                    <a:pt x="47" y="56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8"/>
                    <a:pt x="47" y="57"/>
                    <a:pt x="48" y="57"/>
                  </a:cubicBezTo>
                  <a:cubicBezTo>
                    <a:pt x="48" y="56"/>
                    <a:pt x="49" y="56"/>
                    <a:pt x="49" y="55"/>
                  </a:cubicBezTo>
                  <a:cubicBezTo>
                    <a:pt x="48" y="55"/>
                    <a:pt x="47" y="55"/>
                    <a:pt x="45" y="55"/>
                  </a:cubicBezTo>
                  <a:cubicBezTo>
                    <a:pt x="45" y="55"/>
                    <a:pt x="45" y="56"/>
                    <a:pt x="45" y="56"/>
                  </a:cubicBezTo>
                  <a:close/>
                  <a:moveTo>
                    <a:pt x="38" y="56"/>
                  </a:moveTo>
                  <a:cubicBezTo>
                    <a:pt x="37" y="57"/>
                    <a:pt x="36" y="57"/>
                    <a:pt x="36" y="58"/>
                  </a:cubicBezTo>
                  <a:cubicBezTo>
                    <a:pt x="36" y="58"/>
                    <a:pt x="35" y="59"/>
                    <a:pt x="36" y="60"/>
                  </a:cubicBezTo>
                  <a:cubicBezTo>
                    <a:pt x="37" y="58"/>
                    <a:pt x="38" y="57"/>
                    <a:pt x="39" y="55"/>
                  </a:cubicBezTo>
                  <a:cubicBezTo>
                    <a:pt x="38" y="55"/>
                    <a:pt x="39" y="56"/>
                    <a:pt x="38" y="56"/>
                  </a:cubicBezTo>
                  <a:close/>
                  <a:moveTo>
                    <a:pt x="35" y="57"/>
                  </a:moveTo>
                  <a:cubicBezTo>
                    <a:pt x="35" y="56"/>
                    <a:pt x="36" y="55"/>
                    <a:pt x="36" y="55"/>
                  </a:cubicBezTo>
                  <a:cubicBezTo>
                    <a:pt x="35" y="56"/>
                    <a:pt x="34" y="56"/>
                    <a:pt x="35" y="57"/>
                  </a:cubicBezTo>
                  <a:close/>
                  <a:moveTo>
                    <a:pt x="51" y="55"/>
                  </a:moveTo>
                  <a:cubicBezTo>
                    <a:pt x="50" y="56"/>
                    <a:pt x="50" y="56"/>
                    <a:pt x="50" y="57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1" y="56"/>
                    <a:pt x="52" y="56"/>
                    <a:pt x="52" y="55"/>
                  </a:cubicBezTo>
                  <a:cubicBezTo>
                    <a:pt x="52" y="55"/>
                    <a:pt x="52" y="55"/>
                    <a:pt x="51" y="55"/>
                  </a:cubicBezTo>
                  <a:close/>
                  <a:moveTo>
                    <a:pt x="39" y="61"/>
                  </a:moveTo>
                  <a:cubicBezTo>
                    <a:pt x="39" y="61"/>
                    <a:pt x="39" y="62"/>
                    <a:pt x="40" y="62"/>
                  </a:cubicBezTo>
                  <a:cubicBezTo>
                    <a:pt x="40" y="61"/>
                    <a:pt x="43" y="60"/>
                    <a:pt x="42" y="58"/>
                  </a:cubicBezTo>
                  <a:cubicBezTo>
                    <a:pt x="42" y="58"/>
                    <a:pt x="42" y="57"/>
                    <a:pt x="43" y="57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4" y="58"/>
                    <a:pt x="44" y="57"/>
                    <a:pt x="45" y="57"/>
                  </a:cubicBezTo>
                  <a:cubicBezTo>
                    <a:pt x="44" y="56"/>
                    <a:pt x="44" y="56"/>
                    <a:pt x="44" y="55"/>
                  </a:cubicBezTo>
                  <a:cubicBezTo>
                    <a:pt x="42" y="57"/>
                    <a:pt x="41" y="59"/>
                    <a:pt x="39" y="61"/>
                  </a:cubicBezTo>
                  <a:close/>
                  <a:moveTo>
                    <a:pt x="71" y="56"/>
                  </a:moveTo>
                  <a:cubicBezTo>
                    <a:pt x="73" y="56"/>
                    <a:pt x="74" y="56"/>
                    <a:pt x="75" y="55"/>
                  </a:cubicBezTo>
                  <a:cubicBezTo>
                    <a:pt x="73" y="55"/>
                    <a:pt x="72" y="55"/>
                    <a:pt x="71" y="56"/>
                  </a:cubicBezTo>
                  <a:close/>
                  <a:moveTo>
                    <a:pt x="41" y="56"/>
                  </a:moveTo>
                  <a:cubicBezTo>
                    <a:pt x="41" y="58"/>
                    <a:pt x="38" y="58"/>
                    <a:pt x="38" y="60"/>
                  </a:cubicBezTo>
                  <a:cubicBezTo>
                    <a:pt x="40" y="59"/>
                    <a:pt x="42" y="57"/>
                    <a:pt x="42" y="55"/>
                  </a:cubicBezTo>
                  <a:cubicBezTo>
                    <a:pt x="42" y="56"/>
                    <a:pt x="42" y="56"/>
                    <a:pt x="41" y="56"/>
                  </a:cubicBezTo>
                  <a:close/>
                  <a:moveTo>
                    <a:pt x="24" y="57"/>
                  </a:moveTo>
                  <a:cubicBezTo>
                    <a:pt x="23" y="61"/>
                    <a:pt x="22" y="66"/>
                    <a:pt x="21" y="70"/>
                  </a:cubicBezTo>
                  <a:cubicBezTo>
                    <a:pt x="23" y="67"/>
                    <a:pt x="23" y="62"/>
                    <a:pt x="25" y="59"/>
                  </a:cubicBezTo>
                  <a:cubicBezTo>
                    <a:pt x="25" y="58"/>
                    <a:pt x="25" y="57"/>
                    <a:pt x="25" y="56"/>
                  </a:cubicBezTo>
                  <a:cubicBezTo>
                    <a:pt x="24" y="56"/>
                    <a:pt x="24" y="56"/>
                    <a:pt x="24" y="57"/>
                  </a:cubicBezTo>
                  <a:cubicBezTo>
                    <a:pt x="24" y="56"/>
                    <a:pt x="24" y="57"/>
                    <a:pt x="24" y="57"/>
                  </a:cubicBezTo>
                  <a:close/>
                  <a:moveTo>
                    <a:pt x="77" y="57"/>
                  </a:moveTo>
                  <a:cubicBezTo>
                    <a:pt x="77" y="57"/>
                    <a:pt x="78" y="57"/>
                    <a:pt x="78" y="56"/>
                  </a:cubicBezTo>
                  <a:cubicBezTo>
                    <a:pt x="78" y="56"/>
                    <a:pt x="77" y="56"/>
                    <a:pt x="77" y="57"/>
                  </a:cubicBezTo>
                  <a:close/>
                  <a:moveTo>
                    <a:pt x="83" y="57"/>
                  </a:moveTo>
                  <a:cubicBezTo>
                    <a:pt x="85" y="57"/>
                    <a:pt x="87" y="58"/>
                    <a:pt x="89" y="57"/>
                  </a:cubicBezTo>
                  <a:cubicBezTo>
                    <a:pt x="87" y="57"/>
                    <a:pt x="86" y="56"/>
                    <a:pt x="83" y="56"/>
                  </a:cubicBezTo>
                  <a:cubicBezTo>
                    <a:pt x="84" y="56"/>
                    <a:pt x="83" y="57"/>
                    <a:pt x="83" y="57"/>
                  </a:cubicBezTo>
                  <a:close/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1" y="58"/>
                    <a:pt x="51" y="57"/>
                    <a:pt x="51" y="57"/>
                  </a:cubicBezTo>
                  <a:cubicBezTo>
                    <a:pt x="51" y="57"/>
                    <a:pt x="50" y="57"/>
                    <a:pt x="50" y="58"/>
                  </a:cubicBezTo>
                  <a:close/>
                  <a:moveTo>
                    <a:pt x="59" y="59"/>
                  </a:moveTo>
                  <a:cubicBezTo>
                    <a:pt x="59" y="59"/>
                    <a:pt x="59" y="60"/>
                    <a:pt x="59" y="60"/>
                  </a:cubicBezTo>
                  <a:cubicBezTo>
                    <a:pt x="60" y="59"/>
                    <a:pt x="61" y="59"/>
                    <a:pt x="61" y="58"/>
                  </a:cubicBezTo>
                  <a:cubicBezTo>
                    <a:pt x="61" y="58"/>
                    <a:pt x="61" y="57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59" y="58"/>
                    <a:pt x="59" y="59"/>
                  </a:cubicBezTo>
                  <a:close/>
                  <a:moveTo>
                    <a:pt x="30" y="58"/>
                  </a:moveTo>
                  <a:cubicBezTo>
                    <a:pt x="31" y="58"/>
                    <a:pt x="31" y="57"/>
                    <a:pt x="31" y="57"/>
                  </a:cubicBezTo>
                  <a:cubicBezTo>
                    <a:pt x="31" y="57"/>
                    <a:pt x="30" y="57"/>
                    <a:pt x="30" y="58"/>
                  </a:cubicBezTo>
                  <a:close/>
                  <a:moveTo>
                    <a:pt x="108" y="57"/>
                  </a:moveTo>
                  <a:cubicBezTo>
                    <a:pt x="106" y="57"/>
                    <a:pt x="105" y="57"/>
                    <a:pt x="104" y="57"/>
                  </a:cubicBezTo>
                  <a:cubicBezTo>
                    <a:pt x="106" y="57"/>
                    <a:pt x="107" y="58"/>
                    <a:pt x="108" y="57"/>
                  </a:cubicBezTo>
                  <a:close/>
                  <a:moveTo>
                    <a:pt x="55" y="59"/>
                  </a:moveTo>
                  <a:cubicBezTo>
                    <a:pt x="55" y="59"/>
                    <a:pt x="55" y="60"/>
                    <a:pt x="56" y="61"/>
                  </a:cubicBezTo>
                  <a:cubicBezTo>
                    <a:pt x="58" y="60"/>
                    <a:pt x="56" y="58"/>
                    <a:pt x="56" y="57"/>
                  </a:cubicBezTo>
                  <a:cubicBezTo>
                    <a:pt x="56" y="57"/>
                    <a:pt x="55" y="58"/>
                    <a:pt x="55" y="59"/>
                  </a:cubicBezTo>
                  <a:close/>
                  <a:moveTo>
                    <a:pt x="47" y="60"/>
                  </a:moveTo>
                  <a:cubicBezTo>
                    <a:pt x="48" y="59"/>
                    <a:pt x="48" y="59"/>
                    <a:pt x="49" y="58"/>
                  </a:cubicBezTo>
                  <a:cubicBezTo>
                    <a:pt x="49" y="58"/>
                    <a:pt x="49" y="57"/>
                    <a:pt x="49" y="57"/>
                  </a:cubicBezTo>
                  <a:cubicBezTo>
                    <a:pt x="48" y="58"/>
                    <a:pt x="47" y="59"/>
                    <a:pt x="47" y="60"/>
                  </a:cubicBezTo>
                  <a:close/>
                  <a:moveTo>
                    <a:pt x="32" y="59"/>
                  </a:moveTo>
                  <a:cubicBezTo>
                    <a:pt x="32" y="60"/>
                    <a:pt x="32" y="60"/>
                    <a:pt x="32" y="60"/>
                  </a:cubicBezTo>
                  <a:cubicBezTo>
                    <a:pt x="32" y="59"/>
                    <a:pt x="33" y="58"/>
                    <a:pt x="33" y="59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2" y="59"/>
                    <a:pt x="32" y="59"/>
                  </a:cubicBezTo>
                  <a:close/>
                  <a:moveTo>
                    <a:pt x="101" y="58"/>
                  </a:moveTo>
                  <a:cubicBezTo>
                    <a:pt x="102" y="58"/>
                    <a:pt x="102" y="59"/>
                    <a:pt x="103" y="58"/>
                  </a:cubicBezTo>
                  <a:cubicBezTo>
                    <a:pt x="102" y="58"/>
                    <a:pt x="101" y="58"/>
                    <a:pt x="101" y="58"/>
                  </a:cubicBezTo>
                  <a:close/>
                  <a:moveTo>
                    <a:pt x="104" y="58"/>
                  </a:moveTo>
                  <a:cubicBezTo>
                    <a:pt x="104" y="58"/>
                    <a:pt x="105" y="58"/>
                    <a:pt x="105" y="58"/>
                  </a:cubicBezTo>
                  <a:cubicBezTo>
                    <a:pt x="105" y="58"/>
                    <a:pt x="104" y="58"/>
                    <a:pt x="104" y="58"/>
                  </a:cubicBezTo>
                  <a:close/>
                  <a:moveTo>
                    <a:pt x="29" y="59"/>
                  </a:moveTo>
                  <a:cubicBezTo>
                    <a:pt x="29" y="59"/>
                    <a:pt x="30" y="59"/>
                    <a:pt x="29" y="60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30" y="61"/>
                    <a:pt x="30" y="61"/>
                  </a:cubicBezTo>
                  <a:cubicBezTo>
                    <a:pt x="30" y="60"/>
                    <a:pt x="31" y="59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9"/>
                    <a:pt x="29" y="59"/>
                    <a:pt x="29" y="59"/>
                  </a:cubicBezTo>
                  <a:close/>
                  <a:moveTo>
                    <a:pt x="44" y="59"/>
                  </a:moveTo>
                  <a:cubicBezTo>
                    <a:pt x="44" y="60"/>
                    <a:pt x="44" y="60"/>
                    <a:pt x="44" y="60"/>
                  </a:cubicBezTo>
                  <a:cubicBezTo>
                    <a:pt x="44" y="60"/>
                    <a:pt x="46" y="59"/>
                    <a:pt x="45" y="58"/>
                  </a:cubicBezTo>
                  <a:cubicBezTo>
                    <a:pt x="45" y="58"/>
                    <a:pt x="45" y="59"/>
                    <a:pt x="44" y="59"/>
                  </a:cubicBezTo>
                  <a:close/>
                  <a:moveTo>
                    <a:pt x="113" y="59"/>
                  </a:moveTo>
                  <a:cubicBezTo>
                    <a:pt x="113" y="59"/>
                    <a:pt x="114" y="59"/>
                    <a:pt x="114" y="58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113" y="58"/>
                    <a:pt x="113" y="58"/>
                    <a:pt x="113" y="59"/>
                  </a:cubicBezTo>
                  <a:close/>
                  <a:moveTo>
                    <a:pt x="48" y="61"/>
                  </a:moveTo>
                  <a:cubicBezTo>
                    <a:pt x="48" y="61"/>
                    <a:pt x="49" y="60"/>
                    <a:pt x="50" y="59"/>
                  </a:cubicBezTo>
                  <a:cubicBezTo>
                    <a:pt x="49" y="58"/>
                    <a:pt x="46" y="61"/>
                    <a:pt x="48" y="61"/>
                  </a:cubicBezTo>
                  <a:close/>
                  <a:moveTo>
                    <a:pt x="33" y="62"/>
                  </a:moveTo>
                  <a:cubicBezTo>
                    <a:pt x="33" y="63"/>
                    <a:pt x="33" y="63"/>
                    <a:pt x="33" y="63"/>
                  </a:cubicBezTo>
                  <a:cubicBezTo>
                    <a:pt x="34" y="63"/>
                    <a:pt x="34" y="62"/>
                    <a:pt x="34" y="61"/>
                  </a:cubicBezTo>
                  <a:cubicBezTo>
                    <a:pt x="34" y="60"/>
                    <a:pt x="35" y="59"/>
                    <a:pt x="34" y="59"/>
                  </a:cubicBezTo>
                  <a:cubicBezTo>
                    <a:pt x="34" y="60"/>
                    <a:pt x="34" y="61"/>
                    <a:pt x="33" y="62"/>
                  </a:cubicBezTo>
                  <a:close/>
                  <a:moveTo>
                    <a:pt x="27" y="60"/>
                  </a:moveTo>
                  <a:cubicBezTo>
                    <a:pt x="28" y="60"/>
                    <a:pt x="28" y="60"/>
                    <a:pt x="28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60"/>
                    <a:pt x="27" y="60"/>
                  </a:cubicBezTo>
                  <a:close/>
                  <a:moveTo>
                    <a:pt x="68" y="62"/>
                  </a:moveTo>
                  <a:cubicBezTo>
                    <a:pt x="68" y="61"/>
                    <a:pt x="68" y="61"/>
                    <a:pt x="69" y="61"/>
                  </a:cubicBezTo>
                  <a:cubicBezTo>
                    <a:pt x="69" y="60"/>
                    <a:pt x="69" y="59"/>
                    <a:pt x="69" y="59"/>
                  </a:cubicBezTo>
                  <a:cubicBezTo>
                    <a:pt x="68" y="60"/>
                    <a:pt x="67" y="61"/>
                    <a:pt x="68" y="62"/>
                  </a:cubicBezTo>
                  <a:close/>
                  <a:moveTo>
                    <a:pt x="63" y="60"/>
                  </a:moveTo>
                  <a:cubicBezTo>
                    <a:pt x="64" y="60"/>
                    <a:pt x="63" y="61"/>
                    <a:pt x="64" y="61"/>
                  </a:cubicBezTo>
                  <a:cubicBezTo>
                    <a:pt x="64" y="60"/>
                    <a:pt x="64" y="60"/>
                    <a:pt x="64" y="59"/>
                  </a:cubicBezTo>
                  <a:cubicBezTo>
                    <a:pt x="64" y="60"/>
                    <a:pt x="63" y="59"/>
                    <a:pt x="63" y="60"/>
                  </a:cubicBezTo>
                  <a:close/>
                  <a:moveTo>
                    <a:pt x="52" y="62"/>
                  </a:moveTo>
                  <a:cubicBezTo>
                    <a:pt x="53" y="63"/>
                    <a:pt x="53" y="64"/>
                    <a:pt x="53" y="64"/>
                  </a:cubicBezTo>
                  <a:cubicBezTo>
                    <a:pt x="54" y="63"/>
                    <a:pt x="55" y="63"/>
                    <a:pt x="55" y="62"/>
                  </a:cubicBezTo>
                  <a:cubicBezTo>
                    <a:pt x="55" y="61"/>
                    <a:pt x="55" y="60"/>
                    <a:pt x="54" y="60"/>
                  </a:cubicBezTo>
                  <a:cubicBezTo>
                    <a:pt x="53" y="61"/>
                    <a:pt x="53" y="61"/>
                    <a:pt x="52" y="62"/>
                  </a:cubicBezTo>
                  <a:close/>
                  <a:moveTo>
                    <a:pt x="60" y="62"/>
                  </a:moveTo>
                  <a:cubicBezTo>
                    <a:pt x="61" y="61"/>
                    <a:pt x="62" y="60"/>
                    <a:pt x="62" y="60"/>
                  </a:cubicBezTo>
                  <a:cubicBezTo>
                    <a:pt x="61" y="60"/>
                    <a:pt x="59" y="61"/>
                    <a:pt x="60" y="62"/>
                  </a:cubicBezTo>
                  <a:close/>
                  <a:moveTo>
                    <a:pt x="44" y="61"/>
                  </a:moveTo>
                  <a:cubicBezTo>
                    <a:pt x="45" y="61"/>
                    <a:pt x="46" y="60"/>
                    <a:pt x="45" y="60"/>
                  </a:cubicBezTo>
                  <a:cubicBezTo>
                    <a:pt x="45" y="60"/>
                    <a:pt x="44" y="61"/>
                    <a:pt x="44" y="61"/>
                  </a:cubicBezTo>
                  <a:close/>
                  <a:moveTo>
                    <a:pt x="36" y="61"/>
                  </a:moveTo>
                  <a:cubicBezTo>
                    <a:pt x="37" y="61"/>
                    <a:pt x="37" y="60"/>
                    <a:pt x="37" y="60"/>
                  </a:cubicBezTo>
                  <a:cubicBezTo>
                    <a:pt x="37" y="60"/>
                    <a:pt x="36" y="61"/>
                    <a:pt x="36" y="61"/>
                  </a:cubicBezTo>
                  <a:close/>
                  <a:moveTo>
                    <a:pt x="48" y="62"/>
                  </a:moveTo>
                  <a:cubicBezTo>
                    <a:pt x="48" y="63"/>
                    <a:pt x="49" y="63"/>
                    <a:pt x="49" y="64"/>
                  </a:cubicBezTo>
                  <a:cubicBezTo>
                    <a:pt x="51" y="63"/>
                    <a:pt x="52" y="61"/>
                    <a:pt x="50" y="60"/>
                  </a:cubicBezTo>
                  <a:cubicBezTo>
                    <a:pt x="49" y="61"/>
                    <a:pt x="49" y="62"/>
                    <a:pt x="48" y="62"/>
                  </a:cubicBezTo>
                  <a:close/>
                  <a:moveTo>
                    <a:pt x="65" y="62"/>
                  </a:moveTo>
                  <a:cubicBezTo>
                    <a:pt x="66" y="62"/>
                    <a:pt x="65" y="60"/>
                    <a:pt x="65" y="60"/>
                  </a:cubicBezTo>
                  <a:cubicBezTo>
                    <a:pt x="65" y="61"/>
                    <a:pt x="65" y="61"/>
                    <a:pt x="65" y="62"/>
                  </a:cubicBezTo>
                  <a:close/>
                  <a:moveTo>
                    <a:pt x="56" y="62"/>
                  </a:moveTo>
                  <a:cubicBezTo>
                    <a:pt x="57" y="62"/>
                    <a:pt x="57" y="61"/>
                    <a:pt x="58" y="61"/>
                  </a:cubicBezTo>
                  <a:cubicBezTo>
                    <a:pt x="58" y="61"/>
                    <a:pt x="58" y="60"/>
                    <a:pt x="57" y="60"/>
                  </a:cubicBezTo>
                  <a:cubicBezTo>
                    <a:pt x="57" y="61"/>
                    <a:pt x="56" y="62"/>
                    <a:pt x="56" y="62"/>
                  </a:cubicBezTo>
                  <a:close/>
                  <a:moveTo>
                    <a:pt x="31" y="62"/>
                  </a:moveTo>
                  <a:cubicBezTo>
                    <a:pt x="31" y="62"/>
                    <a:pt x="32" y="61"/>
                    <a:pt x="31" y="61"/>
                  </a:cubicBezTo>
                  <a:cubicBezTo>
                    <a:pt x="31" y="61"/>
                    <a:pt x="31" y="61"/>
                    <a:pt x="31" y="62"/>
                  </a:cubicBezTo>
                  <a:close/>
                  <a:moveTo>
                    <a:pt x="41" y="64"/>
                  </a:moveTo>
                  <a:cubicBezTo>
                    <a:pt x="41" y="63"/>
                    <a:pt x="44" y="62"/>
                    <a:pt x="43" y="61"/>
                  </a:cubicBezTo>
                  <a:cubicBezTo>
                    <a:pt x="42" y="62"/>
                    <a:pt x="40" y="63"/>
                    <a:pt x="41" y="64"/>
                  </a:cubicBezTo>
                  <a:close/>
                  <a:moveTo>
                    <a:pt x="36" y="62"/>
                  </a:move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8" y="62"/>
                    <a:pt x="38" y="61"/>
                  </a:cubicBezTo>
                  <a:cubicBezTo>
                    <a:pt x="38" y="61"/>
                    <a:pt x="38" y="61"/>
                    <a:pt x="37" y="61"/>
                  </a:cubicBezTo>
                  <a:cubicBezTo>
                    <a:pt x="37" y="61"/>
                    <a:pt x="37" y="61"/>
                    <a:pt x="36" y="62"/>
                  </a:cubicBezTo>
                  <a:close/>
                  <a:moveTo>
                    <a:pt x="45" y="62"/>
                  </a:move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5" y="62"/>
                    <a:pt x="45" y="62"/>
                  </a:cubicBezTo>
                  <a:close/>
                  <a:moveTo>
                    <a:pt x="45" y="63"/>
                  </a:moveTo>
                  <a:cubicBezTo>
                    <a:pt x="45" y="63"/>
                    <a:pt x="46" y="63"/>
                    <a:pt x="45" y="64"/>
                  </a:cubicBezTo>
                  <a:cubicBezTo>
                    <a:pt x="46" y="64"/>
                    <a:pt x="46" y="63"/>
                    <a:pt x="47" y="62"/>
                  </a:cubicBezTo>
                  <a:cubicBezTo>
                    <a:pt x="47" y="61"/>
                    <a:pt x="45" y="62"/>
                    <a:pt x="45" y="63"/>
                  </a:cubicBezTo>
                  <a:close/>
                  <a:moveTo>
                    <a:pt x="70" y="61"/>
                  </a:moveTo>
                  <a:cubicBezTo>
                    <a:pt x="71" y="62"/>
                    <a:pt x="70" y="62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4"/>
                    <a:pt x="71" y="65"/>
                    <a:pt x="70" y="66"/>
                  </a:cubicBezTo>
                  <a:cubicBezTo>
                    <a:pt x="69" y="65"/>
                    <a:pt x="70" y="65"/>
                    <a:pt x="69" y="65"/>
                  </a:cubicBezTo>
                  <a:cubicBezTo>
                    <a:pt x="69" y="66"/>
                    <a:pt x="70" y="68"/>
                    <a:pt x="70" y="70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1"/>
                    <a:pt x="69" y="71"/>
                    <a:pt x="69" y="72"/>
                  </a:cubicBezTo>
                  <a:cubicBezTo>
                    <a:pt x="70" y="73"/>
                    <a:pt x="69" y="75"/>
                    <a:pt x="70" y="75"/>
                  </a:cubicBezTo>
                  <a:cubicBezTo>
                    <a:pt x="70" y="70"/>
                    <a:pt x="71" y="66"/>
                    <a:pt x="71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1" y="61"/>
                    <a:pt x="71" y="62"/>
                    <a:pt x="71" y="61"/>
                  </a:cubicBezTo>
                  <a:cubicBezTo>
                    <a:pt x="71" y="61"/>
                    <a:pt x="70" y="61"/>
                    <a:pt x="70" y="61"/>
                  </a:cubicBezTo>
                  <a:close/>
                  <a:moveTo>
                    <a:pt x="61" y="63"/>
                  </a:moveTo>
                  <a:cubicBezTo>
                    <a:pt x="61" y="64"/>
                    <a:pt x="61" y="65"/>
                    <a:pt x="62" y="66"/>
                  </a:cubicBezTo>
                  <a:cubicBezTo>
                    <a:pt x="62" y="64"/>
                    <a:pt x="62" y="62"/>
                    <a:pt x="62" y="61"/>
                  </a:cubicBezTo>
                  <a:cubicBezTo>
                    <a:pt x="62" y="62"/>
                    <a:pt x="61" y="62"/>
                    <a:pt x="61" y="63"/>
                  </a:cubicBezTo>
                  <a:close/>
                  <a:moveTo>
                    <a:pt x="25" y="65"/>
                  </a:moveTo>
                  <a:cubicBezTo>
                    <a:pt x="26" y="64"/>
                    <a:pt x="27" y="63"/>
                    <a:pt x="27" y="62"/>
                  </a:cubicBezTo>
                  <a:cubicBezTo>
                    <a:pt x="26" y="63"/>
                    <a:pt x="26" y="64"/>
                    <a:pt x="25" y="65"/>
                  </a:cubicBezTo>
                  <a:close/>
                  <a:moveTo>
                    <a:pt x="31" y="63"/>
                  </a:moveTo>
                  <a:cubicBezTo>
                    <a:pt x="31" y="63"/>
                    <a:pt x="32" y="63"/>
                    <a:pt x="32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3"/>
                    <a:pt x="31" y="64"/>
                    <a:pt x="31" y="63"/>
                  </a:cubicBezTo>
                  <a:cubicBezTo>
                    <a:pt x="31" y="63"/>
                    <a:pt x="32" y="63"/>
                    <a:pt x="32" y="62"/>
                  </a:cubicBezTo>
                  <a:cubicBezTo>
                    <a:pt x="31" y="62"/>
                    <a:pt x="31" y="63"/>
                    <a:pt x="31" y="63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5"/>
                    <a:pt x="31" y="65"/>
                    <a:pt x="32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1" y="63"/>
                    <a:pt x="32" y="63"/>
                    <a:pt x="31" y="63"/>
                  </a:cubicBezTo>
                  <a:close/>
                  <a:moveTo>
                    <a:pt x="42" y="64"/>
                  </a:moveTo>
                  <a:cubicBezTo>
                    <a:pt x="41" y="64"/>
                    <a:pt x="41" y="65"/>
                    <a:pt x="41" y="65"/>
                  </a:cubicBezTo>
                  <a:cubicBezTo>
                    <a:pt x="41" y="64"/>
                    <a:pt x="41" y="65"/>
                    <a:pt x="41" y="65"/>
                  </a:cubicBezTo>
                  <a:cubicBezTo>
                    <a:pt x="42" y="64"/>
                    <a:pt x="44" y="63"/>
                    <a:pt x="43" y="62"/>
                  </a:cubicBezTo>
                  <a:cubicBezTo>
                    <a:pt x="42" y="63"/>
                    <a:pt x="42" y="64"/>
                    <a:pt x="41" y="65"/>
                  </a:cubicBezTo>
                  <a:cubicBezTo>
                    <a:pt x="41" y="64"/>
                    <a:pt x="42" y="64"/>
                    <a:pt x="42" y="64"/>
                  </a:cubicBezTo>
                  <a:close/>
                  <a:moveTo>
                    <a:pt x="35" y="65"/>
                  </a:moveTo>
                  <a:cubicBezTo>
                    <a:pt x="35" y="65"/>
                    <a:pt x="36" y="64"/>
                    <a:pt x="36" y="63"/>
                  </a:cubicBezTo>
                  <a:cubicBezTo>
                    <a:pt x="36" y="63"/>
                    <a:pt x="36" y="62"/>
                    <a:pt x="36" y="62"/>
                  </a:cubicBezTo>
                  <a:cubicBezTo>
                    <a:pt x="35" y="63"/>
                    <a:pt x="35" y="64"/>
                    <a:pt x="35" y="65"/>
                  </a:cubicBezTo>
                  <a:close/>
                  <a:moveTo>
                    <a:pt x="37" y="64"/>
                  </a:move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9" y="63"/>
                    <a:pt x="39" y="63"/>
                  </a:cubicBezTo>
                  <a:cubicBezTo>
                    <a:pt x="39" y="63"/>
                    <a:pt x="39" y="62"/>
                    <a:pt x="38" y="62"/>
                  </a:cubicBezTo>
                  <a:cubicBezTo>
                    <a:pt x="38" y="63"/>
                    <a:pt x="37" y="63"/>
                    <a:pt x="37" y="64"/>
                  </a:cubicBezTo>
                  <a:close/>
                  <a:moveTo>
                    <a:pt x="57" y="64"/>
                  </a:moveTo>
                  <a:cubicBezTo>
                    <a:pt x="57" y="64"/>
                    <a:pt x="57" y="64"/>
                    <a:pt x="58" y="64"/>
                  </a:cubicBezTo>
                  <a:cubicBezTo>
                    <a:pt x="58" y="64"/>
                    <a:pt x="59" y="63"/>
                    <a:pt x="59" y="63"/>
                  </a:cubicBezTo>
                  <a:cubicBezTo>
                    <a:pt x="58" y="63"/>
                    <a:pt x="58" y="63"/>
                    <a:pt x="57" y="64"/>
                  </a:cubicBezTo>
                  <a:close/>
                  <a:moveTo>
                    <a:pt x="63" y="64"/>
                  </a:moveTo>
                  <a:cubicBezTo>
                    <a:pt x="63" y="64"/>
                    <a:pt x="63" y="64"/>
                    <a:pt x="64" y="64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63"/>
                    <a:pt x="63" y="64"/>
                    <a:pt x="63" y="64"/>
                  </a:cubicBezTo>
                  <a:close/>
                  <a:moveTo>
                    <a:pt x="50" y="65"/>
                  </a:moveTo>
                  <a:cubicBezTo>
                    <a:pt x="50" y="66"/>
                    <a:pt x="50" y="66"/>
                    <a:pt x="51" y="67"/>
                  </a:cubicBezTo>
                  <a:cubicBezTo>
                    <a:pt x="52" y="67"/>
                    <a:pt x="52" y="66"/>
                    <a:pt x="52" y="65"/>
                  </a:cubicBezTo>
                  <a:cubicBezTo>
                    <a:pt x="52" y="64"/>
                    <a:pt x="52" y="63"/>
                    <a:pt x="51" y="63"/>
                  </a:cubicBezTo>
                  <a:cubicBezTo>
                    <a:pt x="51" y="64"/>
                    <a:pt x="50" y="64"/>
                    <a:pt x="50" y="65"/>
                  </a:cubicBezTo>
                  <a:close/>
                  <a:moveTo>
                    <a:pt x="46" y="65"/>
                  </a:moveTo>
                  <a:cubicBezTo>
                    <a:pt x="47" y="65"/>
                    <a:pt x="47" y="66"/>
                    <a:pt x="47" y="66"/>
                  </a:cubicBezTo>
                  <a:cubicBezTo>
                    <a:pt x="47" y="66"/>
                    <a:pt x="47" y="66"/>
                    <a:pt x="48" y="6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6"/>
                    <a:pt x="48" y="66"/>
                    <a:pt x="48" y="65"/>
                  </a:cubicBezTo>
                  <a:cubicBezTo>
                    <a:pt x="48" y="65"/>
                    <a:pt x="48" y="64"/>
                    <a:pt x="47" y="63"/>
                  </a:cubicBezTo>
                  <a:cubicBezTo>
                    <a:pt x="47" y="64"/>
                    <a:pt x="46" y="64"/>
                    <a:pt x="46" y="65"/>
                  </a:cubicBezTo>
                  <a:close/>
                  <a:moveTo>
                    <a:pt x="54" y="64"/>
                  </a:moveTo>
                  <a:cubicBezTo>
                    <a:pt x="54" y="65"/>
                    <a:pt x="54" y="65"/>
                    <a:pt x="54" y="65"/>
                  </a:cubicBezTo>
                  <a:cubicBezTo>
                    <a:pt x="54" y="65"/>
                    <a:pt x="55" y="65"/>
                    <a:pt x="54" y="64"/>
                  </a:cubicBezTo>
                  <a:close/>
                  <a:moveTo>
                    <a:pt x="54" y="66"/>
                  </a:moveTo>
                  <a:cubicBezTo>
                    <a:pt x="55" y="66"/>
                    <a:pt x="57" y="64"/>
                    <a:pt x="56" y="63"/>
                  </a:cubicBezTo>
                  <a:cubicBezTo>
                    <a:pt x="55" y="64"/>
                    <a:pt x="54" y="65"/>
                    <a:pt x="54" y="66"/>
                  </a:cubicBezTo>
                  <a:close/>
                  <a:moveTo>
                    <a:pt x="42" y="66"/>
                  </a:moveTo>
                  <a:cubicBezTo>
                    <a:pt x="42" y="65"/>
                    <a:pt x="43" y="65"/>
                    <a:pt x="43" y="65"/>
                  </a:cubicBezTo>
                  <a:cubicBezTo>
                    <a:pt x="43" y="66"/>
                    <a:pt x="42" y="66"/>
                    <a:pt x="42" y="66"/>
                  </a:cubicBezTo>
                  <a:cubicBezTo>
                    <a:pt x="42" y="67"/>
                    <a:pt x="42" y="67"/>
                    <a:pt x="43" y="67"/>
                  </a:cubicBezTo>
                  <a:cubicBezTo>
                    <a:pt x="44" y="66"/>
                    <a:pt x="44" y="66"/>
                    <a:pt x="45" y="65"/>
                  </a:cubicBezTo>
                  <a:cubicBezTo>
                    <a:pt x="45" y="64"/>
                    <a:pt x="45" y="64"/>
                    <a:pt x="44" y="64"/>
                  </a:cubicBezTo>
                  <a:cubicBezTo>
                    <a:pt x="43" y="63"/>
                    <a:pt x="42" y="65"/>
                    <a:pt x="42" y="66"/>
                  </a:cubicBezTo>
                  <a:close/>
                  <a:moveTo>
                    <a:pt x="27" y="67"/>
                  </a:moveTo>
                  <a:cubicBezTo>
                    <a:pt x="27" y="66"/>
                    <a:pt x="28" y="65"/>
                    <a:pt x="28" y="64"/>
                  </a:cubicBezTo>
                  <a:cubicBezTo>
                    <a:pt x="27" y="65"/>
                    <a:pt x="27" y="66"/>
                    <a:pt x="27" y="67"/>
                  </a:cubicBezTo>
                  <a:close/>
                  <a:moveTo>
                    <a:pt x="36" y="67"/>
                  </a:moveTo>
                  <a:cubicBezTo>
                    <a:pt x="36" y="67"/>
                    <a:pt x="37" y="66"/>
                    <a:pt x="37" y="65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6" y="65"/>
                    <a:pt x="35" y="66"/>
                    <a:pt x="36" y="67"/>
                  </a:cubicBezTo>
                  <a:close/>
                  <a:moveTo>
                    <a:pt x="58" y="65"/>
                  </a:moveTo>
                  <a:cubicBezTo>
                    <a:pt x="58" y="65"/>
                    <a:pt x="59" y="64"/>
                    <a:pt x="59" y="64"/>
                  </a:cubicBezTo>
                  <a:cubicBezTo>
                    <a:pt x="58" y="64"/>
                    <a:pt x="58" y="65"/>
                    <a:pt x="58" y="65"/>
                  </a:cubicBezTo>
                  <a:close/>
                  <a:moveTo>
                    <a:pt x="39" y="65"/>
                  </a:move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40" y="65"/>
                    <a:pt x="40" y="65"/>
                  </a:cubicBezTo>
                  <a:cubicBezTo>
                    <a:pt x="40" y="65"/>
                    <a:pt x="40" y="64"/>
                    <a:pt x="40" y="64"/>
                  </a:cubicBezTo>
                  <a:cubicBezTo>
                    <a:pt x="39" y="65"/>
                    <a:pt x="39" y="65"/>
                    <a:pt x="39" y="65"/>
                  </a:cubicBezTo>
                  <a:close/>
                  <a:moveTo>
                    <a:pt x="58" y="66"/>
                  </a:moveTo>
                  <a:cubicBezTo>
                    <a:pt x="59" y="67"/>
                    <a:pt x="59" y="68"/>
                    <a:pt x="59" y="68"/>
                  </a:cubicBezTo>
                  <a:cubicBezTo>
                    <a:pt x="60" y="68"/>
                    <a:pt x="61" y="67"/>
                    <a:pt x="61" y="66"/>
                  </a:cubicBezTo>
                  <a:cubicBezTo>
                    <a:pt x="60" y="67"/>
                    <a:pt x="60" y="65"/>
                    <a:pt x="59" y="64"/>
                  </a:cubicBezTo>
                  <a:cubicBezTo>
                    <a:pt x="59" y="65"/>
                    <a:pt x="58" y="66"/>
                    <a:pt x="58" y="66"/>
                  </a:cubicBezTo>
                  <a:close/>
                  <a:moveTo>
                    <a:pt x="29" y="67"/>
                  </a:moveTo>
                  <a:cubicBezTo>
                    <a:pt x="30" y="66"/>
                    <a:pt x="30" y="66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6"/>
                    <a:pt x="29" y="66"/>
                    <a:pt x="29" y="67"/>
                  </a:cubicBezTo>
                  <a:close/>
                  <a:moveTo>
                    <a:pt x="63" y="65"/>
                  </a:moveTo>
                  <a:cubicBezTo>
                    <a:pt x="63" y="66"/>
                    <a:pt x="62" y="67"/>
                    <a:pt x="63" y="68"/>
                  </a:cubicBezTo>
                  <a:cubicBezTo>
                    <a:pt x="64" y="67"/>
                    <a:pt x="65" y="67"/>
                    <a:pt x="64" y="66"/>
                  </a:cubicBezTo>
                  <a:cubicBezTo>
                    <a:pt x="64" y="66"/>
                    <a:pt x="64" y="65"/>
                    <a:pt x="64" y="65"/>
                  </a:cubicBezTo>
                  <a:cubicBezTo>
                    <a:pt x="64" y="65"/>
                    <a:pt x="63" y="65"/>
                    <a:pt x="63" y="65"/>
                  </a:cubicBezTo>
                  <a:cubicBezTo>
                    <a:pt x="63" y="65"/>
                    <a:pt x="63" y="66"/>
                    <a:pt x="63" y="65"/>
                  </a:cubicBezTo>
                  <a:close/>
                  <a:moveTo>
                    <a:pt x="24" y="69"/>
                  </a:moveTo>
                  <a:cubicBezTo>
                    <a:pt x="25" y="68"/>
                    <a:pt x="26" y="67"/>
                    <a:pt x="26" y="65"/>
                  </a:cubicBezTo>
                  <a:cubicBezTo>
                    <a:pt x="25" y="66"/>
                    <a:pt x="24" y="67"/>
                    <a:pt x="24" y="69"/>
                  </a:cubicBezTo>
                  <a:close/>
                  <a:moveTo>
                    <a:pt x="39" y="67"/>
                  </a:moveTo>
                  <a:cubicBezTo>
                    <a:pt x="40" y="67"/>
                    <a:pt x="40" y="66"/>
                    <a:pt x="41" y="66"/>
                  </a:cubicBezTo>
                  <a:cubicBezTo>
                    <a:pt x="41" y="66"/>
                    <a:pt x="40" y="66"/>
                    <a:pt x="40" y="66"/>
                  </a:cubicBezTo>
                  <a:cubicBezTo>
                    <a:pt x="40" y="66"/>
                    <a:pt x="39" y="66"/>
                    <a:pt x="39" y="67"/>
                  </a:cubicBezTo>
                  <a:close/>
                  <a:moveTo>
                    <a:pt x="43" y="69"/>
                  </a:moveTo>
                  <a:cubicBezTo>
                    <a:pt x="44" y="69"/>
                    <a:pt x="44" y="70"/>
                    <a:pt x="44" y="70"/>
                  </a:cubicBezTo>
                  <a:cubicBezTo>
                    <a:pt x="45" y="69"/>
                    <a:pt x="47" y="67"/>
                    <a:pt x="45" y="66"/>
                  </a:cubicBezTo>
                  <a:cubicBezTo>
                    <a:pt x="45" y="67"/>
                    <a:pt x="43" y="68"/>
                    <a:pt x="43" y="69"/>
                  </a:cubicBezTo>
                  <a:close/>
                  <a:moveTo>
                    <a:pt x="51" y="68"/>
                  </a:moveTo>
                  <a:cubicBezTo>
                    <a:pt x="51" y="68"/>
                    <a:pt x="52" y="69"/>
                    <a:pt x="52" y="69"/>
                  </a:cubicBezTo>
                  <a:cubicBezTo>
                    <a:pt x="53" y="69"/>
                    <a:pt x="53" y="68"/>
                    <a:pt x="54" y="67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2" y="66"/>
                    <a:pt x="52" y="67"/>
                    <a:pt x="51" y="68"/>
                  </a:cubicBezTo>
                  <a:close/>
                  <a:moveTo>
                    <a:pt x="55" y="67"/>
                  </a:moveTo>
                  <a:cubicBezTo>
                    <a:pt x="55" y="67"/>
                    <a:pt x="55" y="68"/>
                    <a:pt x="55" y="68"/>
                  </a:cubicBezTo>
                  <a:cubicBezTo>
                    <a:pt x="56" y="67"/>
                    <a:pt x="56" y="66"/>
                    <a:pt x="56" y="66"/>
                  </a:cubicBezTo>
                  <a:cubicBezTo>
                    <a:pt x="56" y="66"/>
                    <a:pt x="55" y="67"/>
                    <a:pt x="55" y="67"/>
                  </a:cubicBezTo>
                  <a:close/>
                  <a:moveTo>
                    <a:pt x="30" y="67"/>
                  </a:moveTo>
                  <a:cubicBezTo>
                    <a:pt x="31" y="68"/>
                    <a:pt x="31" y="67"/>
                    <a:pt x="31" y="67"/>
                  </a:cubicBezTo>
                  <a:cubicBezTo>
                    <a:pt x="31" y="66"/>
                    <a:pt x="31" y="66"/>
                    <a:pt x="30" y="66"/>
                  </a:cubicBezTo>
                  <a:cubicBezTo>
                    <a:pt x="30" y="66"/>
                    <a:pt x="30" y="67"/>
                    <a:pt x="30" y="67"/>
                  </a:cubicBezTo>
                  <a:close/>
                  <a:moveTo>
                    <a:pt x="32" y="67"/>
                  </a:moveTo>
                  <a:cubicBezTo>
                    <a:pt x="32" y="67"/>
                    <a:pt x="33" y="68"/>
                    <a:pt x="33" y="68"/>
                  </a:cubicBezTo>
                  <a:cubicBezTo>
                    <a:pt x="33" y="67"/>
                    <a:pt x="34" y="67"/>
                    <a:pt x="33" y="66"/>
                  </a:cubicBezTo>
                  <a:cubicBezTo>
                    <a:pt x="33" y="66"/>
                    <a:pt x="33" y="67"/>
                    <a:pt x="32" y="67"/>
                  </a:cubicBezTo>
                  <a:close/>
                  <a:moveTo>
                    <a:pt x="48" y="68"/>
                  </a:moveTo>
                  <a:cubicBezTo>
                    <a:pt x="49" y="68"/>
                    <a:pt x="48" y="69"/>
                    <a:pt x="49" y="69"/>
                  </a:cubicBezTo>
                  <a:cubicBezTo>
                    <a:pt x="49" y="69"/>
                    <a:pt x="50" y="68"/>
                    <a:pt x="50" y="68"/>
                  </a:cubicBezTo>
                  <a:cubicBezTo>
                    <a:pt x="49" y="67"/>
                    <a:pt x="50" y="66"/>
                    <a:pt x="49" y="66"/>
                  </a:cubicBezTo>
                  <a:cubicBezTo>
                    <a:pt x="49" y="67"/>
                    <a:pt x="48" y="67"/>
                    <a:pt x="48" y="68"/>
                  </a:cubicBezTo>
                  <a:close/>
                  <a:moveTo>
                    <a:pt x="36" y="68"/>
                  </a:moveTo>
                  <a:cubicBezTo>
                    <a:pt x="37" y="69"/>
                    <a:pt x="36" y="69"/>
                    <a:pt x="37" y="69"/>
                  </a:cubicBezTo>
                  <a:cubicBezTo>
                    <a:pt x="37" y="68"/>
                    <a:pt x="38" y="68"/>
                    <a:pt x="38" y="67"/>
                  </a:cubicBezTo>
                  <a:cubicBezTo>
                    <a:pt x="38" y="66"/>
                    <a:pt x="37" y="68"/>
                    <a:pt x="36" y="68"/>
                  </a:cubicBezTo>
                  <a:close/>
                  <a:moveTo>
                    <a:pt x="40" y="68"/>
                  </a:moveTo>
                  <a:cubicBezTo>
                    <a:pt x="40" y="68"/>
                    <a:pt x="41" y="68"/>
                    <a:pt x="40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2" y="68"/>
                    <a:pt x="42" y="67"/>
                    <a:pt x="41" y="67"/>
                  </a:cubicBezTo>
                  <a:cubicBezTo>
                    <a:pt x="41" y="67"/>
                    <a:pt x="40" y="67"/>
                    <a:pt x="40" y="68"/>
                  </a:cubicBezTo>
                  <a:close/>
                  <a:moveTo>
                    <a:pt x="66" y="70"/>
                  </a:moveTo>
                  <a:cubicBezTo>
                    <a:pt x="66" y="69"/>
                    <a:pt x="66" y="69"/>
                    <a:pt x="67" y="69"/>
                  </a:cubicBezTo>
                  <a:cubicBezTo>
                    <a:pt x="67" y="68"/>
                    <a:pt x="66" y="67"/>
                    <a:pt x="66" y="67"/>
                  </a:cubicBezTo>
                  <a:cubicBezTo>
                    <a:pt x="66" y="67"/>
                    <a:pt x="66" y="68"/>
                    <a:pt x="66" y="68"/>
                  </a:cubicBezTo>
                  <a:cubicBezTo>
                    <a:pt x="65" y="69"/>
                    <a:pt x="66" y="70"/>
                    <a:pt x="66" y="70"/>
                  </a:cubicBezTo>
                  <a:close/>
                  <a:moveTo>
                    <a:pt x="57" y="68"/>
                  </a:moveTo>
                  <a:cubicBezTo>
                    <a:pt x="56" y="68"/>
                    <a:pt x="56" y="68"/>
                    <a:pt x="56" y="68"/>
                  </a:cubicBezTo>
                  <a:cubicBezTo>
                    <a:pt x="57" y="69"/>
                    <a:pt x="56" y="70"/>
                    <a:pt x="57" y="71"/>
                  </a:cubicBezTo>
                  <a:cubicBezTo>
                    <a:pt x="58" y="70"/>
                    <a:pt x="58" y="70"/>
                    <a:pt x="59" y="69"/>
                  </a:cubicBezTo>
                  <a:cubicBezTo>
                    <a:pt x="58" y="69"/>
                    <a:pt x="58" y="67"/>
                    <a:pt x="57" y="67"/>
                  </a:cubicBezTo>
                  <a:cubicBezTo>
                    <a:pt x="57" y="67"/>
                    <a:pt x="56" y="68"/>
                    <a:pt x="57" y="68"/>
                  </a:cubicBezTo>
                  <a:close/>
                  <a:moveTo>
                    <a:pt x="64" y="69"/>
                  </a:moveTo>
                  <a:cubicBezTo>
                    <a:pt x="64" y="69"/>
                    <a:pt x="64" y="70"/>
                    <a:pt x="65" y="70"/>
                  </a:cubicBezTo>
                  <a:cubicBezTo>
                    <a:pt x="65" y="69"/>
                    <a:pt x="65" y="68"/>
                    <a:pt x="65" y="67"/>
                  </a:cubicBezTo>
                  <a:cubicBezTo>
                    <a:pt x="65" y="68"/>
                    <a:pt x="64" y="68"/>
                    <a:pt x="64" y="69"/>
                  </a:cubicBezTo>
                  <a:close/>
                  <a:moveTo>
                    <a:pt x="34" y="68"/>
                  </a:moveTo>
                  <a:cubicBezTo>
                    <a:pt x="35" y="68"/>
                    <a:pt x="35" y="68"/>
                    <a:pt x="35" y="68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4" y="67"/>
                    <a:pt x="35" y="68"/>
                    <a:pt x="34" y="68"/>
                  </a:cubicBezTo>
                  <a:close/>
                  <a:moveTo>
                    <a:pt x="37" y="70"/>
                  </a:moveTo>
                  <a:cubicBezTo>
                    <a:pt x="38" y="69"/>
                    <a:pt x="38" y="68"/>
                    <a:pt x="39" y="68"/>
                  </a:cubicBezTo>
                  <a:cubicBezTo>
                    <a:pt x="38" y="68"/>
                    <a:pt x="38" y="69"/>
                    <a:pt x="37" y="70"/>
                  </a:cubicBezTo>
                  <a:close/>
                  <a:moveTo>
                    <a:pt x="27" y="72"/>
                  </a:moveTo>
                  <a:cubicBezTo>
                    <a:pt x="27" y="72"/>
                    <a:pt x="28" y="71"/>
                    <a:pt x="28" y="70"/>
                  </a:cubicBezTo>
                  <a:cubicBezTo>
                    <a:pt x="27" y="70"/>
                    <a:pt x="29" y="68"/>
                    <a:pt x="28" y="68"/>
                  </a:cubicBezTo>
                  <a:cubicBezTo>
                    <a:pt x="27" y="69"/>
                    <a:pt x="26" y="71"/>
                    <a:pt x="27" y="72"/>
                  </a:cubicBezTo>
                  <a:close/>
                  <a:moveTo>
                    <a:pt x="61" y="70"/>
                  </a:moveTo>
                  <a:cubicBezTo>
                    <a:pt x="61" y="70"/>
                    <a:pt x="61" y="70"/>
                    <a:pt x="62" y="69"/>
                  </a:cubicBezTo>
                  <a:cubicBezTo>
                    <a:pt x="61" y="69"/>
                    <a:pt x="62" y="69"/>
                    <a:pt x="61" y="68"/>
                  </a:cubicBezTo>
                  <a:cubicBezTo>
                    <a:pt x="60" y="68"/>
                    <a:pt x="60" y="70"/>
                    <a:pt x="61" y="70"/>
                  </a:cubicBezTo>
                  <a:close/>
                  <a:moveTo>
                    <a:pt x="53" y="71"/>
                  </a:moveTo>
                  <a:cubicBezTo>
                    <a:pt x="53" y="70"/>
                    <a:pt x="54" y="70"/>
                    <a:pt x="55" y="69"/>
                  </a:cubicBezTo>
                  <a:cubicBezTo>
                    <a:pt x="54" y="67"/>
                    <a:pt x="52" y="70"/>
                    <a:pt x="53" y="71"/>
                  </a:cubicBezTo>
                  <a:close/>
                  <a:moveTo>
                    <a:pt x="33" y="69"/>
                  </a:moveTo>
                  <a:cubicBezTo>
                    <a:pt x="33" y="69"/>
                    <a:pt x="34" y="69"/>
                    <a:pt x="34" y="68"/>
                  </a:cubicBezTo>
                  <a:cubicBezTo>
                    <a:pt x="33" y="68"/>
                    <a:pt x="33" y="69"/>
                    <a:pt x="33" y="69"/>
                  </a:cubicBezTo>
                  <a:close/>
                  <a:moveTo>
                    <a:pt x="38" y="71"/>
                  </a:moveTo>
                  <a:cubicBezTo>
                    <a:pt x="39" y="70"/>
                    <a:pt x="39" y="69"/>
                    <a:pt x="40" y="69"/>
                  </a:cubicBezTo>
                  <a:cubicBezTo>
                    <a:pt x="40" y="69"/>
                    <a:pt x="40" y="69"/>
                    <a:pt x="39" y="69"/>
                  </a:cubicBezTo>
                  <a:cubicBezTo>
                    <a:pt x="39" y="69"/>
                    <a:pt x="38" y="70"/>
                    <a:pt x="38" y="71"/>
                  </a:cubicBezTo>
                  <a:close/>
                  <a:moveTo>
                    <a:pt x="45" y="71"/>
                  </a:moveTo>
                  <a:cubicBezTo>
                    <a:pt x="46" y="71"/>
                    <a:pt x="46" y="72"/>
                    <a:pt x="46" y="72"/>
                  </a:cubicBezTo>
                  <a:cubicBezTo>
                    <a:pt x="47" y="71"/>
                    <a:pt x="48" y="71"/>
                    <a:pt x="48" y="70"/>
                  </a:cubicBezTo>
                  <a:cubicBezTo>
                    <a:pt x="48" y="70"/>
                    <a:pt x="48" y="69"/>
                    <a:pt x="47" y="69"/>
                  </a:cubicBezTo>
                  <a:cubicBezTo>
                    <a:pt x="46" y="69"/>
                    <a:pt x="46" y="70"/>
                    <a:pt x="45" y="71"/>
                  </a:cubicBezTo>
                  <a:close/>
                  <a:moveTo>
                    <a:pt x="41" y="70"/>
                  </a:moveTo>
                  <a:cubicBezTo>
                    <a:pt x="42" y="71"/>
                    <a:pt x="42" y="71"/>
                    <a:pt x="43" y="72"/>
                  </a:cubicBezTo>
                  <a:cubicBezTo>
                    <a:pt x="43" y="71"/>
                    <a:pt x="43" y="71"/>
                    <a:pt x="44" y="71"/>
                  </a:cubicBezTo>
                  <a:cubicBezTo>
                    <a:pt x="43" y="70"/>
                    <a:pt x="43" y="69"/>
                    <a:pt x="42" y="69"/>
                  </a:cubicBezTo>
                  <a:cubicBezTo>
                    <a:pt x="42" y="69"/>
                    <a:pt x="42" y="70"/>
                    <a:pt x="41" y="70"/>
                  </a:cubicBezTo>
                  <a:close/>
                  <a:moveTo>
                    <a:pt x="49" y="70"/>
                  </a:moveTo>
                  <a:cubicBezTo>
                    <a:pt x="50" y="70"/>
                    <a:pt x="50" y="71"/>
                    <a:pt x="50" y="71"/>
                  </a:cubicBezTo>
                  <a:cubicBezTo>
                    <a:pt x="51" y="71"/>
                    <a:pt x="51" y="71"/>
                    <a:pt x="51" y="70"/>
                  </a:cubicBezTo>
                  <a:cubicBezTo>
                    <a:pt x="51" y="69"/>
                    <a:pt x="50" y="69"/>
                    <a:pt x="49" y="70"/>
                  </a:cubicBezTo>
                  <a:close/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6" y="70"/>
                    <a:pt x="36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70"/>
                    <a:pt x="35" y="70"/>
                    <a:pt x="35" y="71"/>
                  </a:cubicBezTo>
                  <a:close/>
                  <a:moveTo>
                    <a:pt x="39" y="71"/>
                  </a:moveTo>
                  <a:cubicBezTo>
                    <a:pt x="38" y="71"/>
                    <a:pt x="38" y="71"/>
                    <a:pt x="38" y="71"/>
                  </a:cubicBezTo>
                  <a:cubicBezTo>
                    <a:pt x="38" y="72"/>
                    <a:pt x="39" y="71"/>
                    <a:pt x="39" y="72"/>
                  </a:cubicBezTo>
                  <a:cubicBezTo>
                    <a:pt x="39" y="71"/>
                    <a:pt x="40" y="71"/>
                    <a:pt x="40" y="70"/>
                  </a:cubicBezTo>
                  <a:cubicBezTo>
                    <a:pt x="40" y="70"/>
                    <a:pt x="40" y="69"/>
                    <a:pt x="40" y="69"/>
                  </a:cubicBezTo>
                  <a:cubicBezTo>
                    <a:pt x="40" y="70"/>
                    <a:pt x="38" y="70"/>
                    <a:pt x="39" y="71"/>
                  </a:cubicBezTo>
                  <a:close/>
                  <a:moveTo>
                    <a:pt x="54" y="71"/>
                  </a:moveTo>
                  <a:cubicBezTo>
                    <a:pt x="54" y="72"/>
                    <a:pt x="54" y="73"/>
                    <a:pt x="55" y="73"/>
                  </a:cubicBezTo>
                  <a:cubicBezTo>
                    <a:pt x="56" y="73"/>
                    <a:pt x="56" y="70"/>
                    <a:pt x="55" y="70"/>
                  </a:cubicBezTo>
                  <a:cubicBezTo>
                    <a:pt x="55" y="70"/>
                    <a:pt x="54" y="71"/>
                    <a:pt x="54" y="71"/>
                  </a:cubicBezTo>
                  <a:close/>
                  <a:moveTo>
                    <a:pt x="32" y="71"/>
                  </a:moveTo>
                  <a:cubicBezTo>
                    <a:pt x="33" y="71"/>
                    <a:pt x="33" y="70"/>
                    <a:pt x="33" y="70"/>
                  </a:cubicBezTo>
                  <a:cubicBezTo>
                    <a:pt x="33" y="70"/>
                    <a:pt x="32" y="70"/>
                    <a:pt x="32" y="71"/>
                  </a:cubicBezTo>
                  <a:close/>
                  <a:moveTo>
                    <a:pt x="64" y="72"/>
                  </a:moveTo>
                  <a:cubicBezTo>
                    <a:pt x="64" y="72"/>
                    <a:pt x="64" y="72"/>
                    <a:pt x="64" y="72"/>
                  </a:cubicBezTo>
                  <a:cubicBezTo>
                    <a:pt x="64" y="71"/>
                    <a:pt x="63" y="70"/>
                    <a:pt x="63" y="70"/>
                  </a:cubicBezTo>
                  <a:cubicBezTo>
                    <a:pt x="63" y="71"/>
                    <a:pt x="63" y="72"/>
                    <a:pt x="64" y="72"/>
                  </a:cubicBezTo>
                  <a:close/>
                  <a:moveTo>
                    <a:pt x="36" y="72"/>
                  </a:moveTo>
                  <a:cubicBezTo>
                    <a:pt x="36" y="71"/>
                    <a:pt x="37" y="71"/>
                    <a:pt x="36" y="70"/>
                  </a:cubicBezTo>
                  <a:cubicBezTo>
                    <a:pt x="36" y="71"/>
                    <a:pt x="35" y="71"/>
                    <a:pt x="36" y="72"/>
                  </a:cubicBezTo>
                  <a:close/>
                  <a:moveTo>
                    <a:pt x="29" y="73"/>
                  </a:moveTo>
                  <a:cubicBezTo>
                    <a:pt x="30" y="72"/>
                    <a:pt x="30" y="72"/>
                    <a:pt x="31" y="71"/>
                  </a:cubicBezTo>
                  <a:cubicBezTo>
                    <a:pt x="30" y="71"/>
                    <a:pt x="31" y="70"/>
                    <a:pt x="30" y="70"/>
                  </a:cubicBezTo>
                  <a:cubicBezTo>
                    <a:pt x="30" y="71"/>
                    <a:pt x="29" y="71"/>
                    <a:pt x="29" y="73"/>
                  </a:cubicBezTo>
                  <a:close/>
                  <a:moveTo>
                    <a:pt x="58" y="72"/>
                  </a:moveTo>
                  <a:cubicBezTo>
                    <a:pt x="58" y="72"/>
                    <a:pt x="58" y="71"/>
                    <a:pt x="58" y="71"/>
                  </a:cubicBezTo>
                  <a:cubicBezTo>
                    <a:pt x="59" y="71"/>
                    <a:pt x="59" y="72"/>
                    <a:pt x="59" y="72"/>
                  </a:cubicBezTo>
                  <a:cubicBezTo>
                    <a:pt x="60" y="72"/>
                    <a:pt x="59" y="71"/>
                    <a:pt x="59" y="70"/>
                  </a:cubicBezTo>
                  <a:cubicBezTo>
                    <a:pt x="59" y="71"/>
                    <a:pt x="57" y="71"/>
                    <a:pt x="58" y="72"/>
                  </a:cubicBezTo>
                  <a:close/>
                  <a:moveTo>
                    <a:pt x="62" y="72"/>
                  </a:moveTo>
                  <a:cubicBezTo>
                    <a:pt x="61" y="71"/>
                    <a:pt x="62" y="71"/>
                    <a:pt x="62" y="71"/>
                  </a:cubicBezTo>
                  <a:cubicBezTo>
                    <a:pt x="61" y="71"/>
                    <a:pt x="61" y="72"/>
                    <a:pt x="62" y="72"/>
                  </a:cubicBezTo>
                  <a:close/>
                  <a:moveTo>
                    <a:pt x="21" y="79"/>
                  </a:moveTo>
                  <a:cubicBezTo>
                    <a:pt x="22" y="77"/>
                    <a:pt x="24" y="74"/>
                    <a:pt x="24" y="72"/>
                  </a:cubicBezTo>
                  <a:cubicBezTo>
                    <a:pt x="24" y="72"/>
                    <a:pt x="24" y="71"/>
                    <a:pt x="23" y="71"/>
                  </a:cubicBezTo>
                  <a:cubicBezTo>
                    <a:pt x="23" y="74"/>
                    <a:pt x="22" y="76"/>
                    <a:pt x="21" y="79"/>
                  </a:cubicBezTo>
                  <a:close/>
                  <a:moveTo>
                    <a:pt x="66" y="72"/>
                  </a:moveTo>
                  <a:cubicBezTo>
                    <a:pt x="66" y="72"/>
                    <a:pt x="66" y="72"/>
                    <a:pt x="66" y="72"/>
                  </a:cubicBezTo>
                  <a:cubicBezTo>
                    <a:pt x="66" y="72"/>
                    <a:pt x="67" y="71"/>
                    <a:pt x="66" y="71"/>
                  </a:cubicBezTo>
                  <a:cubicBezTo>
                    <a:pt x="66" y="71"/>
                    <a:pt x="66" y="71"/>
                    <a:pt x="66" y="72"/>
                  </a:cubicBezTo>
                  <a:close/>
                  <a:moveTo>
                    <a:pt x="25" y="73"/>
                  </a:moveTo>
                  <a:cubicBezTo>
                    <a:pt x="25" y="73"/>
                    <a:pt x="26" y="72"/>
                    <a:pt x="26" y="71"/>
                  </a:cubicBezTo>
                  <a:cubicBezTo>
                    <a:pt x="26" y="72"/>
                    <a:pt x="25" y="73"/>
                    <a:pt x="25" y="73"/>
                  </a:cubicBezTo>
                  <a:close/>
                  <a:moveTo>
                    <a:pt x="39" y="73"/>
                  </a:moveTo>
                  <a:cubicBezTo>
                    <a:pt x="40" y="73"/>
                    <a:pt x="40" y="74"/>
                    <a:pt x="40" y="74"/>
                  </a:cubicBezTo>
                  <a:cubicBezTo>
                    <a:pt x="41" y="74"/>
                    <a:pt x="42" y="73"/>
                    <a:pt x="42" y="73"/>
                  </a:cubicBezTo>
                  <a:cubicBezTo>
                    <a:pt x="42" y="72"/>
                    <a:pt x="41" y="71"/>
                    <a:pt x="41" y="71"/>
                  </a:cubicBezTo>
                  <a:cubicBezTo>
                    <a:pt x="40" y="71"/>
                    <a:pt x="40" y="72"/>
                    <a:pt x="39" y="73"/>
                  </a:cubicBezTo>
                  <a:close/>
                  <a:moveTo>
                    <a:pt x="51" y="73"/>
                  </a:moveTo>
                  <a:cubicBezTo>
                    <a:pt x="52" y="73"/>
                    <a:pt x="52" y="72"/>
                    <a:pt x="52" y="72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1" y="71"/>
                    <a:pt x="51" y="72"/>
                    <a:pt x="51" y="73"/>
                  </a:cubicBezTo>
                  <a:close/>
                  <a:moveTo>
                    <a:pt x="47" y="73"/>
                  </a:moveTo>
                  <a:cubicBezTo>
                    <a:pt x="47" y="74"/>
                    <a:pt x="47" y="74"/>
                    <a:pt x="48" y="74"/>
                  </a:cubicBezTo>
                  <a:cubicBezTo>
                    <a:pt x="48" y="74"/>
                    <a:pt x="49" y="73"/>
                    <a:pt x="50" y="72"/>
                  </a:cubicBezTo>
                  <a:cubicBezTo>
                    <a:pt x="49" y="70"/>
                    <a:pt x="47" y="72"/>
                    <a:pt x="47" y="73"/>
                  </a:cubicBezTo>
                  <a:close/>
                  <a:moveTo>
                    <a:pt x="37" y="72"/>
                  </a:moveTo>
                  <a:cubicBezTo>
                    <a:pt x="37" y="72"/>
                    <a:pt x="38" y="72"/>
                    <a:pt x="37" y="71"/>
                  </a:cubicBezTo>
                  <a:cubicBezTo>
                    <a:pt x="37" y="71"/>
                    <a:pt x="36" y="72"/>
                    <a:pt x="37" y="72"/>
                  </a:cubicBezTo>
                  <a:close/>
                  <a:moveTo>
                    <a:pt x="63" y="73"/>
                  </a:moveTo>
                  <a:cubicBezTo>
                    <a:pt x="63" y="73"/>
                    <a:pt x="63" y="73"/>
                    <a:pt x="63" y="72"/>
                  </a:cubicBezTo>
                  <a:cubicBezTo>
                    <a:pt x="63" y="72"/>
                    <a:pt x="63" y="71"/>
                    <a:pt x="62" y="72"/>
                  </a:cubicBezTo>
                  <a:cubicBezTo>
                    <a:pt x="63" y="72"/>
                    <a:pt x="62" y="73"/>
                    <a:pt x="63" y="73"/>
                  </a:cubicBezTo>
                  <a:close/>
                  <a:moveTo>
                    <a:pt x="43" y="73"/>
                  </a:moveTo>
                  <a:cubicBezTo>
                    <a:pt x="44" y="73"/>
                    <a:pt x="44" y="74"/>
                    <a:pt x="44" y="74"/>
                  </a:cubicBezTo>
                  <a:cubicBezTo>
                    <a:pt x="45" y="74"/>
                    <a:pt x="45" y="73"/>
                    <a:pt x="45" y="73"/>
                  </a:cubicBezTo>
                  <a:cubicBezTo>
                    <a:pt x="45" y="73"/>
                    <a:pt x="45" y="72"/>
                    <a:pt x="44" y="72"/>
                  </a:cubicBezTo>
                  <a:cubicBezTo>
                    <a:pt x="44" y="72"/>
                    <a:pt x="43" y="72"/>
                    <a:pt x="43" y="73"/>
                  </a:cubicBezTo>
                  <a:close/>
                  <a:moveTo>
                    <a:pt x="36" y="74"/>
                  </a:moveTo>
                  <a:cubicBezTo>
                    <a:pt x="37" y="74"/>
                    <a:pt x="37" y="74"/>
                    <a:pt x="37" y="74"/>
                  </a:cubicBezTo>
                  <a:cubicBezTo>
                    <a:pt x="37" y="74"/>
                    <a:pt x="38" y="73"/>
                    <a:pt x="38" y="72"/>
                  </a:cubicBezTo>
                  <a:cubicBezTo>
                    <a:pt x="37" y="72"/>
                    <a:pt x="37" y="73"/>
                    <a:pt x="36" y="74"/>
                  </a:cubicBezTo>
                  <a:close/>
                  <a:moveTo>
                    <a:pt x="33" y="73"/>
                  </a:moveTo>
                  <a:cubicBezTo>
                    <a:pt x="34" y="73"/>
                    <a:pt x="34" y="73"/>
                    <a:pt x="34" y="72"/>
                  </a:cubicBezTo>
                  <a:cubicBezTo>
                    <a:pt x="33" y="72"/>
                    <a:pt x="33" y="73"/>
                    <a:pt x="33" y="73"/>
                  </a:cubicBezTo>
                  <a:close/>
                  <a:moveTo>
                    <a:pt x="67" y="73"/>
                  </a:moveTo>
                  <a:cubicBezTo>
                    <a:pt x="67" y="73"/>
                    <a:pt x="67" y="73"/>
                    <a:pt x="67" y="72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67" y="73"/>
                    <a:pt x="67" y="73"/>
                    <a:pt x="67" y="73"/>
                  </a:cubicBezTo>
                  <a:close/>
                  <a:moveTo>
                    <a:pt x="53" y="73"/>
                  </a:moveTo>
                  <a:cubicBezTo>
                    <a:pt x="53" y="74"/>
                    <a:pt x="52" y="75"/>
                    <a:pt x="53" y="75"/>
                  </a:cubicBezTo>
                  <a:cubicBezTo>
                    <a:pt x="54" y="75"/>
                    <a:pt x="54" y="75"/>
                    <a:pt x="54" y="74"/>
                  </a:cubicBezTo>
                  <a:cubicBezTo>
                    <a:pt x="54" y="74"/>
                    <a:pt x="53" y="73"/>
                    <a:pt x="53" y="73"/>
                  </a:cubicBezTo>
                  <a:close/>
                  <a:moveTo>
                    <a:pt x="53" y="73"/>
                  </a:moveTo>
                  <a:cubicBezTo>
                    <a:pt x="53" y="73"/>
                    <a:pt x="53" y="72"/>
                    <a:pt x="53" y="73"/>
                  </a:cubicBezTo>
                  <a:cubicBezTo>
                    <a:pt x="53" y="73"/>
                    <a:pt x="52" y="73"/>
                    <a:pt x="53" y="73"/>
                  </a:cubicBezTo>
                  <a:cubicBezTo>
                    <a:pt x="53" y="73"/>
                    <a:pt x="53" y="73"/>
                    <a:pt x="53" y="73"/>
                  </a:cubicBezTo>
                  <a:close/>
                  <a:moveTo>
                    <a:pt x="34" y="74"/>
                  </a:moveTo>
                  <a:cubicBezTo>
                    <a:pt x="35" y="73"/>
                    <a:pt x="35" y="73"/>
                    <a:pt x="35" y="73"/>
                  </a:cubicBezTo>
                  <a:cubicBezTo>
                    <a:pt x="35" y="73"/>
                    <a:pt x="34" y="73"/>
                    <a:pt x="34" y="74"/>
                  </a:cubicBezTo>
                  <a:close/>
                  <a:moveTo>
                    <a:pt x="59" y="74"/>
                  </a:moveTo>
                  <a:cubicBezTo>
                    <a:pt x="59" y="75"/>
                    <a:pt x="60" y="75"/>
                    <a:pt x="60" y="76"/>
                  </a:cubicBezTo>
                  <a:cubicBezTo>
                    <a:pt x="62" y="75"/>
                    <a:pt x="60" y="73"/>
                    <a:pt x="60" y="73"/>
                  </a:cubicBezTo>
                  <a:cubicBezTo>
                    <a:pt x="60" y="73"/>
                    <a:pt x="59" y="73"/>
                    <a:pt x="59" y="74"/>
                  </a:cubicBezTo>
                  <a:close/>
                  <a:moveTo>
                    <a:pt x="64" y="73"/>
                  </a:moveTo>
                  <a:cubicBezTo>
                    <a:pt x="64" y="73"/>
                    <a:pt x="65" y="73"/>
                    <a:pt x="65" y="73"/>
                  </a:cubicBezTo>
                  <a:cubicBezTo>
                    <a:pt x="65" y="73"/>
                    <a:pt x="64" y="73"/>
                    <a:pt x="64" y="73"/>
                  </a:cubicBezTo>
                  <a:cubicBezTo>
                    <a:pt x="64" y="73"/>
                    <a:pt x="64" y="74"/>
                    <a:pt x="64" y="73"/>
                  </a:cubicBezTo>
                  <a:close/>
                  <a:moveTo>
                    <a:pt x="19" y="74"/>
                  </a:moveTo>
                  <a:cubicBezTo>
                    <a:pt x="19" y="74"/>
                    <a:pt x="20" y="73"/>
                    <a:pt x="19" y="73"/>
                  </a:cubicBezTo>
                  <a:cubicBezTo>
                    <a:pt x="19" y="73"/>
                    <a:pt x="19" y="73"/>
                    <a:pt x="19" y="74"/>
                  </a:cubicBezTo>
                  <a:close/>
                  <a:moveTo>
                    <a:pt x="29" y="74"/>
                  </a:moveTo>
                  <a:cubicBezTo>
                    <a:pt x="30" y="74"/>
                    <a:pt x="30" y="73"/>
                    <a:pt x="30" y="73"/>
                  </a:cubicBezTo>
                  <a:cubicBezTo>
                    <a:pt x="30" y="74"/>
                    <a:pt x="29" y="74"/>
                    <a:pt x="29" y="74"/>
                  </a:cubicBezTo>
                  <a:close/>
                  <a:moveTo>
                    <a:pt x="49" y="74"/>
                  </a:moveTo>
                  <a:cubicBezTo>
                    <a:pt x="49" y="74"/>
                    <a:pt x="48" y="75"/>
                    <a:pt x="48" y="75"/>
                  </a:cubicBezTo>
                  <a:cubicBezTo>
                    <a:pt x="48" y="76"/>
                    <a:pt x="48" y="76"/>
                    <a:pt x="49" y="76"/>
                  </a:cubicBezTo>
                  <a:cubicBezTo>
                    <a:pt x="49" y="75"/>
                    <a:pt x="50" y="74"/>
                    <a:pt x="51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3"/>
                    <a:pt x="49" y="74"/>
                    <a:pt x="49" y="74"/>
                  </a:cubicBezTo>
                  <a:close/>
                  <a:moveTo>
                    <a:pt x="56" y="76"/>
                  </a:moveTo>
                  <a:cubicBezTo>
                    <a:pt x="57" y="75"/>
                    <a:pt x="57" y="75"/>
                    <a:pt x="57" y="75"/>
                  </a:cubicBezTo>
                  <a:cubicBezTo>
                    <a:pt x="57" y="74"/>
                    <a:pt x="57" y="73"/>
                    <a:pt x="56" y="73"/>
                  </a:cubicBezTo>
                  <a:cubicBezTo>
                    <a:pt x="56" y="74"/>
                    <a:pt x="56" y="75"/>
                    <a:pt x="56" y="76"/>
                  </a:cubicBezTo>
                  <a:close/>
                  <a:moveTo>
                    <a:pt x="43" y="74"/>
                  </a:moveTo>
                  <a:cubicBezTo>
                    <a:pt x="42" y="74"/>
                    <a:pt x="42" y="75"/>
                    <a:pt x="41" y="76"/>
                  </a:cubicBezTo>
                  <a:cubicBezTo>
                    <a:pt x="41" y="76"/>
                    <a:pt x="42" y="76"/>
                    <a:pt x="42" y="77"/>
                  </a:cubicBezTo>
                  <a:cubicBezTo>
                    <a:pt x="43" y="76"/>
                    <a:pt x="43" y="76"/>
                    <a:pt x="44" y="75"/>
                  </a:cubicBezTo>
                  <a:cubicBezTo>
                    <a:pt x="43" y="75"/>
                    <a:pt x="43" y="74"/>
                    <a:pt x="43" y="74"/>
                  </a:cubicBezTo>
                  <a:close/>
                  <a:moveTo>
                    <a:pt x="64" y="75"/>
                  </a:moveTo>
                  <a:cubicBezTo>
                    <a:pt x="64" y="75"/>
                    <a:pt x="64" y="75"/>
                    <a:pt x="64" y="75"/>
                  </a:cubicBezTo>
                  <a:cubicBezTo>
                    <a:pt x="64" y="75"/>
                    <a:pt x="64" y="74"/>
                    <a:pt x="64" y="74"/>
                  </a:cubicBezTo>
                  <a:cubicBezTo>
                    <a:pt x="64" y="74"/>
                    <a:pt x="64" y="74"/>
                    <a:pt x="63" y="74"/>
                  </a:cubicBezTo>
                  <a:cubicBezTo>
                    <a:pt x="63" y="74"/>
                    <a:pt x="64" y="76"/>
                    <a:pt x="64" y="75"/>
                  </a:cubicBezTo>
                  <a:close/>
                  <a:moveTo>
                    <a:pt x="27" y="76"/>
                  </a:moveTo>
                  <a:cubicBezTo>
                    <a:pt x="28" y="75"/>
                    <a:pt x="28" y="74"/>
                    <a:pt x="27" y="74"/>
                  </a:cubicBezTo>
                  <a:cubicBezTo>
                    <a:pt x="27" y="74"/>
                    <a:pt x="27" y="75"/>
                    <a:pt x="27" y="76"/>
                  </a:cubicBezTo>
                  <a:close/>
                  <a:moveTo>
                    <a:pt x="46" y="76"/>
                  </a:moveTo>
                  <a:cubicBezTo>
                    <a:pt x="46" y="76"/>
                    <a:pt x="47" y="76"/>
                    <a:pt x="47" y="75"/>
                  </a:cubicBezTo>
                  <a:cubicBezTo>
                    <a:pt x="47" y="75"/>
                    <a:pt x="46" y="74"/>
                    <a:pt x="46" y="74"/>
                  </a:cubicBezTo>
                  <a:cubicBezTo>
                    <a:pt x="45" y="74"/>
                    <a:pt x="45" y="75"/>
                    <a:pt x="45" y="75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45" y="76"/>
                    <a:pt x="46" y="76"/>
                    <a:pt x="46" y="76"/>
                  </a:cubicBezTo>
                  <a:close/>
                  <a:moveTo>
                    <a:pt x="39" y="77"/>
                  </a:moveTo>
                  <a:cubicBezTo>
                    <a:pt x="40" y="76"/>
                    <a:pt x="40" y="74"/>
                    <a:pt x="39" y="74"/>
                  </a:cubicBezTo>
                  <a:cubicBezTo>
                    <a:pt x="38" y="75"/>
                    <a:pt x="38" y="76"/>
                    <a:pt x="39" y="77"/>
                  </a:cubicBezTo>
                  <a:close/>
                  <a:moveTo>
                    <a:pt x="19" y="75"/>
                  </a:moveTo>
                  <a:cubicBezTo>
                    <a:pt x="19" y="75"/>
                    <a:pt x="19" y="74"/>
                    <a:pt x="19" y="74"/>
                  </a:cubicBezTo>
                  <a:cubicBezTo>
                    <a:pt x="19" y="75"/>
                    <a:pt x="18" y="75"/>
                    <a:pt x="19" y="75"/>
                  </a:cubicBezTo>
                  <a:close/>
                  <a:moveTo>
                    <a:pt x="35" y="76"/>
                  </a:moveTo>
                  <a:cubicBezTo>
                    <a:pt x="35" y="76"/>
                    <a:pt x="36" y="75"/>
                    <a:pt x="36" y="74"/>
                  </a:cubicBezTo>
                  <a:cubicBezTo>
                    <a:pt x="35" y="74"/>
                    <a:pt x="35" y="75"/>
                    <a:pt x="35" y="76"/>
                  </a:cubicBezTo>
                  <a:close/>
                  <a:moveTo>
                    <a:pt x="49" y="77"/>
                  </a:moveTo>
                  <a:cubicBezTo>
                    <a:pt x="50" y="77"/>
                    <a:pt x="50" y="78"/>
                    <a:pt x="50" y="78"/>
                  </a:cubicBezTo>
                  <a:cubicBezTo>
                    <a:pt x="52" y="78"/>
                    <a:pt x="52" y="75"/>
                    <a:pt x="51" y="74"/>
                  </a:cubicBezTo>
                  <a:cubicBezTo>
                    <a:pt x="50" y="75"/>
                    <a:pt x="50" y="76"/>
                    <a:pt x="49" y="77"/>
                  </a:cubicBezTo>
                  <a:close/>
                  <a:moveTo>
                    <a:pt x="19" y="84"/>
                  </a:moveTo>
                  <a:cubicBezTo>
                    <a:pt x="19" y="81"/>
                    <a:pt x="21" y="77"/>
                    <a:pt x="22" y="75"/>
                  </a:cubicBezTo>
                  <a:cubicBezTo>
                    <a:pt x="22" y="75"/>
                    <a:pt x="22" y="74"/>
                    <a:pt x="22" y="75"/>
                  </a:cubicBezTo>
                  <a:cubicBezTo>
                    <a:pt x="21" y="78"/>
                    <a:pt x="19" y="81"/>
                    <a:pt x="19" y="84"/>
                  </a:cubicBezTo>
                  <a:close/>
                  <a:moveTo>
                    <a:pt x="30" y="76"/>
                  </a:moveTo>
                  <a:cubicBezTo>
                    <a:pt x="30" y="75"/>
                    <a:pt x="31" y="75"/>
                    <a:pt x="30" y="75"/>
                  </a:cubicBezTo>
                  <a:cubicBezTo>
                    <a:pt x="30" y="75"/>
                    <a:pt x="29" y="75"/>
                    <a:pt x="30" y="76"/>
                  </a:cubicBezTo>
                  <a:close/>
                  <a:moveTo>
                    <a:pt x="25" y="75"/>
                  </a:moveTo>
                  <a:cubicBezTo>
                    <a:pt x="26" y="82"/>
                    <a:pt x="27" y="89"/>
                    <a:pt x="28" y="95"/>
                  </a:cubicBezTo>
                  <a:cubicBezTo>
                    <a:pt x="28" y="95"/>
                    <a:pt x="27" y="95"/>
                    <a:pt x="27" y="95"/>
                  </a:cubicBezTo>
                  <a:cubicBezTo>
                    <a:pt x="28" y="98"/>
                    <a:pt x="28" y="102"/>
                    <a:pt x="29" y="104"/>
                  </a:cubicBezTo>
                  <a:cubicBezTo>
                    <a:pt x="29" y="104"/>
                    <a:pt x="28" y="104"/>
                    <a:pt x="28" y="105"/>
                  </a:cubicBezTo>
                  <a:cubicBezTo>
                    <a:pt x="29" y="106"/>
                    <a:pt x="29" y="107"/>
                    <a:pt x="29" y="108"/>
                  </a:cubicBezTo>
                  <a:cubicBezTo>
                    <a:pt x="30" y="115"/>
                    <a:pt x="30" y="121"/>
                    <a:pt x="30" y="126"/>
                  </a:cubicBezTo>
                  <a:cubicBezTo>
                    <a:pt x="31" y="130"/>
                    <a:pt x="31" y="135"/>
                    <a:pt x="32" y="139"/>
                  </a:cubicBezTo>
                  <a:cubicBezTo>
                    <a:pt x="31" y="128"/>
                    <a:pt x="30" y="119"/>
                    <a:pt x="30" y="109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29" y="97"/>
                    <a:pt x="27" y="84"/>
                    <a:pt x="26" y="75"/>
                  </a:cubicBezTo>
                  <a:cubicBezTo>
                    <a:pt x="26" y="75"/>
                    <a:pt x="25" y="75"/>
                    <a:pt x="25" y="75"/>
                  </a:cubicBezTo>
                  <a:close/>
                  <a:moveTo>
                    <a:pt x="32" y="76"/>
                  </a:moveTo>
                  <a:cubicBezTo>
                    <a:pt x="32" y="76"/>
                    <a:pt x="33" y="75"/>
                    <a:pt x="33" y="75"/>
                  </a:cubicBezTo>
                  <a:cubicBezTo>
                    <a:pt x="33" y="75"/>
                    <a:pt x="32" y="76"/>
                    <a:pt x="32" y="76"/>
                  </a:cubicBezTo>
                  <a:close/>
                  <a:moveTo>
                    <a:pt x="55" y="77"/>
                  </a:moveTo>
                  <a:cubicBezTo>
                    <a:pt x="55" y="76"/>
                    <a:pt x="55" y="75"/>
                    <a:pt x="55" y="75"/>
                  </a:cubicBezTo>
                  <a:cubicBezTo>
                    <a:pt x="54" y="76"/>
                    <a:pt x="55" y="76"/>
                    <a:pt x="55" y="77"/>
                  </a:cubicBezTo>
                  <a:close/>
                  <a:moveTo>
                    <a:pt x="67" y="77"/>
                  </a:moveTo>
                  <a:cubicBezTo>
                    <a:pt x="67" y="76"/>
                    <a:pt x="67" y="75"/>
                    <a:pt x="67" y="75"/>
                  </a:cubicBezTo>
                  <a:cubicBezTo>
                    <a:pt x="67" y="76"/>
                    <a:pt x="66" y="77"/>
                    <a:pt x="67" y="77"/>
                  </a:cubicBezTo>
                  <a:close/>
                  <a:moveTo>
                    <a:pt x="22" y="81"/>
                  </a:moveTo>
                  <a:cubicBezTo>
                    <a:pt x="22" y="81"/>
                    <a:pt x="23" y="80"/>
                    <a:pt x="23" y="80"/>
                  </a:cubicBezTo>
                  <a:cubicBezTo>
                    <a:pt x="23" y="80"/>
                    <a:pt x="23" y="79"/>
                    <a:pt x="23" y="79"/>
                  </a:cubicBezTo>
                  <a:cubicBezTo>
                    <a:pt x="23" y="78"/>
                    <a:pt x="25" y="77"/>
                    <a:pt x="24" y="75"/>
                  </a:cubicBezTo>
                  <a:cubicBezTo>
                    <a:pt x="23" y="77"/>
                    <a:pt x="23" y="79"/>
                    <a:pt x="22" y="81"/>
                  </a:cubicBezTo>
                  <a:close/>
                  <a:moveTo>
                    <a:pt x="15" y="93"/>
                  </a:moveTo>
                  <a:cubicBezTo>
                    <a:pt x="17" y="87"/>
                    <a:pt x="19" y="81"/>
                    <a:pt x="20" y="75"/>
                  </a:cubicBezTo>
                  <a:cubicBezTo>
                    <a:pt x="18" y="81"/>
                    <a:pt x="16" y="87"/>
                    <a:pt x="15" y="93"/>
                  </a:cubicBezTo>
                  <a:close/>
                  <a:moveTo>
                    <a:pt x="35" y="77"/>
                  </a:moveTo>
                  <a:cubicBezTo>
                    <a:pt x="36" y="77"/>
                    <a:pt x="37" y="76"/>
                    <a:pt x="37" y="75"/>
                  </a:cubicBezTo>
                  <a:cubicBezTo>
                    <a:pt x="36" y="76"/>
                    <a:pt x="35" y="76"/>
                    <a:pt x="35" y="77"/>
                  </a:cubicBezTo>
                  <a:close/>
                  <a:moveTo>
                    <a:pt x="59" y="77"/>
                  </a:moveTo>
                  <a:cubicBezTo>
                    <a:pt x="60" y="77"/>
                    <a:pt x="59" y="76"/>
                    <a:pt x="59" y="75"/>
                  </a:cubicBezTo>
                  <a:cubicBezTo>
                    <a:pt x="58" y="76"/>
                    <a:pt x="59" y="77"/>
                    <a:pt x="59" y="77"/>
                  </a:cubicBezTo>
                  <a:close/>
                  <a:moveTo>
                    <a:pt x="65" y="76"/>
                  </a:moveTo>
                  <a:cubicBezTo>
                    <a:pt x="65" y="76"/>
                    <a:pt x="65" y="76"/>
                    <a:pt x="66" y="77"/>
                  </a:cubicBezTo>
                  <a:cubicBezTo>
                    <a:pt x="65" y="77"/>
                    <a:pt x="66" y="77"/>
                    <a:pt x="66" y="77"/>
                  </a:cubicBezTo>
                  <a:cubicBezTo>
                    <a:pt x="66" y="76"/>
                    <a:pt x="66" y="75"/>
                    <a:pt x="65" y="75"/>
                  </a:cubicBezTo>
                  <a:cubicBezTo>
                    <a:pt x="65" y="76"/>
                    <a:pt x="66" y="76"/>
                    <a:pt x="65" y="76"/>
                  </a:cubicBezTo>
                  <a:close/>
                  <a:moveTo>
                    <a:pt x="54" y="76"/>
                  </a:moveTo>
                  <a:cubicBezTo>
                    <a:pt x="54" y="77"/>
                    <a:pt x="54" y="77"/>
                    <a:pt x="54" y="78"/>
                  </a:cubicBezTo>
                  <a:cubicBezTo>
                    <a:pt x="55" y="78"/>
                    <a:pt x="55" y="77"/>
                    <a:pt x="55" y="77"/>
                  </a:cubicBezTo>
                  <a:cubicBezTo>
                    <a:pt x="55" y="77"/>
                    <a:pt x="54" y="76"/>
                    <a:pt x="54" y="75"/>
                  </a:cubicBezTo>
                  <a:cubicBezTo>
                    <a:pt x="54" y="76"/>
                    <a:pt x="54" y="76"/>
                    <a:pt x="54" y="76"/>
                  </a:cubicBezTo>
                  <a:close/>
                  <a:moveTo>
                    <a:pt x="43" y="78"/>
                  </a:moveTo>
                  <a:cubicBezTo>
                    <a:pt x="43" y="78"/>
                    <a:pt x="43" y="79"/>
                    <a:pt x="44" y="79"/>
                  </a:cubicBezTo>
                  <a:cubicBezTo>
                    <a:pt x="45" y="78"/>
                    <a:pt x="46" y="77"/>
                    <a:pt x="44" y="76"/>
                  </a:cubicBezTo>
                  <a:cubicBezTo>
                    <a:pt x="44" y="77"/>
                    <a:pt x="43" y="77"/>
                    <a:pt x="43" y="78"/>
                  </a:cubicBezTo>
                  <a:close/>
                  <a:moveTo>
                    <a:pt x="57" y="77"/>
                  </a:moveTo>
                  <a:cubicBezTo>
                    <a:pt x="58" y="77"/>
                    <a:pt x="57" y="76"/>
                    <a:pt x="58" y="76"/>
                  </a:cubicBezTo>
                  <a:cubicBezTo>
                    <a:pt x="57" y="76"/>
                    <a:pt x="57" y="77"/>
                    <a:pt x="57" y="77"/>
                  </a:cubicBezTo>
                  <a:close/>
                  <a:moveTo>
                    <a:pt x="61" y="77"/>
                  </a:moveTo>
                  <a:cubicBezTo>
                    <a:pt x="61" y="77"/>
                    <a:pt x="61" y="77"/>
                    <a:pt x="61" y="77"/>
                  </a:cubicBezTo>
                  <a:cubicBezTo>
                    <a:pt x="61" y="76"/>
                    <a:pt x="62" y="76"/>
                    <a:pt x="61" y="76"/>
                  </a:cubicBezTo>
                  <a:cubicBezTo>
                    <a:pt x="61" y="76"/>
                    <a:pt x="61" y="76"/>
                    <a:pt x="61" y="77"/>
                  </a:cubicBezTo>
                  <a:close/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7"/>
                    <a:pt x="48" y="77"/>
                    <a:pt x="48" y="76"/>
                  </a:cubicBezTo>
                  <a:cubicBezTo>
                    <a:pt x="48" y="76"/>
                    <a:pt x="48" y="76"/>
                    <a:pt x="47" y="76"/>
                  </a:cubicBezTo>
                  <a:cubicBezTo>
                    <a:pt x="47" y="77"/>
                    <a:pt x="46" y="77"/>
                    <a:pt x="47" y="78"/>
                  </a:cubicBezTo>
                  <a:close/>
                  <a:moveTo>
                    <a:pt x="33" y="77"/>
                  </a:moveTo>
                  <a:cubicBezTo>
                    <a:pt x="33" y="77"/>
                    <a:pt x="34" y="76"/>
                    <a:pt x="33" y="76"/>
                  </a:cubicBezTo>
                  <a:cubicBezTo>
                    <a:pt x="33" y="76"/>
                    <a:pt x="33" y="77"/>
                    <a:pt x="33" y="77"/>
                  </a:cubicBezTo>
                  <a:close/>
                  <a:moveTo>
                    <a:pt x="36" y="78"/>
                  </a:move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8"/>
                    <a:pt x="38" y="77"/>
                  </a:cubicBezTo>
                  <a:cubicBezTo>
                    <a:pt x="38" y="77"/>
                    <a:pt x="38" y="76"/>
                    <a:pt x="37" y="76"/>
                  </a:cubicBezTo>
                  <a:cubicBezTo>
                    <a:pt x="37" y="77"/>
                    <a:pt x="36" y="77"/>
                    <a:pt x="36" y="78"/>
                  </a:cubicBezTo>
                  <a:close/>
                  <a:moveTo>
                    <a:pt x="63" y="77"/>
                  </a:moveTo>
                  <a:cubicBezTo>
                    <a:pt x="63" y="77"/>
                    <a:pt x="63" y="76"/>
                    <a:pt x="63" y="76"/>
                  </a:cubicBezTo>
                  <a:cubicBezTo>
                    <a:pt x="63" y="76"/>
                    <a:pt x="63" y="77"/>
                    <a:pt x="63" y="77"/>
                  </a:cubicBezTo>
                  <a:close/>
                  <a:moveTo>
                    <a:pt x="31" y="77"/>
                  </a:moveTo>
                  <a:cubicBezTo>
                    <a:pt x="31" y="77"/>
                    <a:pt x="31" y="76"/>
                    <a:pt x="30" y="76"/>
                  </a:cubicBezTo>
                  <a:cubicBezTo>
                    <a:pt x="30" y="77"/>
                    <a:pt x="30" y="77"/>
                    <a:pt x="31" y="77"/>
                  </a:cubicBezTo>
                  <a:close/>
                  <a:moveTo>
                    <a:pt x="40" y="78"/>
                  </a:moveTo>
                  <a:cubicBezTo>
                    <a:pt x="40" y="78"/>
                    <a:pt x="40" y="78"/>
                    <a:pt x="41" y="79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6"/>
                    <a:pt x="40" y="76"/>
                    <a:pt x="40" y="78"/>
                  </a:cubicBezTo>
                  <a:close/>
                  <a:moveTo>
                    <a:pt x="69" y="78"/>
                  </a:moveTo>
                  <a:cubicBezTo>
                    <a:pt x="69" y="77"/>
                    <a:pt x="69" y="76"/>
                    <a:pt x="68" y="76"/>
                  </a:cubicBezTo>
                  <a:cubicBezTo>
                    <a:pt x="69" y="77"/>
                    <a:pt x="69" y="78"/>
                    <a:pt x="69" y="78"/>
                  </a:cubicBezTo>
                  <a:close/>
                  <a:moveTo>
                    <a:pt x="33" y="78"/>
                  </a:moveTo>
                  <a:cubicBezTo>
                    <a:pt x="33" y="78"/>
                    <a:pt x="33" y="78"/>
                    <a:pt x="33" y="78"/>
                  </a:cubicBezTo>
                  <a:cubicBezTo>
                    <a:pt x="34" y="78"/>
                    <a:pt x="34" y="78"/>
                    <a:pt x="34" y="77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77"/>
                    <a:pt x="33" y="77"/>
                    <a:pt x="33" y="78"/>
                  </a:cubicBezTo>
                  <a:close/>
                  <a:moveTo>
                    <a:pt x="57" y="80"/>
                  </a:moveTo>
                  <a:cubicBezTo>
                    <a:pt x="57" y="80"/>
                    <a:pt x="57" y="79"/>
                    <a:pt x="57" y="79"/>
                  </a:cubicBezTo>
                  <a:cubicBezTo>
                    <a:pt x="57" y="78"/>
                    <a:pt x="57" y="78"/>
                    <a:pt x="56" y="77"/>
                  </a:cubicBezTo>
                  <a:cubicBezTo>
                    <a:pt x="56" y="78"/>
                    <a:pt x="57" y="79"/>
                    <a:pt x="57" y="80"/>
                  </a:cubicBezTo>
                  <a:close/>
                  <a:moveTo>
                    <a:pt x="27" y="77"/>
                  </a:moveTo>
                  <a:cubicBezTo>
                    <a:pt x="28" y="78"/>
                    <a:pt x="27" y="79"/>
                    <a:pt x="28" y="79"/>
                  </a:cubicBezTo>
                  <a:cubicBezTo>
                    <a:pt x="28" y="78"/>
                    <a:pt x="28" y="78"/>
                    <a:pt x="29" y="77"/>
                  </a:cubicBezTo>
                  <a:cubicBezTo>
                    <a:pt x="28" y="77"/>
                    <a:pt x="28" y="77"/>
                    <a:pt x="27" y="77"/>
                  </a:cubicBezTo>
                  <a:close/>
                  <a:moveTo>
                    <a:pt x="31" y="78"/>
                  </a:moveTo>
                  <a:cubicBezTo>
                    <a:pt x="31" y="78"/>
                    <a:pt x="31" y="77"/>
                    <a:pt x="31" y="77"/>
                  </a:cubicBezTo>
                  <a:cubicBezTo>
                    <a:pt x="31" y="77"/>
                    <a:pt x="30" y="78"/>
                    <a:pt x="31" y="78"/>
                  </a:cubicBezTo>
                  <a:close/>
                  <a:moveTo>
                    <a:pt x="47" y="79"/>
                  </a:moveTo>
                  <a:cubicBezTo>
                    <a:pt x="48" y="79"/>
                    <a:pt x="48" y="80"/>
                    <a:pt x="49" y="80"/>
                  </a:cubicBezTo>
                  <a:cubicBezTo>
                    <a:pt x="49" y="80"/>
                    <a:pt x="49" y="80"/>
                    <a:pt x="50" y="79"/>
                  </a:cubicBezTo>
                  <a:cubicBezTo>
                    <a:pt x="49" y="79"/>
                    <a:pt x="49" y="78"/>
                    <a:pt x="48" y="77"/>
                  </a:cubicBezTo>
                  <a:cubicBezTo>
                    <a:pt x="48" y="78"/>
                    <a:pt x="47" y="78"/>
                    <a:pt x="47" y="79"/>
                  </a:cubicBezTo>
                  <a:close/>
                  <a:moveTo>
                    <a:pt x="53" y="80"/>
                  </a:moveTo>
                  <a:cubicBezTo>
                    <a:pt x="53" y="79"/>
                    <a:pt x="54" y="79"/>
                    <a:pt x="54" y="78"/>
                  </a:cubicBezTo>
                  <a:cubicBezTo>
                    <a:pt x="53" y="76"/>
                    <a:pt x="52" y="79"/>
                    <a:pt x="53" y="80"/>
                  </a:cubicBezTo>
                  <a:close/>
                  <a:moveTo>
                    <a:pt x="64" y="78"/>
                  </a:moveTo>
                  <a:cubicBezTo>
                    <a:pt x="64" y="78"/>
                    <a:pt x="64" y="77"/>
                    <a:pt x="64" y="77"/>
                  </a:cubicBezTo>
                  <a:cubicBezTo>
                    <a:pt x="64" y="77"/>
                    <a:pt x="63" y="78"/>
                    <a:pt x="63" y="78"/>
                  </a:cubicBezTo>
                  <a:cubicBezTo>
                    <a:pt x="64" y="78"/>
                    <a:pt x="64" y="78"/>
                    <a:pt x="64" y="78"/>
                  </a:cubicBezTo>
                  <a:close/>
                  <a:moveTo>
                    <a:pt x="60" y="78"/>
                  </a:moveTo>
                  <a:cubicBezTo>
                    <a:pt x="60" y="79"/>
                    <a:pt x="60" y="79"/>
                    <a:pt x="61" y="80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8"/>
                    <a:pt x="60" y="77"/>
                  </a:cubicBezTo>
                  <a:cubicBezTo>
                    <a:pt x="60" y="78"/>
                    <a:pt x="59" y="78"/>
                    <a:pt x="60" y="78"/>
                  </a:cubicBezTo>
                  <a:close/>
                  <a:moveTo>
                    <a:pt x="68" y="78"/>
                  </a:moveTo>
                  <a:cubicBezTo>
                    <a:pt x="68" y="78"/>
                    <a:pt x="68" y="79"/>
                    <a:pt x="68" y="80"/>
                  </a:cubicBezTo>
                  <a:cubicBezTo>
                    <a:pt x="68" y="80"/>
                    <a:pt x="69" y="80"/>
                    <a:pt x="69" y="80"/>
                  </a:cubicBezTo>
                  <a:cubicBezTo>
                    <a:pt x="67" y="81"/>
                    <a:pt x="68" y="85"/>
                    <a:pt x="68" y="87"/>
                  </a:cubicBezTo>
                  <a:cubicBezTo>
                    <a:pt x="68" y="87"/>
                    <a:pt x="68" y="87"/>
                    <a:pt x="67" y="87"/>
                  </a:cubicBezTo>
                  <a:cubicBezTo>
                    <a:pt x="67" y="89"/>
                    <a:pt x="67" y="91"/>
                    <a:pt x="68" y="93"/>
                  </a:cubicBezTo>
                  <a:cubicBezTo>
                    <a:pt x="69" y="88"/>
                    <a:pt x="70" y="83"/>
                    <a:pt x="69" y="79"/>
                  </a:cubicBezTo>
                  <a:cubicBezTo>
                    <a:pt x="69" y="79"/>
                    <a:pt x="69" y="78"/>
                    <a:pt x="68" y="78"/>
                  </a:cubicBezTo>
                  <a:close/>
                  <a:moveTo>
                    <a:pt x="34" y="80"/>
                  </a:moveTo>
                  <a:cubicBezTo>
                    <a:pt x="34" y="79"/>
                    <a:pt x="35" y="79"/>
                    <a:pt x="35" y="78"/>
                  </a:cubicBezTo>
                  <a:cubicBezTo>
                    <a:pt x="34" y="78"/>
                    <a:pt x="33" y="79"/>
                    <a:pt x="34" y="80"/>
                  </a:cubicBezTo>
                  <a:close/>
                  <a:moveTo>
                    <a:pt x="37" y="80"/>
                  </a:moveTo>
                  <a:cubicBezTo>
                    <a:pt x="38" y="80"/>
                    <a:pt x="38" y="81"/>
                    <a:pt x="38" y="81"/>
                  </a:cubicBezTo>
                  <a:cubicBezTo>
                    <a:pt x="39" y="81"/>
                    <a:pt x="41" y="79"/>
                    <a:pt x="39" y="78"/>
                  </a:cubicBezTo>
                  <a:cubicBezTo>
                    <a:pt x="38" y="79"/>
                    <a:pt x="38" y="79"/>
                    <a:pt x="37" y="80"/>
                  </a:cubicBezTo>
                  <a:close/>
                  <a:moveTo>
                    <a:pt x="46" y="79"/>
                  </a:moveTo>
                  <a:cubicBezTo>
                    <a:pt x="46" y="79"/>
                    <a:pt x="46" y="79"/>
                    <a:pt x="46" y="78"/>
                  </a:cubicBezTo>
                  <a:cubicBezTo>
                    <a:pt x="46" y="78"/>
                    <a:pt x="46" y="78"/>
                    <a:pt x="45" y="78"/>
                  </a:cubicBezTo>
                  <a:cubicBezTo>
                    <a:pt x="45" y="79"/>
                    <a:pt x="44" y="79"/>
                    <a:pt x="44" y="80"/>
                  </a:cubicBezTo>
                  <a:cubicBezTo>
                    <a:pt x="45" y="80"/>
                    <a:pt x="45" y="79"/>
                    <a:pt x="46" y="79"/>
                  </a:cubicBezTo>
                  <a:close/>
                  <a:moveTo>
                    <a:pt x="51" y="79"/>
                  </a:moveTo>
                  <a:cubicBezTo>
                    <a:pt x="51" y="79"/>
                    <a:pt x="51" y="80"/>
                    <a:pt x="52" y="80"/>
                  </a:cubicBezTo>
                  <a:cubicBezTo>
                    <a:pt x="52" y="79"/>
                    <a:pt x="52" y="79"/>
                    <a:pt x="52" y="78"/>
                  </a:cubicBezTo>
                  <a:cubicBezTo>
                    <a:pt x="51" y="78"/>
                    <a:pt x="51" y="79"/>
                    <a:pt x="51" y="79"/>
                  </a:cubicBezTo>
                  <a:close/>
                  <a:moveTo>
                    <a:pt x="41" y="80"/>
                  </a:moveTo>
                  <a:cubicBezTo>
                    <a:pt x="41" y="80"/>
                    <a:pt x="42" y="81"/>
                    <a:pt x="42" y="81"/>
                  </a:cubicBezTo>
                  <a:cubicBezTo>
                    <a:pt x="42" y="80"/>
                    <a:pt x="43" y="80"/>
                    <a:pt x="43" y="80"/>
                  </a:cubicBezTo>
                  <a:cubicBezTo>
                    <a:pt x="43" y="79"/>
                    <a:pt x="43" y="79"/>
                    <a:pt x="42" y="79"/>
                  </a:cubicBezTo>
                  <a:cubicBezTo>
                    <a:pt x="42" y="79"/>
                    <a:pt x="41" y="79"/>
                    <a:pt x="41" y="80"/>
                  </a:cubicBezTo>
                  <a:close/>
                  <a:moveTo>
                    <a:pt x="59" y="79"/>
                  </a:moveTo>
                  <a:cubicBezTo>
                    <a:pt x="59" y="79"/>
                    <a:pt x="60" y="80"/>
                    <a:pt x="60" y="80"/>
                  </a:cubicBezTo>
                  <a:cubicBezTo>
                    <a:pt x="60" y="80"/>
                    <a:pt x="60" y="79"/>
                    <a:pt x="59" y="79"/>
                  </a:cubicBezTo>
                  <a:cubicBezTo>
                    <a:pt x="59" y="79"/>
                    <a:pt x="59" y="79"/>
                    <a:pt x="59" y="79"/>
                  </a:cubicBezTo>
                  <a:close/>
                  <a:moveTo>
                    <a:pt x="34" y="80"/>
                  </a:moveTo>
                  <a:cubicBezTo>
                    <a:pt x="34" y="81"/>
                    <a:pt x="35" y="81"/>
                    <a:pt x="35" y="82"/>
                  </a:cubicBezTo>
                  <a:cubicBezTo>
                    <a:pt x="35" y="81"/>
                    <a:pt x="36" y="81"/>
                    <a:pt x="36" y="80"/>
                  </a:cubicBezTo>
                  <a:cubicBezTo>
                    <a:pt x="36" y="79"/>
                    <a:pt x="36" y="79"/>
                    <a:pt x="35" y="79"/>
                  </a:cubicBezTo>
                  <a:cubicBezTo>
                    <a:pt x="35" y="79"/>
                    <a:pt x="34" y="80"/>
                    <a:pt x="34" y="80"/>
                  </a:cubicBezTo>
                  <a:close/>
                  <a:moveTo>
                    <a:pt x="32" y="80"/>
                  </a:moveTo>
                  <a:cubicBezTo>
                    <a:pt x="32" y="80"/>
                    <a:pt x="33" y="79"/>
                    <a:pt x="32" y="79"/>
                  </a:cubicBezTo>
                  <a:cubicBezTo>
                    <a:pt x="32" y="79"/>
                    <a:pt x="32" y="80"/>
                    <a:pt x="32" y="80"/>
                  </a:cubicBezTo>
                  <a:close/>
                  <a:moveTo>
                    <a:pt x="47" y="83"/>
                  </a:moveTo>
                  <a:cubicBezTo>
                    <a:pt x="47" y="83"/>
                    <a:pt x="47" y="82"/>
                    <a:pt x="48" y="81"/>
                  </a:cubicBezTo>
                  <a:cubicBezTo>
                    <a:pt x="48" y="81"/>
                    <a:pt x="47" y="80"/>
                    <a:pt x="47" y="79"/>
                  </a:cubicBezTo>
                  <a:cubicBezTo>
                    <a:pt x="45" y="80"/>
                    <a:pt x="45" y="82"/>
                    <a:pt x="47" y="83"/>
                  </a:cubicBezTo>
                  <a:close/>
                  <a:moveTo>
                    <a:pt x="54" y="80"/>
                  </a:moveTo>
                  <a:cubicBezTo>
                    <a:pt x="53" y="81"/>
                    <a:pt x="54" y="81"/>
                    <a:pt x="54" y="81"/>
                  </a:cubicBezTo>
                  <a:cubicBezTo>
                    <a:pt x="54" y="82"/>
                    <a:pt x="54" y="81"/>
                    <a:pt x="54" y="82"/>
                  </a:cubicBezTo>
                  <a:cubicBezTo>
                    <a:pt x="55" y="82"/>
                    <a:pt x="54" y="82"/>
                    <a:pt x="54" y="82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6" y="82"/>
                    <a:pt x="55" y="80"/>
                    <a:pt x="54" y="79"/>
                  </a:cubicBezTo>
                  <a:cubicBezTo>
                    <a:pt x="54" y="80"/>
                    <a:pt x="54" y="80"/>
                    <a:pt x="54" y="80"/>
                  </a:cubicBezTo>
                  <a:close/>
                  <a:moveTo>
                    <a:pt x="57" y="80"/>
                  </a:moveTo>
                  <a:cubicBezTo>
                    <a:pt x="56" y="80"/>
                    <a:pt x="56" y="79"/>
                    <a:pt x="56" y="79"/>
                  </a:cubicBezTo>
                  <a:cubicBezTo>
                    <a:pt x="56" y="80"/>
                    <a:pt x="56" y="80"/>
                    <a:pt x="57" y="80"/>
                  </a:cubicBezTo>
                  <a:close/>
                  <a:moveTo>
                    <a:pt x="27" y="81"/>
                  </a:moveTo>
                  <a:cubicBezTo>
                    <a:pt x="28" y="81"/>
                    <a:pt x="28" y="80"/>
                    <a:pt x="28" y="80"/>
                  </a:cubicBezTo>
                  <a:cubicBezTo>
                    <a:pt x="28" y="80"/>
                    <a:pt x="28" y="79"/>
                    <a:pt x="27" y="80"/>
                  </a:cubicBezTo>
                  <a:cubicBezTo>
                    <a:pt x="28" y="80"/>
                    <a:pt x="28" y="80"/>
                    <a:pt x="27" y="81"/>
                  </a:cubicBezTo>
                  <a:close/>
                  <a:moveTo>
                    <a:pt x="49" y="81"/>
                  </a:moveTo>
                  <a:cubicBezTo>
                    <a:pt x="50" y="82"/>
                    <a:pt x="50" y="81"/>
                    <a:pt x="50" y="81"/>
                  </a:cubicBezTo>
                  <a:cubicBezTo>
                    <a:pt x="50" y="82"/>
                    <a:pt x="51" y="82"/>
                    <a:pt x="50" y="82"/>
                  </a:cubicBezTo>
                  <a:cubicBezTo>
                    <a:pt x="51" y="82"/>
                    <a:pt x="51" y="82"/>
                    <a:pt x="51" y="81"/>
                  </a:cubicBezTo>
                  <a:cubicBezTo>
                    <a:pt x="51" y="81"/>
                    <a:pt x="51" y="80"/>
                    <a:pt x="50" y="80"/>
                  </a:cubicBezTo>
                  <a:cubicBezTo>
                    <a:pt x="50" y="81"/>
                    <a:pt x="49" y="81"/>
                    <a:pt x="49" y="81"/>
                  </a:cubicBezTo>
                  <a:close/>
                  <a:moveTo>
                    <a:pt x="32" y="81"/>
                  </a:moveTo>
                  <a:cubicBezTo>
                    <a:pt x="33" y="81"/>
                    <a:pt x="33" y="80"/>
                    <a:pt x="33" y="80"/>
                  </a:cubicBezTo>
                  <a:cubicBezTo>
                    <a:pt x="33" y="81"/>
                    <a:pt x="32" y="81"/>
                    <a:pt x="32" y="81"/>
                  </a:cubicBezTo>
                  <a:close/>
                  <a:moveTo>
                    <a:pt x="65" y="81"/>
                  </a:moveTo>
                  <a:cubicBezTo>
                    <a:pt x="65" y="81"/>
                    <a:pt x="66" y="81"/>
                    <a:pt x="65" y="80"/>
                  </a:cubicBezTo>
                  <a:cubicBezTo>
                    <a:pt x="65" y="81"/>
                    <a:pt x="65" y="81"/>
                    <a:pt x="65" y="81"/>
                  </a:cubicBezTo>
                  <a:close/>
                  <a:moveTo>
                    <a:pt x="43" y="82"/>
                  </a:moveTo>
                  <a:cubicBezTo>
                    <a:pt x="43" y="82"/>
                    <a:pt x="44" y="81"/>
                    <a:pt x="43" y="80"/>
                  </a:cubicBezTo>
                  <a:cubicBezTo>
                    <a:pt x="43" y="81"/>
                    <a:pt x="42" y="81"/>
                    <a:pt x="43" y="82"/>
                  </a:cubicBezTo>
                  <a:close/>
                  <a:moveTo>
                    <a:pt x="59" y="82"/>
                  </a:moveTo>
                  <a:cubicBezTo>
                    <a:pt x="60" y="82"/>
                    <a:pt x="60" y="81"/>
                    <a:pt x="59" y="81"/>
                  </a:cubicBezTo>
                  <a:cubicBezTo>
                    <a:pt x="59" y="81"/>
                    <a:pt x="58" y="82"/>
                    <a:pt x="59" y="82"/>
                  </a:cubicBezTo>
                  <a:close/>
                  <a:moveTo>
                    <a:pt x="66" y="81"/>
                  </a:moveTo>
                  <a:cubicBezTo>
                    <a:pt x="66" y="81"/>
                    <a:pt x="66" y="81"/>
                    <a:pt x="66" y="81"/>
                  </a:cubicBezTo>
                  <a:cubicBezTo>
                    <a:pt x="66" y="81"/>
                    <a:pt x="67" y="81"/>
                    <a:pt x="66" y="81"/>
                  </a:cubicBezTo>
                  <a:cubicBezTo>
                    <a:pt x="66" y="81"/>
                    <a:pt x="66" y="81"/>
                    <a:pt x="66" y="81"/>
                  </a:cubicBezTo>
                  <a:close/>
                  <a:moveTo>
                    <a:pt x="36" y="84"/>
                  </a:moveTo>
                  <a:cubicBezTo>
                    <a:pt x="37" y="83"/>
                    <a:pt x="37" y="83"/>
                    <a:pt x="37" y="82"/>
                  </a:cubicBezTo>
                  <a:cubicBezTo>
                    <a:pt x="37" y="82"/>
                    <a:pt x="37" y="81"/>
                    <a:pt x="36" y="81"/>
                  </a:cubicBezTo>
                  <a:cubicBezTo>
                    <a:pt x="36" y="82"/>
                    <a:pt x="35" y="83"/>
                    <a:pt x="36" y="84"/>
                  </a:cubicBezTo>
                  <a:close/>
                  <a:moveTo>
                    <a:pt x="39" y="83"/>
                  </a:moveTo>
                  <a:cubicBezTo>
                    <a:pt x="39" y="83"/>
                    <a:pt x="39" y="84"/>
                    <a:pt x="40" y="84"/>
                  </a:cubicBezTo>
                  <a:cubicBezTo>
                    <a:pt x="40" y="83"/>
                    <a:pt x="41" y="83"/>
                    <a:pt x="41" y="82"/>
                  </a:cubicBezTo>
                  <a:cubicBezTo>
                    <a:pt x="41" y="80"/>
                    <a:pt x="39" y="82"/>
                    <a:pt x="39" y="83"/>
                  </a:cubicBezTo>
                  <a:close/>
                  <a:moveTo>
                    <a:pt x="62" y="82"/>
                  </a:moveTo>
                  <a:cubicBezTo>
                    <a:pt x="63" y="82"/>
                    <a:pt x="63" y="82"/>
                    <a:pt x="63" y="82"/>
                  </a:cubicBezTo>
                  <a:cubicBezTo>
                    <a:pt x="63" y="81"/>
                    <a:pt x="63" y="81"/>
                    <a:pt x="62" y="81"/>
                  </a:cubicBezTo>
                  <a:cubicBezTo>
                    <a:pt x="62" y="81"/>
                    <a:pt x="62" y="82"/>
                    <a:pt x="62" y="82"/>
                  </a:cubicBezTo>
                  <a:close/>
                  <a:moveTo>
                    <a:pt x="30" y="81"/>
                  </a:moveTo>
                  <a:cubicBezTo>
                    <a:pt x="31" y="81"/>
                    <a:pt x="30" y="82"/>
                    <a:pt x="30" y="82"/>
                  </a:cubicBezTo>
                  <a:cubicBezTo>
                    <a:pt x="30" y="82"/>
                    <a:pt x="30" y="83"/>
                    <a:pt x="30" y="83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31" y="81"/>
                    <a:pt x="31" y="81"/>
                    <a:pt x="30" y="81"/>
                  </a:cubicBezTo>
                  <a:close/>
                  <a:moveTo>
                    <a:pt x="39" y="82"/>
                  </a:moveTo>
                  <a:cubicBezTo>
                    <a:pt x="39" y="82"/>
                    <a:pt x="39" y="82"/>
                    <a:pt x="40" y="81"/>
                  </a:cubicBezTo>
                  <a:cubicBezTo>
                    <a:pt x="39" y="81"/>
                    <a:pt x="39" y="82"/>
                    <a:pt x="39" y="82"/>
                  </a:cubicBezTo>
                  <a:close/>
                  <a:moveTo>
                    <a:pt x="43" y="83"/>
                  </a:moveTo>
                  <a:cubicBezTo>
                    <a:pt x="44" y="84"/>
                    <a:pt x="45" y="84"/>
                    <a:pt x="45" y="85"/>
                  </a:cubicBezTo>
                  <a:cubicBezTo>
                    <a:pt x="45" y="84"/>
                    <a:pt x="46" y="84"/>
                    <a:pt x="46" y="84"/>
                  </a:cubicBezTo>
                  <a:cubicBezTo>
                    <a:pt x="45" y="83"/>
                    <a:pt x="45" y="82"/>
                    <a:pt x="44" y="82"/>
                  </a:cubicBezTo>
                  <a:cubicBezTo>
                    <a:pt x="44" y="82"/>
                    <a:pt x="44" y="82"/>
                    <a:pt x="43" y="83"/>
                  </a:cubicBezTo>
                  <a:close/>
                  <a:moveTo>
                    <a:pt x="34" y="83"/>
                  </a:moveTo>
                  <a:cubicBezTo>
                    <a:pt x="34" y="83"/>
                    <a:pt x="34" y="82"/>
                    <a:pt x="34" y="82"/>
                  </a:cubicBezTo>
                  <a:cubicBezTo>
                    <a:pt x="34" y="82"/>
                    <a:pt x="34" y="82"/>
                    <a:pt x="34" y="83"/>
                  </a:cubicBezTo>
                  <a:close/>
                  <a:moveTo>
                    <a:pt x="47" y="84"/>
                  </a:moveTo>
                  <a:cubicBezTo>
                    <a:pt x="48" y="84"/>
                    <a:pt x="48" y="85"/>
                    <a:pt x="48" y="85"/>
                  </a:cubicBezTo>
                  <a:cubicBezTo>
                    <a:pt x="49" y="85"/>
                    <a:pt x="49" y="84"/>
                    <a:pt x="50" y="83"/>
                  </a:cubicBezTo>
                  <a:cubicBezTo>
                    <a:pt x="49" y="81"/>
                    <a:pt x="48" y="82"/>
                    <a:pt x="47" y="84"/>
                  </a:cubicBezTo>
                  <a:close/>
                  <a:moveTo>
                    <a:pt x="56" y="86"/>
                  </a:moveTo>
                  <a:cubicBezTo>
                    <a:pt x="57" y="85"/>
                    <a:pt x="57" y="85"/>
                    <a:pt x="57" y="84"/>
                  </a:cubicBezTo>
                  <a:cubicBezTo>
                    <a:pt x="57" y="83"/>
                    <a:pt x="57" y="82"/>
                    <a:pt x="56" y="82"/>
                  </a:cubicBezTo>
                  <a:cubicBezTo>
                    <a:pt x="56" y="83"/>
                    <a:pt x="56" y="84"/>
                    <a:pt x="56" y="86"/>
                  </a:cubicBezTo>
                  <a:close/>
                  <a:moveTo>
                    <a:pt x="60" y="82"/>
                  </a:moveTo>
                  <a:cubicBezTo>
                    <a:pt x="60" y="83"/>
                    <a:pt x="60" y="84"/>
                    <a:pt x="60" y="84"/>
                  </a:cubicBezTo>
                  <a:cubicBezTo>
                    <a:pt x="60" y="84"/>
                    <a:pt x="60" y="84"/>
                    <a:pt x="61" y="83"/>
                  </a:cubicBezTo>
                  <a:cubicBezTo>
                    <a:pt x="61" y="83"/>
                    <a:pt x="60" y="83"/>
                    <a:pt x="60" y="82"/>
                  </a:cubicBezTo>
                  <a:close/>
                  <a:moveTo>
                    <a:pt x="29" y="86"/>
                  </a:moveTo>
                  <a:cubicBezTo>
                    <a:pt x="28" y="88"/>
                    <a:pt x="29" y="91"/>
                    <a:pt x="29" y="93"/>
                  </a:cubicBezTo>
                  <a:cubicBezTo>
                    <a:pt x="29" y="94"/>
                    <a:pt x="29" y="94"/>
                    <a:pt x="29" y="95"/>
                  </a:cubicBezTo>
                  <a:cubicBezTo>
                    <a:pt x="30" y="95"/>
                    <a:pt x="29" y="95"/>
                    <a:pt x="29" y="96"/>
                  </a:cubicBezTo>
                  <a:cubicBezTo>
                    <a:pt x="29" y="96"/>
                    <a:pt x="30" y="96"/>
                    <a:pt x="30" y="96"/>
                  </a:cubicBezTo>
                  <a:cubicBezTo>
                    <a:pt x="30" y="96"/>
                    <a:pt x="29" y="97"/>
                    <a:pt x="29" y="97"/>
                  </a:cubicBezTo>
                  <a:cubicBezTo>
                    <a:pt x="29" y="98"/>
                    <a:pt x="30" y="100"/>
                    <a:pt x="31" y="102"/>
                  </a:cubicBezTo>
                  <a:cubicBezTo>
                    <a:pt x="31" y="98"/>
                    <a:pt x="30" y="94"/>
                    <a:pt x="30" y="90"/>
                  </a:cubicBezTo>
                  <a:cubicBezTo>
                    <a:pt x="30" y="89"/>
                    <a:pt x="29" y="89"/>
                    <a:pt x="29" y="88"/>
                  </a:cubicBezTo>
                  <a:cubicBezTo>
                    <a:pt x="29" y="88"/>
                    <a:pt x="30" y="88"/>
                    <a:pt x="30" y="87"/>
                  </a:cubicBezTo>
                  <a:cubicBezTo>
                    <a:pt x="30" y="86"/>
                    <a:pt x="29" y="86"/>
                    <a:pt x="29" y="86"/>
                  </a:cubicBezTo>
                  <a:cubicBezTo>
                    <a:pt x="29" y="85"/>
                    <a:pt x="30" y="84"/>
                    <a:pt x="29" y="82"/>
                  </a:cubicBezTo>
                  <a:cubicBezTo>
                    <a:pt x="29" y="83"/>
                    <a:pt x="29" y="82"/>
                    <a:pt x="28" y="82"/>
                  </a:cubicBezTo>
                  <a:cubicBezTo>
                    <a:pt x="28" y="84"/>
                    <a:pt x="28" y="85"/>
                    <a:pt x="29" y="86"/>
                  </a:cubicBezTo>
                  <a:close/>
                  <a:moveTo>
                    <a:pt x="66" y="83"/>
                  </a:moveTo>
                  <a:cubicBezTo>
                    <a:pt x="66" y="83"/>
                    <a:pt x="66" y="84"/>
                    <a:pt x="67" y="84"/>
                  </a:cubicBezTo>
                  <a:cubicBezTo>
                    <a:pt x="67" y="83"/>
                    <a:pt x="67" y="82"/>
                    <a:pt x="66" y="82"/>
                  </a:cubicBezTo>
                  <a:cubicBezTo>
                    <a:pt x="66" y="83"/>
                    <a:pt x="66" y="83"/>
                    <a:pt x="66" y="83"/>
                  </a:cubicBezTo>
                  <a:close/>
                  <a:moveTo>
                    <a:pt x="40" y="85"/>
                  </a:moveTo>
                  <a:cubicBezTo>
                    <a:pt x="41" y="85"/>
                    <a:pt x="42" y="83"/>
                    <a:pt x="42" y="82"/>
                  </a:cubicBezTo>
                  <a:cubicBezTo>
                    <a:pt x="41" y="83"/>
                    <a:pt x="40" y="84"/>
                    <a:pt x="40" y="85"/>
                  </a:cubicBezTo>
                  <a:close/>
                  <a:moveTo>
                    <a:pt x="63" y="84"/>
                  </a:moveTo>
                  <a:cubicBezTo>
                    <a:pt x="63" y="84"/>
                    <a:pt x="64" y="83"/>
                    <a:pt x="64" y="82"/>
                  </a:cubicBezTo>
                  <a:cubicBezTo>
                    <a:pt x="63" y="83"/>
                    <a:pt x="63" y="83"/>
                    <a:pt x="63" y="84"/>
                  </a:cubicBezTo>
                  <a:close/>
                  <a:moveTo>
                    <a:pt x="52" y="85"/>
                  </a:moveTo>
                  <a:cubicBezTo>
                    <a:pt x="51" y="84"/>
                    <a:pt x="52" y="83"/>
                    <a:pt x="51" y="83"/>
                  </a:cubicBezTo>
                  <a:cubicBezTo>
                    <a:pt x="51" y="83"/>
                    <a:pt x="51" y="85"/>
                    <a:pt x="52" y="85"/>
                  </a:cubicBezTo>
                  <a:close/>
                  <a:moveTo>
                    <a:pt x="21" y="84"/>
                  </a:moveTo>
                  <a:cubicBezTo>
                    <a:pt x="21" y="84"/>
                    <a:pt x="22" y="83"/>
                    <a:pt x="21" y="83"/>
                  </a:cubicBezTo>
                  <a:cubicBezTo>
                    <a:pt x="21" y="83"/>
                    <a:pt x="21" y="84"/>
                    <a:pt x="21" y="84"/>
                  </a:cubicBezTo>
                  <a:close/>
                  <a:moveTo>
                    <a:pt x="35" y="86"/>
                  </a:moveTo>
                  <a:cubicBezTo>
                    <a:pt x="35" y="85"/>
                    <a:pt x="35" y="84"/>
                    <a:pt x="34" y="83"/>
                  </a:cubicBezTo>
                  <a:cubicBezTo>
                    <a:pt x="34" y="84"/>
                    <a:pt x="34" y="85"/>
                    <a:pt x="35" y="86"/>
                  </a:cubicBezTo>
                  <a:close/>
                  <a:moveTo>
                    <a:pt x="38" y="86"/>
                  </a:moveTo>
                  <a:cubicBezTo>
                    <a:pt x="38" y="86"/>
                    <a:pt x="38" y="86"/>
                    <a:pt x="38" y="86"/>
                  </a:cubicBezTo>
                  <a:cubicBezTo>
                    <a:pt x="38" y="86"/>
                    <a:pt x="39" y="85"/>
                    <a:pt x="39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8" y="84"/>
                    <a:pt x="36" y="85"/>
                    <a:pt x="38" y="86"/>
                  </a:cubicBezTo>
                  <a:close/>
                  <a:moveTo>
                    <a:pt x="41" y="86"/>
                  </a:moveTo>
                  <a:cubicBezTo>
                    <a:pt x="41" y="86"/>
                    <a:pt x="42" y="87"/>
                    <a:pt x="42" y="88"/>
                  </a:cubicBezTo>
                  <a:cubicBezTo>
                    <a:pt x="43" y="87"/>
                    <a:pt x="44" y="86"/>
                    <a:pt x="44" y="86"/>
                  </a:cubicBezTo>
                  <a:cubicBezTo>
                    <a:pt x="44" y="85"/>
                    <a:pt x="43" y="84"/>
                    <a:pt x="43" y="84"/>
                  </a:cubicBezTo>
                  <a:cubicBezTo>
                    <a:pt x="42" y="84"/>
                    <a:pt x="41" y="85"/>
                    <a:pt x="41" y="86"/>
                  </a:cubicBezTo>
                  <a:close/>
                  <a:moveTo>
                    <a:pt x="35" y="85"/>
                  </a:moveTo>
                  <a:cubicBezTo>
                    <a:pt x="35" y="85"/>
                    <a:pt x="35" y="85"/>
                    <a:pt x="36" y="85"/>
                  </a:cubicBezTo>
                  <a:cubicBezTo>
                    <a:pt x="36" y="84"/>
                    <a:pt x="35" y="84"/>
                    <a:pt x="35" y="84"/>
                  </a:cubicBezTo>
                  <a:cubicBezTo>
                    <a:pt x="35" y="84"/>
                    <a:pt x="35" y="84"/>
                    <a:pt x="35" y="85"/>
                  </a:cubicBezTo>
                  <a:close/>
                  <a:moveTo>
                    <a:pt x="53" y="85"/>
                  </a:moveTo>
                  <a:cubicBezTo>
                    <a:pt x="53" y="85"/>
                    <a:pt x="53" y="84"/>
                    <a:pt x="53" y="84"/>
                  </a:cubicBezTo>
                  <a:cubicBezTo>
                    <a:pt x="53" y="84"/>
                    <a:pt x="53" y="84"/>
                    <a:pt x="53" y="85"/>
                  </a:cubicBezTo>
                  <a:close/>
                  <a:moveTo>
                    <a:pt x="30" y="87"/>
                  </a:moveTo>
                  <a:cubicBezTo>
                    <a:pt x="31" y="86"/>
                    <a:pt x="32" y="85"/>
                    <a:pt x="31" y="84"/>
                  </a:cubicBezTo>
                  <a:cubicBezTo>
                    <a:pt x="31" y="85"/>
                    <a:pt x="30" y="86"/>
                    <a:pt x="30" y="87"/>
                  </a:cubicBezTo>
                  <a:close/>
                  <a:moveTo>
                    <a:pt x="65" y="86"/>
                  </a:moveTo>
                  <a:cubicBezTo>
                    <a:pt x="65" y="85"/>
                    <a:pt x="65" y="84"/>
                    <a:pt x="65" y="84"/>
                  </a:cubicBezTo>
                  <a:cubicBezTo>
                    <a:pt x="65" y="85"/>
                    <a:pt x="64" y="86"/>
                    <a:pt x="65" y="86"/>
                  </a:cubicBezTo>
                  <a:close/>
                  <a:moveTo>
                    <a:pt x="66" y="85"/>
                  </a:moveTo>
                  <a:cubicBezTo>
                    <a:pt x="66" y="85"/>
                    <a:pt x="67" y="84"/>
                    <a:pt x="66" y="84"/>
                  </a:cubicBezTo>
                  <a:cubicBezTo>
                    <a:pt x="66" y="85"/>
                    <a:pt x="66" y="84"/>
                    <a:pt x="66" y="84"/>
                  </a:cubicBezTo>
                  <a:cubicBezTo>
                    <a:pt x="66" y="84"/>
                    <a:pt x="66" y="85"/>
                    <a:pt x="66" y="85"/>
                  </a:cubicBezTo>
                  <a:close/>
                  <a:moveTo>
                    <a:pt x="45" y="86"/>
                  </a:moveTo>
                  <a:cubicBezTo>
                    <a:pt x="46" y="86"/>
                    <a:pt x="46" y="87"/>
                    <a:pt x="47" y="87"/>
                  </a:cubicBezTo>
                  <a:cubicBezTo>
                    <a:pt x="47" y="87"/>
                    <a:pt x="47" y="87"/>
                    <a:pt x="48" y="86"/>
                  </a:cubicBezTo>
                  <a:cubicBezTo>
                    <a:pt x="47" y="86"/>
                    <a:pt x="47" y="85"/>
                    <a:pt x="46" y="84"/>
                  </a:cubicBezTo>
                  <a:cubicBezTo>
                    <a:pt x="46" y="85"/>
                    <a:pt x="46" y="85"/>
                    <a:pt x="45" y="86"/>
                  </a:cubicBezTo>
                  <a:close/>
                  <a:moveTo>
                    <a:pt x="49" y="86"/>
                  </a:moveTo>
                  <a:cubicBezTo>
                    <a:pt x="49" y="87"/>
                    <a:pt x="50" y="87"/>
                    <a:pt x="50" y="88"/>
                  </a:cubicBezTo>
                  <a:cubicBezTo>
                    <a:pt x="50" y="87"/>
                    <a:pt x="50" y="85"/>
                    <a:pt x="50" y="85"/>
                  </a:cubicBezTo>
                  <a:cubicBezTo>
                    <a:pt x="49" y="85"/>
                    <a:pt x="49" y="85"/>
                    <a:pt x="49" y="86"/>
                  </a:cubicBezTo>
                  <a:close/>
                  <a:moveTo>
                    <a:pt x="60" y="86"/>
                  </a:moveTo>
                  <a:cubicBezTo>
                    <a:pt x="61" y="86"/>
                    <a:pt x="61" y="87"/>
                    <a:pt x="61" y="87"/>
                  </a:cubicBezTo>
                  <a:cubicBezTo>
                    <a:pt x="61" y="86"/>
                    <a:pt x="61" y="86"/>
                    <a:pt x="61" y="85"/>
                  </a:cubicBezTo>
                  <a:cubicBezTo>
                    <a:pt x="60" y="86"/>
                    <a:pt x="61" y="86"/>
                    <a:pt x="60" y="86"/>
                  </a:cubicBezTo>
                  <a:close/>
                  <a:moveTo>
                    <a:pt x="36" y="87"/>
                  </a:moveTo>
                  <a:cubicBezTo>
                    <a:pt x="37" y="87"/>
                    <a:pt x="37" y="87"/>
                    <a:pt x="37" y="87"/>
                  </a:cubicBezTo>
                  <a:cubicBezTo>
                    <a:pt x="37" y="87"/>
                    <a:pt x="37" y="86"/>
                    <a:pt x="36" y="86"/>
                  </a:cubicBezTo>
                  <a:cubicBezTo>
                    <a:pt x="36" y="86"/>
                    <a:pt x="36" y="87"/>
                    <a:pt x="36" y="87"/>
                  </a:cubicBezTo>
                  <a:close/>
                  <a:moveTo>
                    <a:pt x="36" y="86"/>
                  </a:moveTo>
                  <a:cubicBezTo>
                    <a:pt x="36" y="85"/>
                    <a:pt x="36" y="85"/>
                    <a:pt x="36" y="85"/>
                  </a:cubicBezTo>
                  <a:cubicBezTo>
                    <a:pt x="36" y="86"/>
                    <a:pt x="36" y="86"/>
                    <a:pt x="36" y="86"/>
                  </a:cubicBezTo>
                  <a:close/>
                  <a:moveTo>
                    <a:pt x="38" y="86"/>
                  </a:moveTo>
                  <a:cubicBezTo>
                    <a:pt x="38" y="87"/>
                    <a:pt x="38" y="87"/>
                    <a:pt x="38" y="87"/>
                  </a:cubicBezTo>
                  <a:cubicBezTo>
                    <a:pt x="39" y="87"/>
                    <a:pt x="39" y="86"/>
                    <a:pt x="40" y="86"/>
                  </a:cubicBezTo>
                  <a:cubicBezTo>
                    <a:pt x="40" y="85"/>
                    <a:pt x="40" y="85"/>
                    <a:pt x="39" y="85"/>
                  </a:cubicBezTo>
                  <a:cubicBezTo>
                    <a:pt x="39" y="86"/>
                    <a:pt x="39" y="86"/>
                    <a:pt x="38" y="86"/>
                  </a:cubicBezTo>
                  <a:close/>
                  <a:moveTo>
                    <a:pt x="57" y="87"/>
                  </a:moveTo>
                  <a:cubicBezTo>
                    <a:pt x="57" y="88"/>
                    <a:pt x="57" y="88"/>
                    <a:pt x="57" y="88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7" y="87"/>
                    <a:pt x="57" y="87"/>
                    <a:pt x="57" y="87"/>
                  </a:cubicBezTo>
                  <a:close/>
                  <a:moveTo>
                    <a:pt x="58" y="87"/>
                  </a:moveTo>
                  <a:cubicBezTo>
                    <a:pt x="58" y="86"/>
                    <a:pt x="58" y="86"/>
                    <a:pt x="58" y="85"/>
                  </a:cubicBezTo>
                  <a:cubicBezTo>
                    <a:pt x="57" y="86"/>
                    <a:pt x="56" y="86"/>
                    <a:pt x="57" y="87"/>
                  </a:cubicBezTo>
                  <a:cubicBezTo>
                    <a:pt x="57" y="87"/>
                    <a:pt x="57" y="87"/>
                    <a:pt x="58" y="87"/>
                  </a:cubicBezTo>
                  <a:close/>
                  <a:moveTo>
                    <a:pt x="51" y="87"/>
                  </a:moveTo>
                  <a:cubicBezTo>
                    <a:pt x="51" y="87"/>
                    <a:pt x="52" y="86"/>
                    <a:pt x="51" y="86"/>
                  </a:cubicBezTo>
                  <a:cubicBezTo>
                    <a:pt x="51" y="87"/>
                    <a:pt x="51" y="87"/>
                    <a:pt x="51" y="87"/>
                  </a:cubicBezTo>
                  <a:close/>
                  <a:moveTo>
                    <a:pt x="35" y="87"/>
                  </a:moveTo>
                  <a:cubicBezTo>
                    <a:pt x="36" y="87"/>
                    <a:pt x="36" y="88"/>
                    <a:pt x="36" y="88"/>
                  </a:cubicBezTo>
                  <a:cubicBezTo>
                    <a:pt x="36" y="87"/>
                    <a:pt x="36" y="86"/>
                    <a:pt x="35" y="86"/>
                  </a:cubicBezTo>
                  <a:cubicBezTo>
                    <a:pt x="35" y="86"/>
                    <a:pt x="35" y="86"/>
                    <a:pt x="35" y="87"/>
                  </a:cubicBezTo>
                  <a:close/>
                  <a:moveTo>
                    <a:pt x="55" y="87"/>
                  </a:moveTo>
                  <a:cubicBezTo>
                    <a:pt x="55" y="87"/>
                    <a:pt x="55" y="87"/>
                    <a:pt x="55" y="87"/>
                  </a:cubicBezTo>
                  <a:cubicBezTo>
                    <a:pt x="55" y="87"/>
                    <a:pt x="55" y="86"/>
                    <a:pt x="55" y="86"/>
                  </a:cubicBezTo>
                  <a:cubicBezTo>
                    <a:pt x="54" y="87"/>
                    <a:pt x="54" y="87"/>
                    <a:pt x="55" y="87"/>
                  </a:cubicBezTo>
                  <a:close/>
                  <a:moveTo>
                    <a:pt x="39" y="88"/>
                  </a:moveTo>
                  <a:cubicBezTo>
                    <a:pt x="40" y="89"/>
                    <a:pt x="40" y="89"/>
                    <a:pt x="40" y="90"/>
                  </a:cubicBezTo>
                  <a:cubicBezTo>
                    <a:pt x="41" y="89"/>
                    <a:pt x="41" y="89"/>
                    <a:pt x="42" y="88"/>
                  </a:cubicBezTo>
                  <a:cubicBezTo>
                    <a:pt x="41" y="88"/>
                    <a:pt x="41" y="87"/>
                    <a:pt x="40" y="86"/>
                  </a:cubicBezTo>
                  <a:cubicBezTo>
                    <a:pt x="40" y="87"/>
                    <a:pt x="39" y="88"/>
                    <a:pt x="39" y="88"/>
                  </a:cubicBezTo>
                  <a:close/>
                  <a:moveTo>
                    <a:pt x="43" y="89"/>
                  </a:moveTo>
                  <a:cubicBezTo>
                    <a:pt x="43" y="89"/>
                    <a:pt x="44" y="90"/>
                    <a:pt x="44" y="90"/>
                  </a:cubicBezTo>
                  <a:cubicBezTo>
                    <a:pt x="45" y="89"/>
                    <a:pt x="45" y="89"/>
                    <a:pt x="46" y="88"/>
                  </a:cubicBezTo>
                  <a:cubicBezTo>
                    <a:pt x="46" y="87"/>
                    <a:pt x="45" y="87"/>
                    <a:pt x="45" y="86"/>
                  </a:cubicBezTo>
                  <a:cubicBezTo>
                    <a:pt x="44" y="87"/>
                    <a:pt x="43" y="88"/>
                    <a:pt x="43" y="89"/>
                  </a:cubicBezTo>
                  <a:close/>
                  <a:moveTo>
                    <a:pt x="31" y="88"/>
                  </a:moveTo>
                  <a:cubicBezTo>
                    <a:pt x="31" y="89"/>
                    <a:pt x="31" y="89"/>
                    <a:pt x="32" y="89"/>
                  </a:cubicBezTo>
                  <a:cubicBezTo>
                    <a:pt x="32" y="89"/>
                    <a:pt x="32" y="87"/>
                    <a:pt x="32" y="87"/>
                  </a:cubicBezTo>
                  <a:cubicBezTo>
                    <a:pt x="32" y="87"/>
                    <a:pt x="31" y="88"/>
                    <a:pt x="31" y="88"/>
                  </a:cubicBezTo>
                  <a:close/>
                  <a:moveTo>
                    <a:pt x="47" y="88"/>
                  </a:moveTo>
                  <a:cubicBezTo>
                    <a:pt x="48" y="89"/>
                    <a:pt x="48" y="89"/>
                    <a:pt x="48" y="90"/>
                  </a:cubicBezTo>
                  <a:cubicBezTo>
                    <a:pt x="49" y="90"/>
                    <a:pt x="49" y="89"/>
                    <a:pt x="50" y="89"/>
                  </a:cubicBezTo>
                  <a:cubicBezTo>
                    <a:pt x="49" y="88"/>
                    <a:pt x="49" y="87"/>
                    <a:pt x="48" y="87"/>
                  </a:cubicBezTo>
                  <a:cubicBezTo>
                    <a:pt x="48" y="87"/>
                    <a:pt x="47" y="87"/>
                    <a:pt x="47" y="88"/>
                  </a:cubicBezTo>
                  <a:close/>
                  <a:moveTo>
                    <a:pt x="59" y="90"/>
                  </a:moveTo>
                  <a:cubicBezTo>
                    <a:pt x="59" y="89"/>
                    <a:pt x="60" y="89"/>
                    <a:pt x="60" y="88"/>
                  </a:cubicBezTo>
                  <a:cubicBezTo>
                    <a:pt x="59" y="85"/>
                    <a:pt x="58" y="89"/>
                    <a:pt x="59" y="90"/>
                  </a:cubicBezTo>
                  <a:close/>
                  <a:moveTo>
                    <a:pt x="34" y="88"/>
                  </a:moveTo>
                  <a:cubicBezTo>
                    <a:pt x="35" y="88"/>
                    <a:pt x="35" y="89"/>
                    <a:pt x="35" y="89"/>
                  </a:cubicBezTo>
                  <a:cubicBezTo>
                    <a:pt x="36" y="88"/>
                    <a:pt x="35" y="88"/>
                    <a:pt x="34" y="87"/>
                  </a:cubicBezTo>
                  <a:cubicBezTo>
                    <a:pt x="35" y="88"/>
                    <a:pt x="34" y="88"/>
                    <a:pt x="34" y="88"/>
                  </a:cubicBezTo>
                  <a:close/>
                  <a:moveTo>
                    <a:pt x="64" y="88"/>
                  </a:moveTo>
                  <a:cubicBezTo>
                    <a:pt x="63" y="88"/>
                    <a:pt x="64" y="87"/>
                    <a:pt x="64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9"/>
                    <a:pt x="63" y="89"/>
                    <a:pt x="63" y="89"/>
                  </a:cubicBezTo>
                  <a:cubicBezTo>
                    <a:pt x="63" y="89"/>
                    <a:pt x="63" y="88"/>
                    <a:pt x="64" y="88"/>
                  </a:cubicBezTo>
                  <a:cubicBezTo>
                    <a:pt x="64" y="88"/>
                    <a:pt x="64" y="88"/>
                    <a:pt x="64" y="88"/>
                  </a:cubicBezTo>
                  <a:close/>
                  <a:moveTo>
                    <a:pt x="37" y="89"/>
                  </a:moveTo>
                  <a:cubicBezTo>
                    <a:pt x="37" y="88"/>
                    <a:pt x="38" y="88"/>
                    <a:pt x="38" y="88"/>
                  </a:cubicBezTo>
                  <a:cubicBezTo>
                    <a:pt x="38" y="88"/>
                    <a:pt x="38" y="87"/>
                    <a:pt x="37" y="87"/>
                  </a:cubicBezTo>
                  <a:cubicBezTo>
                    <a:pt x="37" y="88"/>
                    <a:pt x="37" y="88"/>
                    <a:pt x="37" y="89"/>
                  </a:cubicBezTo>
                  <a:close/>
                  <a:moveTo>
                    <a:pt x="66" y="90"/>
                  </a:moveTo>
                  <a:cubicBezTo>
                    <a:pt x="67" y="89"/>
                    <a:pt x="66" y="88"/>
                    <a:pt x="66" y="87"/>
                  </a:cubicBezTo>
                  <a:cubicBezTo>
                    <a:pt x="65" y="88"/>
                    <a:pt x="66" y="89"/>
                    <a:pt x="66" y="90"/>
                  </a:cubicBezTo>
                  <a:close/>
                  <a:moveTo>
                    <a:pt x="53" y="90"/>
                  </a:moveTo>
                  <a:cubicBezTo>
                    <a:pt x="53" y="90"/>
                    <a:pt x="53" y="88"/>
                    <a:pt x="52" y="88"/>
                  </a:cubicBezTo>
                  <a:cubicBezTo>
                    <a:pt x="52" y="89"/>
                    <a:pt x="52" y="89"/>
                    <a:pt x="53" y="90"/>
                  </a:cubicBezTo>
                  <a:close/>
                  <a:moveTo>
                    <a:pt x="55" y="89"/>
                  </a:moveTo>
                  <a:cubicBezTo>
                    <a:pt x="55" y="89"/>
                    <a:pt x="55" y="90"/>
                    <a:pt x="55" y="90"/>
                  </a:cubicBezTo>
                  <a:cubicBezTo>
                    <a:pt x="55" y="89"/>
                    <a:pt x="55" y="89"/>
                    <a:pt x="55" y="88"/>
                  </a:cubicBezTo>
                  <a:cubicBezTo>
                    <a:pt x="55" y="89"/>
                    <a:pt x="55" y="88"/>
                    <a:pt x="55" y="89"/>
                  </a:cubicBezTo>
                  <a:close/>
                  <a:moveTo>
                    <a:pt x="56" y="89"/>
                  </a:moveTo>
                  <a:cubicBezTo>
                    <a:pt x="57" y="89"/>
                    <a:pt x="56" y="88"/>
                    <a:pt x="56" y="88"/>
                  </a:cubicBezTo>
                  <a:cubicBezTo>
                    <a:pt x="56" y="89"/>
                    <a:pt x="56" y="89"/>
                    <a:pt x="56" y="89"/>
                  </a:cubicBezTo>
                  <a:close/>
                  <a:moveTo>
                    <a:pt x="51" y="90"/>
                  </a:moveTo>
                  <a:cubicBezTo>
                    <a:pt x="51" y="89"/>
                    <a:pt x="52" y="89"/>
                    <a:pt x="51" y="88"/>
                  </a:cubicBezTo>
                  <a:cubicBezTo>
                    <a:pt x="51" y="89"/>
                    <a:pt x="51" y="89"/>
                    <a:pt x="51" y="90"/>
                  </a:cubicBezTo>
                  <a:close/>
                  <a:moveTo>
                    <a:pt x="33" y="91"/>
                  </a:moveTo>
                  <a:cubicBezTo>
                    <a:pt x="34" y="91"/>
                    <a:pt x="35" y="89"/>
                    <a:pt x="34" y="88"/>
                  </a:cubicBezTo>
                  <a:cubicBezTo>
                    <a:pt x="33" y="89"/>
                    <a:pt x="33" y="90"/>
                    <a:pt x="33" y="91"/>
                  </a:cubicBezTo>
                  <a:close/>
                  <a:moveTo>
                    <a:pt x="37" y="89"/>
                  </a:moveTo>
                  <a:cubicBezTo>
                    <a:pt x="37" y="89"/>
                    <a:pt x="37" y="88"/>
                    <a:pt x="36" y="88"/>
                  </a:cubicBezTo>
                  <a:cubicBezTo>
                    <a:pt x="37" y="89"/>
                    <a:pt x="37" y="89"/>
                    <a:pt x="37" y="89"/>
                  </a:cubicBezTo>
                  <a:close/>
                  <a:moveTo>
                    <a:pt x="59" y="91"/>
                  </a:moveTo>
                  <a:cubicBezTo>
                    <a:pt x="60" y="91"/>
                    <a:pt x="60" y="92"/>
                    <a:pt x="61" y="93"/>
                  </a:cubicBezTo>
                  <a:cubicBezTo>
                    <a:pt x="61" y="92"/>
                    <a:pt x="61" y="90"/>
                    <a:pt x="61" y="89"/>
                  </a:cubicBezTo>
                  <a:cubicBezTo>
                    <a:pt x="60" y="89"/>
                    <a:pt x="60" y="90"/>
                    <a:pt x="59" y="91"/>
                  </a:cubicBezTo>
                  <a:close/>
                  <a:moveTo>
                    <a:pt x="38" y="90"/>
                  </a:moveTo>
                  <a:cubicBezTo>
                    <a:pt x="38" y="90"/>
                    <a:pt x="38" y="91"/>
                    <a:pt x="39" y="91"/>
                  </a:cubicBezTo>
                  <a:cubicBezTo>
                    <a:pt x="39" y="91"/>
                    <a:pt x="39" y="91"/>
                    <a:pt x="40" y="91"/>
                  </a:cubicBezTo>
                  <a:cubicBezTo>
                    <a:pt x="39" y="90"/>
                    <a:pt x="38" y="88"/>
                    <a:pt x="38" y="90"/>
                  </a:cubicBezTo>
                  <a:close/>
                  <a:moveTo>
                    <a:pt x="46" y="90"/>
                  </a:moveTo>
                  <a:cubicBezTo>
                    <a:pt x="46" y="91"/>
                    <a:pt x="45" y="93"/>
                    <a:pt x="46" y="94"/>
                  </a:cubicBezTo>
                  <a:cubicBezTo>
                    <a:pt x="47" y="93"/>
                    <a:pt x="47" y="92"/>
                    <a:pt x="48" y="91"/>
                  </a:cubicBezTo>
                  <a:cubicBezTo>
                    <a:pt x="47" y="90"/>
                    <a:pt x="47" y="89"/>
                    <a:pt x="46" y="89"/>
                  </a:cubicBezTo>
                  <a:cubicBezTo>
                    <a:pt x="46" y="89"/>
                    <a:pt x="46" y="90"/>
                    <a:pt x="46" y="90"/>
                  </a:cubicBezTo>
                  <a:close/>
                  <a:moveTo>
                    <a:pt x="36" y="90"/>
                  </a:moveTo>
                  <a:cubicBezTo>
                    <a:pt x="36" y="90"/>
                    <a:pt x="36" y="89"/>
                    <a:pt x="36" y="89"/>
                  </a:cubicBezTo>
                  <a:cubicBezTo>
                    <a:pt x="36" y="90"/>
                    <a:pt x="36" y="90"/>
                    <a:pt x="36" y="90"/>
                  </a:cubicBezTo>
                  <a:close/>
                  <a:moveTo>
                    <a:pt x="56" y="91"/>
                  </a:moveTo>
                  <a:cubicBezTo>
                    <a:pt x="56" y="91"/>
                    <a:pt x="56" y="92"/>
                    <a:pt x="57" y="92"/>
                  </a:cubicBezTo>
                  <a:cubicBezTo>
                    <a:pt x="57" y="92"/>
                    <a:pt x="58" y="90"/>
                    <a:pt x="57" y="90"/>
                  </a:cubicBezTo>
                  <a:cubicBezTo>
                    <a:pt x="57" y="90"/>
                    <a:pt x="56" y="91"/>
                    <a:pt x="56" y="91"/>
                  </a:cubicBezTo>
                  <a:close/>
                  <a:moveTo>
                    <a:pt x="41" y="91"/>
                  </a:moveTo>
                  <a:cubicBezTo>
                    <a:pt x="41" y="92"/>
                    <a:pt x="42" y="92"/>
                    <a:pt x="42" y="92"/>
                  </a:cubicBezTo>
                  <a:cubicBezTo>
                    <a:pt x="42" y="91"/>
                    <a:pt x="42" y="92"/>
                    <a:pt x="42" y="91"/>
                  </a:cubicBezTo>
                  <a:cubicBezTo>
                    <a:pt x="42" y="91"/>
                    <a:pt x="42" y="92"/>
                    <a:pt x="43" y="92"/>
                  </a:cubicBezTo>
                  <a:cubicBezTo>
                    <a:pt x="44" y="91"/>
                    <a:pt x="43" y="90"/>
                    <a:pt x="42" y="90"/>
                  </a:cubicBezTo>
                  <a:cubicBezTo>
                    <a:pt x="42" y="90"/>
                    <a:pt x="42" y="91"/>
                    <a:pt x="41" y="91"/>
                  </a:cubicBezTo>
                  <a:close/>
                  <a:moveTo>
                    <a:pt x="50" y="93"/>
                  </a:moveTo>
                  <a:cubicBezTo>
                    <a:pt x="50" y="91"/>
                    <a:pt x="51" y="90"/>
                    <a:pt x="50" y="90"/>
                  </a:cubicBezTo>
                  <a:cubicBezTo>
                    <a:pt x="49" y="91"/>
                    <a:pt x="49" y="92"/>
                    <a:pt x="50" y="93"/>
                  </a:cubicBezTo>
                  <a:close/>
                  <a:moveTo>
                    <a:pt x="66" y="93"/>
                  </a:moveTo>
                  <a:cubicBezTo>
                    <a:pt x="66" y="91"/>
                    <a:pt x="66" y="90"/>
                    <a:pt x="65" y="90"/>
                  </a:cubicBezTo>
                  <a:cubicBezTo>
                    <a:pt x="65" y="91"/>
                    <a:pt x="66" y="92"/>
                    <a:pt x="66" y="93"/>
                  </a:cubicBezTo>
                  <a:close/>
                  <a:moveTo>
                    <a:pt x="36" y="91"/>
                  </a:moveTo>
                  <a:cubicBezTo>
                    <a:pt x="37" y="92"/>
                    <a:pt x="37" y="93"/>
                    <a:pt x="37" y="93"/>
                  </a:cubicBezTo>
                  <a:cubicBezTo>
                    <a:pt x="38" y="93"/>
                    <a:pt x="37" y="91"/>
                    <a:pt x="37" y="91"/>
                  </a:cubicBezTo>
                  <a:cubicBezTo>
                    <a:pt x="36" y="91"/>
                    <a:pt x="36" y="91"/>
                    <a:pt x="36" y="91"/>
                  </a:cubicBezTo>
                  <a:close/>
                  <a:moveTo>
                    <a:pt x="45" y="91"/>
                  </a:moveTo>
                  <a:cubicBezTo>
                    <a:pt x="45" y="91"/>
                    <a:pt x="45" y="91"/>
                    <a:pt x="45" y="91"/>
                  </a:cubicBezTo>
                  <a:cubicBezTo>
                    <a:pt x="44" y="91"/>
                    <a:pt x="45" y="91"/>
                    <a:pt x="45" y="91"/>
                  </a:cubicBezTo>
                  <a:close/>
                  <a:moveTo>
                    <a:pt x="63" y="93"/>
                  </a:moveTo>
                  <a:cubicBezTo>
                    <a:pt x="63" y="93"/>
                    <a:pt x="63" y="92"/>
                    <a:pt x="63" y="91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3" y="92"/>
                    <a:pt x="62" y="93"/>
                    <a:pt x="63" y="93"/>
                  </a:cubicBezTo>
                  <a:close/>
                  <a:moveTo>
                    <a:pt x="34" y="93"/>
                  </a:moveTo>
                  <a:cubicBezTo>
                    <a:pt x="34" y="92"/>
                    <a:pt x="35" y="92"/>
                    <a:pt x="34" y="92"/>
                  </a:cubicBezTo>
                  <a:cubicBezTo>
                    <a:pt x="34" y="92"/>
                    <a:pt x="34" y="92"/>
                    <a:pt x="34" y="93"/>
                  </a:cubicBezTo>
                  <a:close/>
                  <a:moveTo>
                    <a:pt x="43" y="93"/>
                  </a:moveTo>
                  <a:cubicBezTo>
                    <a:pt x="43" y="93"/>
                    <a:pt x="43" y="94"/>
                    <a:pt x="43" y="94"/>
                  </a:cubicBezTo>
                  <a:cubicBezTo>
                    <a:pt x="43" y="93"/>
                    <a:pt x="44" y="93"/>
                    <a:pt x="44" y="92"/>
                  </a:cubicBezTo>
                  <a:cubicBezTo>
                    <a:pt x="43" y="92"/>
                    <a:pt x="43" y="93"/>
                    <a:pt x="43" y="93"/>
                  </a:cubicBezTo>
                  <a:close/>
                  <a:moveTo>
                    <a:pt x="40" y="94"/>
                  </a:moveTo>
                  <a:cubicBezTo>
                    <a:pt x="41" y="94"/>
                    <a:pt x="41" y="94"/>
                    <a:pt x="41" y="93"/>
                  </a:cubicBezTo>
                  <a:cubicBezTo>
                    <a:pt x="41" y="93"/>
                    <a:pt x="41" y="92"/>
                    <a:pt x="40" y="92"/>
                  </a:cubicBezTo>
                  <a:cubicBezTo>
                    <a:pt x="40" y="92"/>
                    <a:pt x="39" y="93"/>
                    <a:pt x="40" y="93"/>
                  </a:cubicBezTo>
                  <a:cubicBezTo>
                    <a:pt x="40" y="93"/>
                    <a:pt x="39" y="93"/>
                    <a:pt x="39" y="94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0" y="94"/>
                    <a:pt x="40" y="94"/>
                    <a:pt x="40" y="94"/>
                  </a:cubicBezTo>
                  <a:close/>
                  <a:moveTo>
                    <a:pt x="47" y="94"/>
                  </a:moveTo>
                  <a:cubicBezTo>
                    <a:pt x="47" y="95"/>
                    <a:pt x="47" y="95"/>
                    <a:pt x="48" y="96"/>
                  </a:cubicBezTo>
                  <a:cubicBezTo>
                    <a:pt x="48" y="95"/>
                    <a:pt x="48" y="94"/>
                    <a:pt x="49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50" y="94"/>
                    <a:pt x="49" y="93"/>
                    <a:pt x="49" y="93"/>
                  </a:cubicBezTo>
                  <a:cubicBezTo>
                    <a:pt x="48" y="93"/>
                    <a:pt x="49" y="92"/>
                    <a:pt x="48" y="92"/>
                  </a:cubicBezTo>
                  <a:cubicBezTo>
                    <a:pt x="48" y="93"/>
                    <a:pt x="47" y="93"/>
                    <a:pt x="47" y="94"/>
                  </a:cubicBezTo>
                  <a:close/>
                  <a:moveTo>
                    <a:pt x="31" y="94"/>
                  </a:moveTo>
                  <a:cubicBezTo>
                    <a:pt x="32" y="94"/>
                    <a:pt x="32" y="93"/>
                    <a:pt x="32" y="93"/>
                  </a:cubicBezTo>
                  <a:cubicBezTo>
                    <a:pt x="32" y="93"/>
                    <a:pt x="32" y="92"/>
                    <a:pt x="31" y="92"/>
                  </a:cubicBezTo>
                  <a:cubicBezTo>
                    <a:pt x="31" y="93"/>
                    <a:pt x="31" y="93"/>
                    <a:pt x="31" y="94"/>
                  </a:cubicBezTo>
                  <a:close/>
                  <a:moveTo>
                    <a:pt x="34" y="94"/>
                  </a:moveTo>
                  <a:cubicBezTo>
                    <a:pt x="34" y="94"/>
                    <a:pt x="35" y="95"/>
                    <a:pt x="36" y="95"/>
                  </a:cubicBezTo>
                  <a:cubicBezTo>
                    <a:pt x="36" y="95"/>
                    <a:pt x="36" y="94"/>
                    <a:pt x="37" y="94"/>
                  </a:cubicBezTo>
                  <a:cubicBezTo>
                    <a:pt x="36" y="93"/>
                    <a:pt x="36" y="92"/>
                    <a:pt x="36" y="92"/>
                  </a:cubicBezTo>
                  <a:cubicBezTo>
                    <a:pt x="35" y="93"/>
                    <a:pt x="35" y="93"/>
                    <a:pt x="34" y="94"/>
                  </a:cubicBezTo>
                  <a:close/>
                  <a:moveTo>
                    <a:pt x="54" y="93"/>
                  </a:moveTo>
                  <a:cubicBezTo>
                    <a:pt x="54" y="94"/>
                    <a:pt x="54" y="94"/>
                    <a:pt x="55" y="95"/>
                  </a:cubicBezTo>
                  <a:cubicBezTo>
                    <a:pt x="55" y="94"/>
                    <a:pt x="55" y="93"/>
                    <a:pt x="55" y="92"/>
                  </a:cubicBezTo>
                  <a:cubicBezTo>
                    <a:pt x="55" y="93"/>
                    <a:pt x="55" y="93"/>
                    <a:pt x="54" y="93"/>
                  </a:cubicBezTo>
                  <a:close/>
                  <a:moveTo>
                    <a:pt x="59" y="94"/>
                  </a:moveTo>
                  <a:cubicBezTo>
                    <a:pt x="60" y="94"/>
                    <a:pt x="60" y="94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9" y="93"/>
                    <a:pt x="59" y="94"/>
                    <a:pt x="59" y="94"/>
                  </a:cubicBezTo>
                  <a:close/>
                  <a:moveTo>
                    <a:pt x="52" y="94"/>
                  </a:moveTo>
                  <a:cubicBezTo>
                    <a:pt x="52" y="94"/>
                    <a:pt x="53" y="94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52" y="94"/>
                    <a:pt x="52" y="94"/>
                  </a:cubicBezTo>
                  <a:close/>
                  <a:moveTo>
                    <a:pt x="44" y="94"/>
                  </a:moveTo>
                  <a:cubicBezTo>
                    <a:pt x="44" y="94"/>
                    <a:pt x="44" y="95"/>
                    <a:pt x="45" y="95"/>
                  </a:cubicBezTo>
                  <a:cubicBezTo>
                    <a:pt x="45" y="94"/>
                    <a:pt x="44" y="92"/>
                    <a:pt x="44" y="94"/>
                  </a:cubicBezTo>
                  <a:close/>
                  <a:moveTo>
                    <a:pt x="38" y="94"/>
                  </a:move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lose/>
                  <a:moveTo>
                    <a:pt x="65" y="96"/>
                  </a:moveTo>
                  <a:cubicBezTo>
                    <a:pt x="65" y="96"/>
                    <a:pt x="65" y="95"/>
                    <a:pt x="66" y="95"/>
                  </a:cubicBezTo>
                  <a:cubicBezTo>
                    <a:pt x="65" y="95"/>
                    <a:pt x="66" y="94"/>
                    <a:pt x="65" y="94"/>
                  </a:cubicBezTo>
                  <a:cubicBezTo>
                    <a:pt x="65" y="94"/>
                    <a:pt x="65" y="94"/>
                    <a:pt x="65" y="96"/>
                  </a:cubicBezTo>
                  <a:close/>
                  <a:moveTo>
                    <a:pt x="57" y="97"/>
                  </a:moveTo>
                  <a:cubicBezTo>
                    <a:pt x="57" y="96"/>
                    <a:pt x="58" y="94"/>
                    <a:pt x="56" y="94"/>
                  </a:cubicBezTo>
                  <a:cubicBezTo>
                    <a:pt x="55" y="95"/>
                    <a:pt x="56" y="97"/>
                    <a:pt x="57" y="97"/>
                  </a:cubicBezTo>
                  <a:close/>
                  <a:moveTo>
                    <a:pt x="68" y="99"/>
                  </a:moveTo>
                  <a:cubicBezTo>
                    <a:pt x="68" y="97"/>
                    <a:pt x="68" y="96"/>
                    <a:pt x="68" y="94"/>
                  </a:cubicBezTo>
                  <a:cubicBezTo>
                    <a:pt x="68" y="94"/>
                    <a:pt x="67" y="94"/>
                    <a:pt x="67" y="94"/>
                  </a:cubicBezTo>
                  <a:cubicBezTo>
                    <a:pt x="67" y="95"/>
                    <a:pt x="67" y="98"/>
                    <a:pt x="68" y="99"/>
                  </a:cubicBezTo>
                  <a:close/>
                  <a:moveTo>
                    <a:pt x="38" y="95"/>
                  </a:moveTo>
                  <a:cubicBezTo>
                    <a:pt x="39" y="95"/>
                    <a:pt x="39" y="96"/>
                    <a:pt x="39" y="96"/>
                  </a:cubicBezTo>
                  <a:cubicBezTo>
                    <a:pt x="40" y="95"/>
                    <a:pt x="39" y="94"/>
                    <a:pt x="39" y="94"/>
                  </a:cubicBezTo>
                  <a:cubicBezTo>
                    <a:pt x="39" y="94"/>
                    <a:pt x="38" y="95"/>
                    <a:pt x="38" y="95"/>
                  </a:cubicBezTo>
                  <a:close/>
                  <a:moveTo>
                    <a:pt x="41" y="96"/>
                  </a:moveTo>
                  <a:cubicBezTo>
                    <a:pt x="42" y="95"/>
                    <a:pt x="43" y="95"/>
                    <a:pt x="42" y="94"/>
                  </a:cubicBezTo>
                  <a:cubicBezTo>
                    <a:pt x="41" y="94"/>
                    <a:pt x="41" y="95"/>
                    <a:pt x="41" y="95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5"/>
                    <a:pt x="41" y="95"/>
                  </a:cubicBezTo>
                  <a:cubicBezTo>
                    <a:pt x="41" y="95"/>
                    <a:pt x="41" y="96"/>
                    <a:pt x="41" y="96"/>
                  </a:cubicBezTo>
                  <a:close/>
                  <a:moveTo>
                    <a:pt x="44" y="95"/>
                  </a:moveTo>
                  <a:cubicBezTo>
                    <a:pt x="44" y="94"/>
                    <a:pt x="44" y="94"/>
                    <a:pt x="43" y="94"/>
                  </a:cubicBezTo>
                  <a:cubicBezTo>
                    <a:pt x="43" y="94"/>
                    <a:pt x="43" y="95"/>
                    <a:pt x="44" y="95"/>
                  </a:cubicBezTo>
                  <a:close/>
                  <a:moveTo>
                    <a:pt x="59" y="96"/>
                  </a:moveTo>
                  <a:cubicBezTo>
                    <a:pt x="60" y="96"/>
                    <a:pt x="60" y="97"/>
                    <a:pt x="60" y="98"/>
                  </a:cubicBezTo>
                  <a:cubicBezTo>
                    <a:pt x="61" y="97"/>
                    <a:pt x="61" y="96"/>
                    <a:pt x="60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95"/>
                    <a:pt x="61" y="95"/>
                    <a:pt x="61" y="95"/>
                  </a:cubicBezTo>
                  <a:cubicBezTo>
                    <a:pt x="60" y="95"/>
                    <a:pt x="61" y="94"/>
                    <a:pt x="60" y="94"/>
                  </a:cubicBezTo>
                  <a:cubicBezTo>
                    <a:pt x="60" y="95"/>
                    <a:pt x="59" y="95"/>
                    <a:pt x="59" y="96"/>
                  </a:cubicBezTo>
                  <a:close/>
                  <a:moveTo>
                    <a:pt x="15" y="99"/>
                  </a:moveTo>
                  <a:cubicBezTo>
                    <a:pt x="16" y="97"/>
                    <a:pt x="17" y="96"/>
                    <a:pt x="17" y="94"/>
                  </a:cubicBezTo>
                  <a:cubicBezTo>
                    <a:pt x="16" y="96"/>
                    <a:pt x="15" y="97"/>
                    <a:pt x="15" y="99"/>
                  </a:cubicBezTo>
                  <a:close/>
                  <a:moveTo>
                    <a:pt x="36" y="96"/>
                  </a:moveTo>
                  <a:cubicBezTo>
                    <a:pt x="36" y="96"/>
                    <a:pt x="37" y="96"/>
                    <a:pt x="37" y="95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7" y="95"/>
                    <a:pt x="36" y="96"/>
                    <a:pt x="36" y="96"/>
                  </a:cubicBezTo>
                  <a:close/>
                  <a:moveTo>
                    <a:pt x="41" y="96"/>
                  </a:moveTo>
                  <a:cubicBezTo>
                    <a:pt x="42" y="97"/>
                    <a:pt x="42" y="97"/>
                    <a:pt x="43" y="98"/>
                  </a:cubicBezTo>
                  <a:cubicBezTo>
                    <a:pt x="43" y="97"/>
                    <a:pt x="43" y="97"/>
                    <a:pt x="44" y="96"/>
                  </a:cubicBezTo>
                  <a:cubicBezTo>
                    <a:pt x="43" y="96"/>
                    <a:pt x="43" y="95"/>
                    <a:pt x="42" y="95"/>
                  </a:cubicBezTo>
                  <a:cubicBezTo>
                    <a:pt x="42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lose/>
                  <a:moveTo>
                    <a:pt x="52" y="95"/>
                  </a:moveTo>
                  <a:cubicBezTo>
                    <a:pt x="52" y="96"/>
                    <a:pt x="52" y="96"/>
                    <a:pt x="52" y="96"/>
                  </a:cubicBezTo>
                  <a:cubicBezTo>
                    <a:pt x="53" y="96"/>
                    <a:pt x="52" y="96"/>
                    <a:pt x="53" y="96"/>
                  </a:cubicBezTo>
                  <a:cubicBezTo>
                    <a:pt x="53" y="96"/>
                    <a:pt x="53" y="95"/>
                    <a:pt x="53" y="95"/>
                  </a:cubicBezTo>
                  <a:cubicBezTo>
                    <a:pt x="53" y="95"/>
                    <a:pt x="52" y="95"/>
                    <a:pt x="52" y="95"/>
                  </a:cubicBezTo>
                  <a:close/>
                  <a:moveTo>
                    <a:pt x="37" y="98"/>
                  </a:moveTo>
                  <a:cubicBezTo>
                    <a:pt x="38" y="98"/>
                    <a:pt x="38" y="97"/>
                    <a:pt x="38" y="97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37" y="96"/>
                    <a:pt x="37" y="97"/>
                    <a:pt x="37" y="98"/>
                  </a:cubicBezTo>
                  <a:close/>
                  <a:moveTo>
                    <a:pt x="47" y="97"/>
                  </a:moveTo>
                  <a:cubicBezTo>
                    <a:pt x="47" y="96"/>
                    <a:pt x="47" y="96"/>
                    <a:pt x="46" y="96"/>
                  </a:cubicBezTo>
                  <a:cubicBezTo>
                    <a:pt x="47" y="96"/>
                    <a:pt x="47" y="97"/>
                    <a:pt x="47" y="97"/>
                  </a:cubicBezTo>
                  <a:close/>
                  <a:moveTo>
                    <a:pt x="39" y="97"/>
                  </a:moveTo>
                  <a:cubicBezTo>
                    <a:pt x="39" y="97"/>
                    <a:pt x="40" y="97"/>
                    <a:pt x="40" y="98"/>
                  </a:cubicBezTo>
                  <a:cubicBezTo>
                    <a:pt x="40" y="97"/>
                    <a:pt x="41" y="97"/>
                    <a:pt x="41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96"/>
                    <a:pt x="40" y="97"/>
                    <a:pt x="39" y="97"/>
                  </a:cubicBezTo>
                  <a:close/>
                  <a:moveTo>
                    <a:pt x="31" y="96"/>
                  </a:moveTo>
                  <a:cubicBezTo>
                    <a:pt x="31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8"/>
                  </a:cubicBezTo>
                  <a:cubicBezTo>
                    <a:pt x="32" y="98"/>
                    <a:pt x="32" y="99"/>
                    <a:pt x="32" y="100"/>
                  </a:cubicBezTo>
                  <a:cubicBezTo>
                    <a:pt x="33" y="99"/>
                    <a:pt x="32" y="98"/>
                    <a:pt x="33" y="96"/>
                  </a:cubicBezTo>
                  <a:cubicBezTo>
                    <a:pt x="32" y="96"/>
                    <a:pt x="32" y="97"/>
                    <a:pt x="31" y="96"/>
                  </a:cubicBezTo>
                  <a:close/>
                  <a:moveTo>
                    <a:pt x="54" y="98"/>
                  </a:moveTo>
                  <a:cubicBezTo>
                    <a:pt x="55" y="99"/>
                    <a:pt x="54" y="100"/>
                    <a:pt x="55" y="100"/>
                  </a:cubicBezTo>
                  <a:cubicBezTo>
                    <a:pt x="55" y="99"/>
                    <a:pt x="55" y="97"/>
                    <a:pt x="55" y="96"/>
                  </a:cubicBezTo>
                  <a:cubicBezTo>
                    <a:pt x="54" y="97"/>
                    <a:pt x="54" y="98"/>
                    <a:pt x="54" y="98"/>
                  </a:cubicBezTo>
                  <a:close/>
                  <a:moveTo>
                    <a:pt x="46" y="98"/>
                  </a:moveTo>
                  <a:cubicBezTo>
                    <a:pt x="46" y="98"/>
                    <a:pt x="46" y="98"/>
                    <a:pt x="47" y="97"/>
                  </a:cubicBezTo>
                  <a:cubicBezTo>
                    <a:pt x="46" y="97"/>
                    <a:pt x="46" y="96"/>
                    <a:pt x="46" y="96"/>
                  </a:cubicBezTo>
                  <a:cubicBezTo>
                    <a:pt x="46" y="97"/>
                    <a:pt x="46" y="97"/>
                    <a:pt x="46" y="98"/>
                  </a:cubicBezTo>
                  <a:close/>
                  <a:moveTo>
                    <a:pt x="58" y="100"/>
                  </a:moveTo>
                  <a:cubicBezTo>
                    <a:pt x="58" y="99"/>
                    <a:pt x="58" y="98"/>
                    <a:pt x="58" y="97"/>
                  </a:cubicBezTo>
                  <a:cubicBezTo>
                    <a:pt x="58" y="98"/>
                    <a:pt x="58" y="99"/>
                    <a:pt x="58" y="100"/>
                  </a:cubicBezTo>
                  <a:close/>
                  <a:moveTo>
                    <a:pt x="65" y="102"/>
                  </a:moveTo>
                  <a:cubicBezTo>
                    <a:pt x="65" y="100"/>
                    <a:pt x="66" y="98"/>
                    <a:pt x="65" y="97"/>
                  </a:cubicBezTo>
                  <a:cubicBezTo>
                    <a:pt x="64" y="98"/>
                    <a:pt x="65" y="100"/>
                    <a:pt x="65" y="102"/>
                  </a:cubicBezTo>
                  <a:close/>
                  <a:moveTo>
                    <a:pt x="40" y="98"/>
                  </a:moveTo>
                  <a:cubicBezTo>
                    <a:pt x="41" y="99"/>
                    <a:pt x="41" y="99"/>
                    <a:pt x="41" y="100"/>
                  </a:cubicBezTo>
                  <a:cubicBezTo>
                    <a:pt x="42" y="100"/>
                    <a:pt x="42" y="99"/>
                    <a:pt x="42" y="99"/>
                  </a:cubicBezTo>
                  <a:cubicBezTo>
                    <a:pt x="41" y="98"/>
                    <a:pt x="41" y="96"/>
                    <a:pt x="40" y="98"/>
                  </a:cubicBezTo>
                  <a:close/>
                  <a:moveTo>
                    <a:pt x="43" y="99"/>
                  </a:moveTo>
                  <a:cubicBezTo>
                    <a:pt x="44" y="99"/>
                    <a:pt x="44" y="100"/>
                    <a:pt x="44" y="100"/>
                  </a:cubicBezTo>
                  <a:cubicBezTo>
                    <a:pt x="45" y="100"/>
                    <a:pt x="45" y="98"/>
                    <a:pt x="44" y="97"/>
                  </a:cubicBezTo>
                  <a:cubicBezTo>
                    <a:pt x="44" y="98"/>
                    <a:pt x="43" y="98"/>
                    <a:pt x="43" y="99"/>
                  </a:cubicBezTo>
                  <a:close/>
                  <a:moveTo>
                    <a:pt x="47" y="98"/>
                  </a:moveTo>
                  <a:cubicBezTo>
                    <a:pt x="48" y="98"/>
                    <a:pt x="48" y="97"/>
                    <a:pt x="47" y="97"/>
                  </a:cubicBezTo>
                  <a:cubicBezTo>
                    <a:pt x="47" y="98"/>
                    <a:pt x="47" y="98"/>
                    <a:pt x="47" y="98"/>
                  </a:cubicBezTo>
                  <a:close/>
                  <a:moveTo>
                    <a:pt x="38" y="99"/>
                  </a:moveTo>
                  <a:cubicBezTo>
                    <a:pt x="38" y="99"/>
                    <a:pt x="38" y="99"/>
                    <a:pt x="38" y="99"/>
                  </a:cubicBezTo>
                  <a:cubicBezTo>
                    <a:pt x="39" y="99"/>
                    <a:pt x="40" y="98"/>
                    <a:pt x="39" y="98"/>
                  </a:cubicBezTo>
                  <a:cubicBezTo>
                    <a:pt x="38" y="98"/>
                    <a:pt x="38" y="98"/>
                    <a:pt x="38" y="99"/>
                  </a:cubicBezTo>
                  <a:close/>
                  <a:moveTo>
                    <a:pt x="48" y="100"/>
                  </a:moveTo>
                  <a:cubicBezTo>
                    <a:pt x="48" y="99"/>
                    <a:pt x="47" y="98"/>
                    <a:pt x="47" y="98"/>
                  </a:cubicBezTo>
                  <a:cubicBezTo>
                    <a:pt x="46" y="98"/>
                    <a:pt x="47" y="100"/>
                    <a:pt x="48" y="100"/>
                  </a:cubicBezTo>
                  <a:close/>
                  <a:moveTo>
                    <a:pt x="36" y="100"/>
                  </a:moveTo>
                  <a:cubicBezTo>
                    <a:pt x="36" y="99"/>
                    <a:pt x="36" y="99"/>
                    <a:pt x="35" y="99"/>
                  </a:cubicBezTo>
                  <a:cubicBezTo>
                    <a:pt x="35" y="99"/>
                    <a:pt x="35" y="100"/>
                    <a:pt x="36" y="100"/>
                  </a:cubicBezTo>
                  <a:close/>
                  <a:moveTo>
                    <a:pt x="39" y="100"/>
                  </a:moveTo>
                  <a:cubicBezTo>
                    <a:pt x="39" y="100"/>
                    <a:pt x="39" y="101"/>
                    <a:pt x="40" y="101"/>
                  </a:cubicBezTo>
                  <a:cubicBezTo>
                    <a:pt x="40" y="101"/>
                    <a:pt x="40" y="101"/>
                    <a:pt x="41" y="100"/>
                  </a:cubicBezTo>
                  <a:cubicBezTo>
                    <a:pt x="40" y="100"/>
                    <a:pt x="40" y="99"/>
                    <a:pt x="40" y="99"/>
                  </a:cubicBezTo>
                  <a:cubicBezTo>
                    <a:pt x="39" y="99"/>
                    <a:pt x="39" y="100"/>
                    <a:pt x="39" y="100"/>
                  </a:cubicBezTo>
                  <a:close/>
                  <a:moveTo>
                    <a:pt x="52" y="103"/>
                  </a:moveTo>
                  <a:cubicBezTo>
                    <a:pt x="53" y="102"/>
                    <a:pt x="53" y="100"/>
                    <a:pt x="52" y="99"/>
                  </a:cubicBezTo>
                  <a:cubicBezTo>
                    <a:pt x="52" y="100"/>
                    <a:pt x="52" y="102"/>
                    <a:pt x="52" y="103"/>
                  </a:cubicBezTo>
                  <a:close/>
                  <a:moveTo>
                    <a:pt x="56" y="103"/>
                  </a:moveTo>
                  <a:cubicBezTo>
                    <a:pt x="57" y="102"/>
                    <a:pt x="57" y="100"/>
                    <a:pt x="57" y="99"/>
                  </a:cubicBezTo>
                  <a:cubicBezTo>
                    <a:pt x="56" y="100"/>
                    <a:pt x="55" y="102"/>
                    <a:pt x="56" y="103"/>
                  </a:cubicBezTo>
                  <a:close/>
                  <a:moveTo>
                    <a:pt x="59" y="100"/>
                  </a:moveTo>
                  <a:cubicBezTo>
                    <a:pt x="59" y="100"/>
                    <a:pt x="60" y="100"/>
                    <a:pt x="59" y="100"/>
                  </a:cubicBezTo>
                  <a:cubicBezTo>
                    <a:pt x="59" y="101"/>
                    <a:pt x="59" y="101"/>
                    <a:pt x="60" y="101"/>
                  </a:cubicBezTo>
                  <a:cubicBezTo>
                    <a:pt x="59" y="101"/>
                    <a:pt x="60" y="102"/>
                    <a:pt x="60" y="102"/>
                  </a:cubicBezTo>
                  <a:cubicBezTo>
                    <a:pt x="61" y="102"/>
                    <a:pt x="60" y="101"/>
                    <a:pt x="60" y="100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1" y="100"/>
                    <a:pt x="60" y="99"/>
                  </a:cubicBezTo>
                  <a:cubicBezTo>
                    <a:pt x="60" y="100"/>
                    <a:pt x="60" y="99"/>
                    <a:pt x="59" y="100"/>
                  </a:cubicBezTo>
                  <a:close/>
                  <a:moveTo>
                    <a:pt x="13" y="101"/>
                  </a:moveTo>
                  <a:cubicBezTo>
                    <a:pt x="13" y="100"/>
                    <a:pt x="14" y="100"/>
                    <a:pt x="13" y="100"/>
                  </a:cubicBezTo>
                  <a:cubicBezTo>
                    <a:pt x="13" y="100"/>
                    <a:pt x="13" y="101"/>
                    <a:pt x="13" y="101"/>
                  </a:cubicBezTo>
                  <a:close/>
                  <a:moveTo>
                    <a:pt x="42" y="101"/>
                  </a:moveTo>
                  <a:cubicBezTo>
                    <a:pt x="42" y="101"/>
                    <a:pt x="42" y="102"/>
                    <a:pt x="43" y="102"/>
                  </a:cubicBezTo>
                  <a:cubicBezTo>
                    <a:pt x="43" y="102"/>
                    <a:pt x="43" y="102"/>
                    <a:pt x="43" y="101"/>
                  </a:cubicBezTo>
                  <a:cubicBezTo>
                    <a:pt x="43" y="101"/>
                    <a:pt x="43" y="100"/>
                    <a:pt x="42" y="100"/>
                  </a:cubicBezTo>
                  <a:cubicBezTo>
                    <a:pt x="42" y="100"/>
                    <a:pt x="42" y="100"/>
                    <a:pt x="42" y="101"/>
                  </a:cubicBezTo>
                  <a:close/>
                  <a:moveTo>
                    <a:pt x="34" y="102"/>
                  </a:moveTo>
                  <a:cubicBezTo>
                    <a:pt x="34" y="102"/>
                    <a:pt x="35" y="101"/>
                    <a:pt x="35" y="101"/>
                  </a:cubicBezTo>
                  <a:cubicBezTo>
                    <a:pt x="35" y="99"/>
                    <a:pt x="33" y="101"/>
                    <a:pt x="34" y="102"/>
                  </a:cubicBezTo>
                  <a:close/>
                  <a:moveTo>
                    <a:pt x="46" y="102"/>
                  </a:moveTo>
                  <a:cubicBezTo>
                    <a:pt x="46" y="101"/>
                    <a:pt x="47" y="101"/>
                    <a:pt x="47" y="101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6" y="101"/>
                    <a:pt x="46" y="101"/>
                    <a:pt x="46" y="102"/>
                  </a:cubicBezTo>
                  <a:close/>
                  <a:moveTo>
                    <a:pt x="37" y="102"/>
                  </a:moveTo>
                  <a:cubicBezTo>
                    <a:pt x="37" y="101"/>
                    <a:pt x="37" y="100"/>
                    <a:pt x="36" y="100"/>
                  </a:cubicBezTo>
                  <a:cubicBezTo>
                    <a:pt x="36" y="100"/>
                    <a:pt x="36" y="101"/>
                    <a:pt x="37" y="102"/>
                  </a:cubicBezTo>
                  <a:close/>
                  <a:moveTo>
                    <a:pt x="39" y="103"/>
                  </a:moveTo>
                  <a:cubicBezTo>
                    <a:pt x="39" y="102"/>
                    <a:pt x="38" y="101"/>
                    <a:pt x="38" y="101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1"/>
                    <a:pt x="38" y="102"/>
                    <a:pt x="39" y="103"/>
                  </a:cubicBezTo>
                  <a:close/>
                  <a:moveTo>
                    <a:pt x="45" y="101"/>
                  </a:moveTo>
                  <a:cubicBezTo>
                    <a:pt x="45" y="102"/>
                    <a:pt x="45" y="102"/>
                    <a:pt x="45" y="102"/>
                  </a:cubicBezTo>
                  <a:cubicBezTo>
                    <a:pt x="45" y="102"/>
                    <a:pt x="45" y="101"/>
                    <a:pt x="45" y="101"/>
                  </a:cubicBezTo>
                  <a:cubicBezTo>
                    <a:pt x="45" y="101"/>
                    <a:pt x="44" y="101"/>
                    <a:pt x="45" y="101"/>
                  </a:cubicBezTo>
                  <a:close/>
                  <a:moveTo>
                    <a:pt x="62" y="104"/>
                  </a:moveTo>
                  <a:cubicBezTo>
                    <a:pt x="62" y="103"/>
                    <a:pt x="63" y="102"/>
                    <a:pt x="62" y="101"/>
                  </a:cubicBezTo>
                  <a:cubicBezTo>
                    <a:pt x="62" y="102"/>
                    <a:pt x="62" y="103"/>
                    <a:pt x="62" y="104"/>
                  </a:cubicBezTo>
                  <a:close/>
                  <a:moveTo>
                    <a:pt x="66" y="108"/>
                  </a:moveTo>
                  <a:cubicBezTo>
                    <a:pt x="66" y="106"/>
                    <a:pt x="68" y="103"/>
                    <a:pt x="66" y="101"/>
                  </a:cubicBezTo>
                  <a:cubicBezTo>
                    <a:pt x="67" y="104"/>
                    <a:pt x="66" y="106"/>
                    <a:pt x="66" y="108"/>
                  </a:cubicBezTo>
                  <a:close/>
                  <a:moveTo>
                    <a:pt x="40" y="103"/>
                  </a:moveTo>
                  <a:cubicBezTo>
                    <a:pt x="41" y="103"/>
                    <a:pt x="41" y="104"/>
                    <a:pt x="41" y="104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102"/>
                    <a:pt x="42" y="102"/>
                    <a:pt x="41" y="101"/>
                  </a:cubicBezTo>
                  <a:cubicBezTo>
                    <a:pt x="41" y="102"/>
                    <a:pt x="40" y="102"/>
                    <a:pt x="40" y="103"/>
                  </a:cubicBezTo>
                  <a:close/>
                  <a:moveTo>
                    <a:pt x="35" y="104"/>
                  </a:moveTo>
                  <a:cubicBezTo>
                    <a:pt x="35" y="103"/>
                    <a:pt x="36" y="103"/>
                    <a:pt x="36" y="102"/>
                  </a:cubicBezTo>
                  <a:cubicBezTo>
                    <a:pt x="36" y="102"/>
                    <a:pt x="36" y="102"/>
                    <a:pt x="35" y="101"/>
                  </a:cubicBezTo>
                  <a:cubicBezTo>
                    <a:pt x="35" y="102"/>
                    <a:pt x="34" y="103"/>
                    <a:pt x="35" y="104"/>
                  </a:cubicBezTo>
                  <a:close/>
                  <a:moveTo>
                    <a:pt x="32" y="104"/>
                  </a:moveTo>
                  <a:cubicBezTo>
                    <a:pt x="33" y="103"/>
                    <a:pt x="32" y="102"/>
                    <a:pt x="33" y="10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02"/>
                    <a:pt x="32" y="103"/>
                    <a:pt x="32" y="104"/>
                  </a:cubicBezTo>
                  <a:close/>
                  <a:moveTo>
                    <a:pt x="47" y="105"/>
                  </a:moveTo>
                  <a:cubicBezTo>
                    <a:pt x="48" y="104"/>
                    <a:pt x="48" y="102"/>
                    <a:pt x="47" y="102"/>
                  </a:cubicBezTo>
                  <a:cubicBezTo>
                    <a:pt x="46" y="102"/>
                    <a:pt x="45" y="104"/>
                    <a:pt x="47" y="105"/>
                  </a:cubicBezTo>
                  <a:close/>
                  <a:moveTo>
                    <a:pt x="38" y="104"/>
                  </a:moveTo>
                  <a:cubicBezTo>
                    <a:pt x="39" y="103"/>
                    <a:pt x="38" y="102"/>
                    <a:pt x="37" y="102"/>
                  </a:cubicBezTo>
                  <a:cubicBezTo>
                    <a:pt x="37" y="102"/>
                    <a:pt x="38" y="103"/>
                    <a:pt x="38" y="104"/>
                  </a:cubicBezTo>
                  <a:close/>
                  <a:moveTo>
                    <a:pt x="58" y="103"/>
                  </a:moveTo>
                  <a:cubicBezTo>
                    <a:pt x="58" y="102"/>
                    <a:pt x="59" y="102"/>
                    <a:pt x="58" y="102"/>
                  </a:cubicBezTo>
                  <a:cubicBezTo>
                    <a:pt x="58" y="102"/>
                    <a:pt x="58" y="102"/>
                    <a:pt x="58" y="103"/>
                  </a:cubicBezTo>
                  <a:close/>
                  <a:moveTo>
                    <a:pt x="51" y="103"/>
                  </a:moveTo>
                  <a:cubicBezTo>
                    <a:pt x="51" y="102"/>
                    <a:pt x="51" y="102"/>
                    <a:pt x="50" y="102"/>
                  </a:cubicBezTo>
                  <a:cubicBezTo>
                    <a:pt x="50" y="102"/>
                    <a:pt x="50" y="103"/>
                    <a:pt x="51" y="103"/>
                  </a:cubicBezTo>
                  <a:close/>
                  <a:moveTo>
                    <a:pt x="43" y="103"/>
                  </a:moveTo>
                  <a:cubicBezTo>
                    <a:pt x="44" y="103"/>
                    <a:pt x="44" y="104"/>
                    <a:pt x="44" y="104"/>
                  </a:cubicBezTo>
                  <a:cubicBezTo>
                    <a:pt x="44" y="104"/>
                    <a:pt x="45" y="104"/>
                    <a:pt x="45" y="103"/>
                  </a:cubicBezTo>
                  <a:cubicBezTo>
                    <a:pt x="44" y="102"/>
                    <a:pt x="44" y="103"/>
                    <a:pt x="44" y="102"/>
                  </a:cubicBezTo>
                  <a:cubicBezTo>
                    <a:pt x="44" y="103"/>
                    <a:pt x="43" y="103"/>
                    <a:pt x="43" y="103"/>
                  </a:cubicBezTo>
                  <a:close/>
                  <a:moveTo>
                    <a:pt x="54" y="106"/>
                  </a:moveTo>
                  <a:cubicBezTo>
                    <a:pt x="55" y="105"/>
                    <a:pt x="56" y="103"/>
                    <a:pt x="54" y="102"/>
                  </a:cubicBezTo>
                  <a:cubicBezTo>
                    <a:pt x="54" y="103"/>
                    <a:pt x="53" y="105"/>
                    <a:pt x="54" y="106"/>
                  </a:cubicBezTo>
                  <a:close/>
                  <a:moveTo>
                    <a:pt x="58" y="103"/>
                  </a:moveTo>
                  <a:cubicBezTo>
                    <a:pt x="58" y="104"/>
                    <a:pt x="58" y="104"/>
                    <a:pt x="58" y="105"/>
                  </a:cubicBezTo>
                  <a:cubicBezTo>
                    <a:pt x="59" y="105"/>
                    <a:pt x="59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lose/>
                  <a:moveTo>
                    <a:pt x="10" y="114"/>
                  </a:moveTo>
                  <a:cubicBezTo>
                    <a:pt x="10" y="112"/>
                    <a:pt x="10" y="110"/>
                    <a:pt x="11" y="108"/>
                  </a:cubicBezTo>
                  <a:cubicBezTo>
                    <a:pt x="11" y="106"/>
                    <a:pt x="12" y="104"/>
                    <a:pt x="12" y="103"/>
                  </a:cubicBezTo>
                  <a:cubicBezTo>
                    <a:pt x="11" y="106"/>
                    <a:pt x="9" y="111"/>
                    <a:pt x="10" y="114"/>
                  </a:cubicBezTo>
                  <a:close/>
                  <a:moveTo>
                    <a:pt x="35" y="104"/>
                  </a:moveTo>
                  <a:cubicBezTo>
                    <a:pt x="35" y="105"/>
                    <a:pt x="36" y="106"/>
                    <a:pt x="36" y="106"/>
                  </a:cubicBezTo>
                  <a:cubicBezTo>
                    <a:pt x="37" y="106"/>
                    <a:pt x="37" y="105"/>
                    <a:pt x="37" y="104"/>
                  </a:cubicBezTo>
                  <a:cubicBezTo>
                    <a:pt x="37" y="104"/>
                    <a:pt x="37" y="103"/>
                    <a:pt x="36" y="103"/>
                  </a:cubicBezTo>
                  <a:cubicBezTo>
                    <a:pt x="36" y="103"/>
                    <a:pt x="35" y="104"/>
                    <a:pt x="35" y="104"/>
                  </a:cubicBezTo>
                  <a:close/>
                  <a:moveTo>
                    <a:pt x="39" y="104"/>
                  </a:moveTo>
                  <a:cubicBezTo>
                    <a:pt x="40" y="104"/>
                    <a:pt x="40" y="105"/>
                    <a:pt x="40" y="105"/>
                  </a:cubicBezTo>
                  <a:cubicBezTo>
                    <a:pt x="40" y="105"/>
                    <a:pt x="41" y="105"/>
                    <a:pt x="41" y="105"/>
                  </a:cubicBezTo>
                  <a:cubicBezTo>
                    <a:pt x="40" y="104"/>
                    <a:pt x="40" y="103"/>
                    <a:pt x="40" y="103"/>
                  </a:cubicBezTo>
                  <a:cubicBezTo>
                    <a:pt x="40" y="103"/>
                    <a:pt x="40" y="104"/>
                    <a:pt x="39" y="104"/>
                  </a:cubicBezTo>
                  <a:close/>
                  <a:moveTo>
                    <a:pt x="34" y="105"/>
                  </a:moveTo>
                  <a:cubicBezTo>
                    <a:pt x="34" y="105"/>
                    <a:pt x="34" y="105"/>
                    <a:pt x="34" y="105"/>
                  </a:cubicBezTo>
                  <a:cubicBezTo>
                    <a:pt x="34" y="104"/>
                    <a:pt x="34" y="103"/>
                    <a:pt x="34" y="104"/>
                  </a:cubicBezTo>
                  <a:cubicBezTo>
                    <a:pt x="34" y="104"/>
                    <a:pt x="33" y="105"/>
                    <a:pt x="34" y="105"/>
                  </a:cubicBezTo>
                  <a:close/>
                  <a:moveTo>
                    <a:pt x="51" y="105"/>
                  </a:moveTo>
                  <a:cubicBezTo>
                    <a:pt x="51" y="104"/>
                    <a:pt x="51" y="104"/>
                    <a:pt x="50" y="103"/>
                  </a:cubicBezTo>
                  <a:cubicBezTo>
                    <a:pt x="50" y="104"/>
                    <a:pt x="50" y="105"/>
                    <a:pt x="51" y="105"/>
                  </a:cubicBezTo>
                  <a:close/>
                  <a:moveTo>
                    <a:pt x="43" y="104"/>
                  </a:moveTo>
                  <a:cubicBezTo>
                    <a:pt x="42" y="104"/>
                    <a:pt x="42" y="105"/>
                    <a:pt x="42" y="105"/>
                  </a:cubicBezTo>
                  <a:cubicBezTo>
                    <a:pt x="42" y="105"/>
                    <a:pt x="42" y="105"/>
                    <a:pt x="42" y="105"/>
                  </a:cubicBezTo>
                  <a:cubicBezTo>
                    <a:pt x="42" y="105"/>
                    <a:pt x="43" y="105"/>
                    <a:pt x="43" y="106"/>
                  </a:cubicBezTo>
                  <a:cubicBezTo>
                    <a:pt x="43" y="106"/>
                    <a:pt x="43" y="105"/>
                    <a:pt x="43" y="105"/>
                  </a:cubicBezTo>
                  <a:cubicBezTo>
                    <a:pt x="43" y="105"/>
                    <a:pt x="43" y="105"/>
                    <a:pt x="43" y="104"/>
                  </a:cubicBezTo>
                  <a:cubicBezTo>
                    <a:pt x="43" y="104"/>
                    <a:pt x="43" y="105"/>
                    <a:pt x="43" y="104"/>
                  </a:cubicBezTo>
                  <a:cubicBezTo>
                    <a:pt x="43" y="104"/>
                    <a:pt x="43" y="104"/>
                    <a:pt x="43" y="104"/>
                  </a:cubicBezTo>
                  <a:close/>
                  <a:moveTo>
                    <a:pt x="49" y="107"/>
                  </a:moveTo>
                  <a:cubicBezTo>
                    <a:pt x="49" y="107"/>
                    <a:pt x="50" y="104"/>
                    <a:pt x="49" y="104"/>
                  </a:cubicBezTo>
                  <a:cubicBezTo>
                    <a:pt x="48" y="105"/>
                    <a:pt x="49" y="106"/>
                    <a:pt x="49" y="107"/>
                  </a:cubicBezTo>
                  <a:close/>
                  <a:moveTo>
                    <a:pt x="45" y="105"/>
                  </a:moveTo>
                  <a:cubicBezTo>
                    <a:pt x="45" y="105"/>
                    <a:pt x="45" y="106"/>
                    <a:pt x="45" y="106"/>
                  </a:cubicBezTo>
                  <a:cubicBezTo>
                    <a:pt x="45" y="105"/>
                    <a:pt x="46" y="105"/>
                    <a:pt x="45" y="104"/>
                  </a:cubicBezTo>
                  <a:cubicBezTo>
                    <a:pt x="45" y="105"/>
                    <a:pt x="45" y="105"/>
                    <a:pt x="45" y="105"/>
                  </a:cubicBezTo>
                  <a:close/>
                  <a:moveTo>
                    <a:pt x="31" y="105"/>
                  </a:moveTo>
                  <a:cubicBezTo>
                    <a:pt x="31" y="106"/>
                    <a:pt x="32" y="105"/>
                    <a:pt x="31" y="104"/>
                  </a:cubicBezTo>
                  <a:cubicBezTo>
                    <a:pt x="31" y="105"/>
                    <a:pt x="31" y="105"/>
                    <a:pt x="31" y="105"/>
                  </a:cubicBezTo>
                  <a:close/>
                  <a:moveTo>
                    <a:pt x="38" y="105"/>
                  </a:moveTo>
                  <a:cubicBezTo>
                    <a:pt x="39" y="105"/>
                    <a:pt x="39" y="106"/>
                    <a:pt x="39" y="106"/>
                  </a:cubicBezTo>
                  <a:cubicBezTo>
                    <a:pt x="39" y="106"/>
                    <a:pt x="39" y="106"/>
                    <a:pt x="40" y="106"/>
                  </a:cubicBezTo>
                  <a:cubicBezTo>
                    <a:pt x="39" y="105"/>
                    <a:pt x="39" y="105"/>
                    <a:pt x="39" y="104"/>
                  </a:cubicBezTo>
                  <a:cubicBezTo>
                    <a:pt x="39" y="105"/>
                    <a:pt x="38" y="105"/>
                    <a:pt x="38" y="105"/>
                  </a:cubicBezTo>
                  <a:close/>
                  <a:moveTo>
                    <a:pt x="56" y="107"/>
                  </a:moveTo>
                  <a:cubicBezTo>
                    <a:pt x="57" y="107"/>
                    <a:pt x="57" y="105"/>
                    <a:pt x="56" y="105"/>
                  </a:cubicBezTo>
                  <a:cubicBezTo>
                    <a:pt x="56" y="105"/>
                    <a:pt x="56" y="107"/>
                    <a:pt x="56" y="107"/>
                  </a:cubicBezTo>
                  <a:close/>
                  <a:moveTo>
                    <a:pt x="53" y="106"/>
                  </a:moveTo>
                  <a:cubicBezTo>
                    <a:pt x="52" y="106"/>
                    <a:pt x="52" y="105"/>
                    <a:pt x="52" y="105"/>
                  </a:cubicBezTo>
                  <a:cubicBezTo>
                    <a:pt x="52" y="105"/>
                    <a:pt x="52" y="106"/>
                    <a:pt x="53" y="106"/>
                  </a:cubicBezTo>
                  <a:close/>
                  <a:moveTo>
                    <a:pt x="63" y="106"/>
                  </a:moveTo>
                  <a:cubicBezTo>
                    <a:pt x="63" y="106"/>
                    <a:pt x="63" y="106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5"/>
                    <a:pt x="63" y="108"/>
                    <a:pt x="63" y="106"/>
                  </a:cubicBezTo>
                  <a:close/>
                  <a:moveTo>
                    <a:pt x="34" y="106"/>
                  </a:moveTo>
                  <a:cubicBezTo>
                    <a:pt x="34" y="108"/>
                    <a:pt x="35" y="109"/>
                    <a:pt x="36" y="111"/>
                  </a:cubicBezTo>
                  <a:cubicBezTo>
                    <a:pt x="36" y="110"/>
                    <a:pt x="36" y="110"/>
                    <a:pt x="36" y="109"/>
                  </a:cubicBezTo>
                  <a:cubicBezTo>
                    <a:pt x="36" y="109"/>
                    <a:pt x="36" y="110"/>
                    <a:pt x="36" y="110"/>
                  </a:cubicBezTo>
                  <a:cubicBezTo>
                    <a:pt x="37" y="110"/>
                    <a:pt x="36" y="109"/>
                    <a:pt x="37" y="109"/>
                  </a:cubicBezTo>
                  <a:cubicBezTo>
                    <a:pt x="36" y="109"/>
                    <a:pt x="36" y="109"/>
                    <a:pt x="36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8"/>
                    <a:pt x="38" y="107"/>
                    <a:pt x="39" y="107"/>
                  </a:cubicBezTo>
                  <a:cubicBezTo>
                    <a:pt x="38" y="107"/>
                    <a:pt x="38" y="106"/>
                    <a:pt x="38" y="106"/>
                  </a:cubicBezTo>
                  <a:cubicBezTo>
                    <a:pt x="37" y="107"/>
                    <a:pt x="37" y="108"/>
                    <a:pt x="35" y="108"/>
                  </a:cubicBezTo>
                  <a:cubicBezTo>
                    <a:pt x="35" y="107"/>
                    <a:pt x="35" y="106"/>
                    <a:pt x="35" y="105"/>
                  </a:cubicBezTo>
                  <a:cubicBezTo>
                    <a:pt x="34" y="105"/>
                    <a:pt x="34" y="105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lose/>
                  <a:moveTo>
                    <a:pt x="41" y="106"/>
                  </a:moveTo>
                  <a:cubicBezTo>
                    <a:pt x="41" y="106"/>
                    <a:pt x="41" y="107"/>
                    <a:pt x="42" y="107"/>
                  </a:cubicBezTo>
                  <a:cubicBezTo>
                    <a:pt x="42" y="106"/>
                    <a:pt x="42" y="106"/>
                    <a:pt x="41" y="105"/>
                  </a:cubicBezTo>
                  <a:cubicBezTo>
                    <a:pt x="41" y="106"/>
                    <a:pt x="41" y="106"/>
                    <a:pt x="41" y="106"/>
                  </a:cubicBezTo>
                  <a:close/>
                  <a:moveTo>
                    <a:pt x="43" y="107"/>
                  </a:moveTo>
                  <a:cubicBezTo>
                    <a:pt x="44" y="107"/>
                    <a:pt x="44" y="106"/>
                    <a:pt x="44" y="107"/>
                  </a:cubicBezTo>
                  <a:cubicBezTo>
                    <a:pt x="44" y="107"/>
                    <a:pt x="44" y="107"/>
                    <a:pt x="43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4" y="107"/>
                    <a:pt x="44" y="106"/>
                    <a:pt x="43" y="106"/>
                  </a:cubicBezTo>
                  <a:cubicBezTo>
                    <a:pt x="43" y="106"/>
                    <a:pt x="43" y="107"/>
                    <a:pt x="43" y="107"/>
                  </a:cubicBezTo>
                  <a:close/>
                  <a:moveTo>
                    <a:pt x="54" y="106"/>
                  </a:moveTo>
                  <a:cubicBezTo>
                    <a:pt x="55" y="107"/>
                    <a:pt x="55" y="107"/>
                    <a:pt x="55" y="107"/>
                  </a:cubicBezTo>
                  <a:cubicBezTo>
                    <a:pt x="55" y="107"/>
                    <a:pt x="55" y="106"/>
                    <a:pt x="55" y="106"/>
                  </a:cubicBezTo>
                  <a:cubicBezTo>
                    <a:pt x="55" y="106"/>
                    <a:pt x="55" y="106"/>
                    <a:pt x="54" y="106"/>
                  </a:cubicBezTo>
                  <a:close/>
                  <a:moveTo>
                    <a:pt x="47" y="107"/>
                  </a:moveTo>
                  <a:cubicBezTo>
                    <a:pt x="46" y="107"/>
                    <a:pt x="46" y="107"/>
                    <a:pt x="46" y="108"/>
                  </a:cubicBezTo>
                  <a:cubicBezTo>
                    <a:pt x="47" y="108"/>
                    <a:pt x="47" y="109"/>
                    <a:pt x="48" y="109"/>
                  </a:cubicBezTo>
                  <a:cubicBezTo>
                    <a:pt x="48" y="108"/>
                    <a:pt x="47" y="107"/>
                    <a:pt x="47" y="107"/>
                  </a:cubicBezTo>
                  <a:close/>
                  <a:moveTo>
                    <a:pt x="52" y="108"/>
                  </a:moveTo>
                  <a:cubicBezTo>
                    <a:pt x="52" y="107"/>
                    <a:pt x="53" y="106"/>
                    <a:pt x="52" y="107"/>
                  </a:cubicBezTo>
                  <a:cubicBezTo>
                    <a:pt x="52" y="107"/>
                    <a:pt x="52" y="108"/>
                    <a:pt x="52" y="108"/>
                  </a:cubicBezTo>
                  <a:close/>
                  <a:moveTo>
                    <a:pt x="58" y="109"/>
                  </a:moveTo>
                  <a:cubicBezTo>
                    <a:pt x="58" y="108"/>
                    <a:pt x="58" y="108"/>
                    <a:pt x="58" y="108"/>
                  </a:cubicBezTo>
                  <a:cubicBezTo>
                    <a:pt x="58" y="108"/>
                    <a:pt x="58" y="107"/>
                    <a:pt x="57" y="107"/>
                  </a:cubicBezTo>
                  <a:cubicBezTo>
                    <a:pt x="58" y="108"/>
                    <a:pt x="57" y="108"/>
                    <a:pt x="58" y="109"/>
                  </a:cubicBezTo>
                  <a:close/>
                  <a:moveTo>
                    <a:pt x="40" y="108"/>
                  </a:moveTo>
                  <a:cubicBezTo>
                    <a:pt x="40" y="108"/>
                    <a:pt x="40" y="108"/>
                    <a:pt x="41" y="108"/>
                  </a:cubicBezTo>
                  <a:cubicBezTo>
                    <a:pt x="41" y="108"/>
                    <a:pt x="41" y="107"/>
                    <a:pt x="40" y="107"/>
                  </a:cubicBezTo>
                  <a:cubicBezTo>
                    <a:pt x="40" y="107"/>
                    <a:pt x="40" y="108"/>
                    <a:pt x="40" y="108"/>
                  </a:cubicBezTo>
                  <a:close/>
                  <a:moveTo>
                    <a:pt x="51" y="110"/>
                  </a:moveTo>
                  <a:cubicBezTo>
                    <a:pt x="51" y="109"/>
                    <a:pt x="51" y="107"/>
                    <a:pt x="50" y="107"/>
                  </a:cubicBezTo>
                  <a:cubicBezTo>
                    <a:pt x="50" y="108"/>
                    <a:pt x="50" y="109"/>
                    <a:pt x="51" y="110"/>
                  </a:cubicBezTo>
                  <a:close/>
                  <a:moveTo>
                    <a:pt x="42" y="108"/>
                  </a:moveTo>
                  <a:cubicBezTo>
                    <a:pt x="42" y="108"/>
                    <a:pt x="43" y="108"/>
                    <a:pt x="43" y="107"/>
                  </a:cubicBezTo>
                  <a:cubicBezTo>
                    <a:pt x="43" y="107"/>
                    <a:pt x="43" y="107"/>
                    <a:pt x="42" y="107"/>
                  </a:cubicBezTo>
                  <a:cubicBezTo>
                    <a:pt x="42" y="108"/>
                    <a:pt x="42" y="108"/>
                    <a:pt x="42" y="108"/>
                  </a:cubicBezTo>
                  <a:close/>
                  <a:moveTo>
                    <a:pt x="60" y="109"/>
                  </a:moveTo>
                  <a:cubicBezTo>
                    <a:pt x="60" y="108"/>
                    <a:pt x="60" y="108"/>
                    <a:pt x="60" y="107"/>
                  </a:cubicBezTo>
                  <a:cubicBezTo>
                    <a:pt x="59" y="108"/>
                    <a:pt x="60" y="109"/>
                    <a:pt x="60" y="109"/>
                  </a:cubicBezTo>
                  <a:close/>
                  <a:moveTo>
                    <a:pt x="55" y="109"/>
                  </a:moveTo>
                  <a:cubicBezTo>
                    <a:pt x="55" y="109"/>
                    <a:pt x="54" y="108"/>
                    <a:pt x="54" y="108"/>
                  </a:cubicBezTo>
                  <a:cubicBezTo>
                    <a:pt x="54" y="108"/>
                    <a:pt x="54" y="109"/>
                    <a:pt x="55" y="109"/>
                  </a:cubicBezTo>
                  <a:close/>
                  <a:moveTo>
                    <a:pt x="57" y="110"/>
                  </a:moveTo>
                  <a:cubicBezTo>
                    <a:pt x="56" y="109"/>
                    <a:pt x="57" y="108"/>
                    <a:pt x="57" y="108"/>
                  </a:cubicBezTo>
                  <a:cubicBezTo>
                    <a:pt x="56" y="108"/>
                    <a:pt x="56" y="110"/>
                    <a:pt x="57" y="110"/>
                  </a:cubicBezTo>
                  <a:close/>
                  <a:moveTo>
                    <a:pt x="42" y="108"/>
                  </a:moveTo>
                  <a:cubicBezTo>
                    <a:pt x="42" y="109"/>
                    <a:pt x="43" y="109"/>
                    <a:pt x="43" y="109"/>
                  </a:cubicBezTo>
                  <a:cubicBezTo>
                    <a:pt x="43" y="109"/>
                    <a:pt x="43" y="109"/>
                    <a:pt x="44" y="109"/>
                  </a:cubicBezTo>
                  <a:cubicBezTo>
                    <a:pt x="43" y="108"/>
                    <a:pt x="43" y="108"/>
                    <a:pt x="43" y="108"/>
                  </a:cubicBezTo>
                  <a:cubicBezTo>
                    <a:pt x="43" y="108"/>
                    <a:pt x="43" y="108"/>
                    <a:pt x="42" y="108"/>
                  </a:cubicBezTo>
                  <a:close/>
                  <a:moveTo>
                    <a:pt x="32" y="110"/>
                  </a:moveTo>
                  <a:cubicBezTo>
                    <a:pt x="32" y="109"/>
                    <a:pt x="32" y="108"/>
                    <a:pt x="31" y="108"/>
                  </a:cubicBezTo>
                  <a:cubicBezTo>
                    <a:pt x="32" y="109"/>
                    <a:pt x="31" y="110"/>
                    <a:pt x="32" y="110"/>
                  </a:cubicBezTo>
                  <a:close/>
                  <a:moveTo>
                    <a:pt x="40" y="109"/>
                  </a:moveTo>
                  <a:cubicBezTo>
                    <a:pt x="40" y="109"/>
                    <a:pt x="40" y="108"/>
                    <a:pt x="39" y="108"/>
                  </a:cubicBezTo>
                  <a:cubicBezTo>
                    <a:pt x="39" y="109"/>
                    <a:pt x="40" y="109"/>
                    <a:pt x="40" y="109"/>
                  </a:cubicBezTo>
                  <a:close/>
                  <a:moveTo>
                    <a:pt x="34" y="113"/>
                  </a:moveTo>
                  <a:cubicBezTo>
                    <a:pt x="36" y="112"/>
                    <a:pt x="35" y="110"/>
                    <a:pt x="33" y="108"/>
                  </a:cubicBezTo>
                  <a:cubicBezTo>
                    <a:pt x="34" y="110"/>
                    <a:pt x="33" y="112"/>
                    <a:pt x="34" y="113"/>
                  </a:cubicBezTo>
                  <a:close/>
                  <a:moveTo>
                    <a:pt x="41" y="109"/>
                  </a:moveTo>
                  <a:cubicBezTo>
                    <a:pt x="41" y="110"/>
                    <a:pt x="42" y="109"/>
                    <a:pt x="41" y="108"/>
                  </a:cubicBezTo>
                  <a:cubicBezTo>
                    <a:pt x="41" y="109"/>
                    <a:pt x="41" y="109"/>
                    <a:pt x="41" y="109"/>
                  </a:cubicBezTo>
                  <a:close/>
                  <a:moveTo>
                    <a:pt x="45" y="110"/>
                  </a:moveTo>
                  <a:cubicBezTo>
                    <a:pt x="46" y="109"/>
                    <a:pt x="45" y="109"/>
                    <a:pt x="45" y="109"/>
                  </a:cubicBezTo>
                  <a:cubicBezTo>
                    <a:pt x="45" y="109"/>
                    <a:pt x="45" y="110"/>
                    <a:pt x="45" y="110"/>
                  </a:cubicBezTo>
                  <a:close/>
                  <a:moveTo>
                    <a:pt x="58" y="112"/>
                  </a:moveTo>
                  <a:cubicBezTo>
                    <a:pt x="58" y="111"/>
                    <a:pt x="59" y="110"/>
                    <a:pt x="58" y="109"/>
                  </a:cubicBezTo>
                  <a:cubicBezTo>
                    <a:pt x="58" y="110"/>
                    <a:pt x="57" y="111"/>
                    <a:pt x="58" y="112"/>
                  </a:cubicBezTo>
                  <a:close/>
                  <a:moveTo>
                    <a:pt x="38" y="110"/>
                  </a:moveTo>
                  <a:cubicBezTo>
                    <a:pt x="39" y="110"/>
                    <a:pt x="39" y="110"/>
                    <a:pt x="39" y="109"/>
                  </a:cubicBezTo>
                  <a:cubicBezTo>
                    <a:pt x="39" y="109"/>
                    <a:pt x="38" y="110"/>
                    <a:pt x="38" y="110"/>
                  </a:cubicBezTo>
                  <a:close/>
                  <a:moveTo>
                    <a:pt x="41" y="109"/>
                  </a:moveTo>
                  <a:cubicBezTo>
                    <a:pt x="42" y="110"/>
                    <a:pt x="42" y="111"/>
                    <a:pt x="42" y="111"/>
                  </a:cubicBezTo>
                  <a:cubicBezTo>
                    <a:pt x="43" y="110"/>
                    <a:pt x="42" y="109"/>
                    <a:pt x="42" y="109"/>
                  </a:cubicBezTo>
                  <a:cubicBezTo>
                    <a:pt x="42" y="109"/>
                    <a:pt x="42" y="109"/>
                    <a:pt x="41" y="109"/>
                  </a:cubicBezTo>
                  <a:close/>
                  <a:moveTo>
                    <a:pt x="47" y="110"/>
                  </a:moveTo>
                  <a:cubicBezTo>
                    <a:pt x="47" y="110"/>
                    <a:pt x="47" y="110"/>
                    <a:pt x="46" y="109"/>
                  </a:cubicBezTo>
                  <a:cubicBezTo>
                    <a:pt x="46" y="110"/>
                    <a:pt x="46" y="110"/>
                    <a:pt x="47" y="110"/>
                  </a:cubicBezTo>
                  <a:close/>
                  <a:moveTo>
                    <a:pt x="52" y="111"/>
                  </a:moveTo>
                  <a:cubicBezTo>
                    <a:pt x="52" y="111"/>
                    <a:pt x="52" y="110"/>
                    <a:pt x="52" y="110"/>
                  </a:cubicBezTo>
                  <a:cubicBezTo>
                    <a:pt x="52" y="110"/>
                    <a:pt x="52" y="111"/>
                    <a:pt x="52" y="111"/>
                  </a:cubicBezTo>
                  <a:close/>
                  <a:moveTo>
                    <a:pt x="44" y="110"/>
                  </a:moveTo>
                  <a:cubicBezTo>
                    <a:pt x="45" y="111"/>
                    <a:pt x="44" y="112"/>
                    <a:pt x="45" y="112"/>
                  </a:cubicBezTo>
                  <a:cubicBezTo>
                    <a:pt x="46" y="111"/>
                    <a:pt x="45" y="110"/>
                    <a:pt x="44" y="110"/>
                  </a:cubicBezTo>
                  <a:cubicBezTo>
                    <a:pt x="44" y="110"/>
                    <a:pt x="44" y="110"/>
                    <a:pt x="44" y="110"/>
                  </a:cubicBezTo>
                  <a:close/>
                  <a:moveTo>
                    <a:pt x="66" y="110"/>
                  </a:moveTo>
                  <a:cubicBezTo>
                    <a:pt x="66" y="112"/>
                    <a:pt x="66" y="110"/>
                    <a:pt x="66" y="110"/>
                  </a:cubicBezTo>
                  <a:close/>
                  <a:moveTo>
                    <a:pt x="39" y="112"/>
                  </a:moveTo>
                  <a:cubicBezTo>
                    <a:pt x="40" y="112"/>
                    <a:pt x="40" y="111"/>
                    <a:pt x="40" y="110"/>
                  </a:cubicBezTo>
                  <a:cubicBezTo>
                    <a:pt x="39" y="111"/>
                    <a:pt x="39" y="111"/>
                    <a:pt x="39" y="112"/>
                  </a:cubicBezTo>
                  <a:close/>
                  <a:moveTo>
                    <a:pt x="55" y="111"/>
                  </a:moveTo>
                  <a:cubicBezTo>
                    <a:pt x="55" y="111"/>
                    <a:pt x="55" y="111"/>
                    <a:pt x="55" y="110"/>
                  </a:cubicBezTo>
                  <a:cubicBezTo>
                    <a:pt x="54" y="111"/>
                    <a:pt x="55" y="111"/>
                    <a:pt x="55" y="111"/>
                  </a:cubicBezTo>
                  <a:close/>
                  <a:moveTo>
                    <a:pt x="63" y="111"/>
                  </a:move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1"/>
                    <a:pt x="63" y="111"/>
                  </a:cubicBezTo>
                  <a:close/>
                  <a:moveTo>
                    <a:pt x="40" y="112"/>
                  </a:moveTo>
                  <a:cubicBezTo>
                    <a:pt x="41" y="112"/>
                    <a:pt x="41" y="112"/>
                    <a:pt x="41" y="112"/>
                  </a:cubicBezTo>
                  <a:cubicBezTo>
                    <a:pt x="40" y="112"/>
                    <a:pt x="41" y="111"/>
                    <a:pt x="40" y="112"/>
                  </a:cubicBezTo>
                  <a:cubicBezTo>
                    <a:pt x="40" y="112"/>
                    <a:pt x="40" y="112"/>
                    <a:pt x="39" y="113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41" y="113"/>
                    <a:pt x="41" y="112"/>
                    <a:pt x="41" y="112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1"/>
                    <a:pt x="40" y="111"/>
                    <a:pt x="40" y="112"/>
                  </a:cubicBezTo>
                  <a:close/>
                  <a:moveTo>
                    <a:pt x="7" y="127"/>
                  </a:moveTo>
                  <a:cubicBezTo>
                    <a:pt x="7" y="127"/>
                    <a:pt x="7" y="127"/>
                    <a:pt x="8" y="127"/>
                  </a:cubicBezTo>
                  <a:cubicBezTo>
                    <a:pt x="8" y="125"/>
                    <a:pt x="9" y="124"/>
                    <a:pt x="9" y="122"/>
                  </a:cubicBezTo>
                  <a:cubicBezTo>
                    <a:pt x="9" y="120"/>
                    <a:pt x="10" y="118"/>
                    <a:pt x="10" y="116"/>
                  </a:cubicBezTo>
                  <a:cubicBezTo>
                    <a:pt x="11" y="114"/>
                    <a:pt x="12" y="112"/>
                    <a:pt x="11" y="111"/>
                  </a:cubicBezTo>
                  <a:cubicBezTo>
                    <a:pt x="10" y="116"/>
                    <a:pt x="8" y="122"/>
                    <a:pt x="7" y="127"/>
                  </a:cubicBezTo>
                  <a:close/>
                  <a:moveTo>
                    <a:pt x="37" y="112"/>
                  </a:moveTo>
                  <a:cubicBezTo>
                    <a:pt x="37" y="111"/>
                    <a:pt x="37" y="111"/>
                    <a:pt x="38" y="111"/>
                  </a:cubicBezTo>
                  <a:cubicBezTo>
                    <a:pt x="38" y="111"/>
                    <a:pt x="38" y="111"/>
                    <a:pt x="37" y="111"/>
                  </a:cubicBezTo>
                  <a:cubicBezTo>
                    <a:pt x="38" y="111"/>
                    <a:pt x="37" y="111"/>
                    <a:pt x="37" y="112"/>
                  </a:cubicBezTo>
                  <a:close/>
                  <a:moveTo>
                    <a:pt x="48" y="112"/>
                  </a:moveTo>
                  <a:cubicBezTo>
                    <a:pt x="48" y="111"/>
                    <a:pt x="48" y="111"/>
                    <a:pt x="47" y="111"/>
                  </a:cubicBezTo>
                  <a:cubicBezTo>
                    <a:pt x="47" y="111"/>
                    <a:pt x="47" y="112"/>
                    <a:pt x="48" y="112"/>
                  </a:cubicBezTo>
                  <a:close/>
                  <a:moveTo>
                    <a:pt x="44" y="113"/>
                  </a:moveTo>
                  <a:cubicBezTo>
                    <a:pt x="44" y="113"/>
                    <a:pt x="44" y="113"/>
                    <a:pt x="44" y="113"/>
                  </a:cubicBezTo>
                  <a:cubicBezTo>
                    <a:pt x="44" y="112"/>
                    <a:pt x="44" y="111"/>
                    <a:pt x="43" y="111"/>
                  </a:cubicBezTo>
                  <a:cubicBezTo>
                    <a:pt x="42" y="112"/>
                    <a:pt x="43" y="113"/>
                    <a:pt x="44" y="113"/>
                  </a:cubicBezTo>
                  <a:close/>
                  <a:moveTo>
                    <a:pt x="58" y="112"/>
                  </a:moveTo>
                  <a:cubicBezTo>
                    <a:pt x="58" y="112"/>
                    <a:pt x="58" y="112"/>
                    <a:pt x="58" y="113"/>
                  </a:cubicBezTo>
                  <a:cubicBezTo>
                    <a:pt x="59" y="113"/>
                    <a:pt x="59" y="112"/>
                    <a:pt x="59" y="111"/>
                  </a:cubicBezTo>
                  <a:cubicBezTo>
                    <a:pt x="58" y="111"/>
                    <a:pt x="58" y="112"/>
                    <a:pt x="58" y="112"/>
                  </a:cubicBezTo>
                  <a:close/>
                  <a:moveTo>
                    <a:pt x="60" y="113"/>
                  </a:moveTo>
                  <a:cubicBezTo>
                    <a:pt x="60" y="113"/>
                    <a:pt x="60" y="112"/>
                    <a:pt x="60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0" y="112"/>
                    <a:pt x="59" y="113"/>
                    <a:pt x="60" y="113"/>
                  </a:cubicBezTo>
                  <a:close/>
                  <a:moveTo>
                    <a:pt x="36" y="112"/>
                  </a:moveTo>
                  <a:cubicBezTo>
                    <a:pt x="36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6" y="112"/>
                  </a:cubicBezTo>
                  <a:close/>
                  <a:moveTo>
                    <a:pt x="38" y="113"/>
                  </a:moveTo>
                  <a:cubicBezTo>
                    <a:pt x="38" y="112"/>
                    <a:pt x="38" y="113"/>
                    <a:pt x="38" y="113"/>
                  </a:cubicBezTo>
                  <a:cubicBezTo>
                    <a:pt x="38" y="113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3"/>
                  </a:cubicBezTo>
                  <a:close/>
                  <a:moveTo>
                    <a:pt x="50" y="113"/>
                  </a:moveTo>
                  <a:cubicBezTo>
                    <a:pt x="50" y="113"/>
                    <a:pt x="50" y="114"/>
                    <a:pt x="51" y="114"/>
                  </a:cubicBezTo>
                  <a:cubicBezTo>
                    <a:pt x="51" y="114"/>
                    <a:pt x="51" y="113"/>
                    <a:pt x="51" y="113"/>
                  </a:cubicBezTo>
                  <a:cubicBezTo>
                    <a:pt x="50" y="113"/>
                    <a:pt x="50" y="113"/>
                    <a:pt x="50" y="112"/>
                  </a:cubicBezTo>
                  <a:cubicBezTo>
                    <a:pt x="49" y="112"/>
                    <a:pt x="50" y="113"/>
                    <a:pt x="50" y="113"/>
                  </a:cubicBezTo>
                  <a:close/>
                  <a:moveTo>
                    <a:pt x="53" y="113"/>
                  </a:moveTo>
                  <a:cubicBezTo>
                    <a:pt x="53" y="113"/>
                    <a:pt x="54" y="112"/>
                    <a:pt x="53" y="112"/>
                  </a:cubicBezTo>
                  <a:cubicBezTo>
                    <a:pt x="53" y="113"/>
                    <a:pt x="53" y="113"/>
                    <a:pt x="53" y="113"/>
                  </a:cubicBezTo>
                  <a:close/>
                  <a:moveTo>
                    <a:pt x="43" y="114"/>
                  </a:moveTo>
                  <a:cubicBezTo>
                    <a:pt x="42" y="114"/>
                    <a:pt x="42" y="113"/>
                    <a:pt x="42" y="113"/>
                  </a:cubicBezTo>
                  <a:cubicBezTo>
                    <a:pt x="41" y="113"/>
                    <a:pt x="42" y="114"/>
                    <a:pt x="42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5"/>
                    <a:pt x="41" y="116"/>
                    <a:pt x="42" y="116"/>
                  </a:cubicBezTo>
                  <a:cubicBezTo>
                    <a:pt x="42" y="115"/>
                    <a:pt x="43" y="115"/>
                    <a:pt x="43" y="114"/>
                  </a:cubicBezTo>
                  <a:cubicBezTo>
                    <a:pt x="43" y="114"/>
                    <a:pt x="43" y="112"/>
                    <a:pt x="42" y="113"/>
                  </a:cubicBezTo>
                  <a:cubicBezTo>
                    <a:pt x="42" y="113"/>
                    <a:pt x="43" y="114"/>
                    <a:pt x="43" y="114"/>
                  </a:cubicBezTo>
                  <a:close/>
                  <a:moveTo>
                    <a:pt x="56" y="113"/>
                  </a:moveTo>
                  <a:cubicBezTo>
                    <a:pt x="56" y="113"/>
                    <a:pt x="56" y="112"/>
                    <a:pt x="56" y="112"/>
                  </a:cubicBezTo>
                  <a:cubicBezTo>
                    <a:pt x="56" y="113"/>
                    <a:pt x="56" y="113"/>
                    <a:pt x="56" y="113"/>
                  </a:cubicBezTo>
                  <a:close/>
                  <a:moveTo>
                    <a:pt x="46" y="114"/>
                  </a:moveTo>
                  <a:cubicBezTo>
                    <a:pt x="46" y="114"/>
                    <a:pt x="46" y="114"/>
                    <a:pt x="46" y="115"/>
                  </a:cubicBezTo>
                  <a:cubicBezTo>
                    <a:pt x="47" y="115"/>
                    <a:pt x="47" y="114"/>
                    <a:pt x="47" y="114"/>
                  </a:cubicBezTo>
                  <a:cubicBezTo>
                    <a:pt x="47" y="114"/>
                    <a:pt x="47" y="113"/>
                    <a:pt x="46" y="113"/>
                  </a:cubicBezTo>
                  <a:cubicBezTo>
                    <a:pt x="46" y="113"/>
                    <a:pt x="47" y="114"/>
                    <a:pt x="46" y="114"/>
                  </a:cubicBezTo>
                  <a:close/>
                  <a:moveTo>
                    <a:pt x="63" y="114"/>
                  </a:moveTo>
                  <a:cubicBezTo>
                    <a:pt x="63" y="114"/>
                    <a:pt x="63" y="113"/>
                    <a:pt x="63" y="113"/>
                  </a:cubicBezTo>
                  <a:cubicBezTo>
                    <a:pt x="63" y="113"/>
                    <a:pt x="63" y="114"/>
                    <a:pt x="63" y="114"/>
                  </a:cubicBezTo>
                  <a:close/>
                  <a:moveTo>
                    <a:pt x="37" y="114"/>
                  </a:move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8" y="114"/>
                    <a:pt x="38" y="113"/>
                  </a:cubicBezTo>
                  <a:cubicBezTo>
                    <a:pt x="38" y="113"/>
                    <a:pt x="37" y="113"/>
                    <a:pt x="37" y="114"/>
                  </a:cubicBezTo>
                  <a:close/>
                  <a:moveTo>
                    <a:pt x="39" y="114"/>
                  </a:moveTo>
                  <a:cubicBezTo>
                    <a:pt x="39" y="114"/>
                    <a:pt x="39" y="113"/>
                    <a:pt x="39" y="113"/>
                  </a:cubicBezTo>
                  <a:cubicBezTo>
                    <a:pt x="39" y="114"/>
                    <a:pt x="39" y="114"/>
                    <a:pt x="39" y="114"/>
                  </a:cubicBezTo>
                  <a:close/>
                  <a:moveTo>
                    <a:pt x="60" y="115"/>
                  </a:moveTo>
                  <a:cubicBezTo>
                    <a:pt x="60" y="115"/>
                    <a:pt x="60" y="114"/>
                    <a:pt x="60" y="113"/>
                  </a:cubicBezTo>
                  <a:cubicBezTo>
                    <a:pt x="60" y="114"/>
                    <a:pt x="59" y="114"/>
                    <a:pt x="60" y="115"/>
                  </a:cubicBezTo>
                  <a:close/>
                  <a:moveTo>
                    <a:pt x="35" y="114"/>
                  </a:moveTo>
                  <a:cubicBezTo>
                    <a:pt x="35" y="115"/>
                    <a:pt x="34" y="115"/>
                    <a:pt x="34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5" y="115"/>
                    <a:pt x="36" y="114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56" y="114"/>
                  </a:moveTo>
                  <a:cubicBezTo>
                    <a:pt x="57" y="114"/>
                    <a:pt x="57" y="113"/>
                    <a:pt x="56" y="113"/>
                  </a:cubicBezTo>
                  <a:cubicBezTo>
                    <a:pt x="56" y="114"/>
                    <a:pt x="56" y="114"/>
                    <a:pt x="56" y="114"/>
                  </a:cubicBezTo>
                  <a:close/>
                  <a:moveTo>
                    <a:pt x="45" y="114"/>
                  </a:moveTo>
                  <a:cubicBezTo>
                    <a:pt x="45" y="114"/>
                    <a:pt x="44" y="114"/>
                    <a:pt x="44" y="115"/>
                  </a:cubicBezTo>
                  <a:cubicBezTo>
                    <a:pt x="45" y="115"/>
                    <a:pt x="45" y="116"/>
                    <a:pt x="45" y="116"/>
                  </a:cubicBezTo>
                  <a:cubicBezTo>
                    <a:pt x="46" y="116"/>
                    <a:pt x="46" y="114"/>
                    <a:pt x="45" y="114"/>
                  </a:cubicBezTo>
                  <a:cubicBezTo>
                    <a:pt x="45" y="114"/>
                    <a:pt x="45" y="114"/>
                    <a:pt x="45" y="114"/>
                  </a:cubicBezTo>
                  <a:close/>
                  <a:moveTo>
                    <a:pt x="54" y="115"/>
                  </a:moveTo>
                  <a:cubicBezTo>
                    <a:pt x="55" y="115"/>
                    <a:pt x="56" y="114"/>
                    <a:pt x="55" y="114"/>
                  </a:cubicBezTo>
                  <a:cubicBezTo>
                    <a:pt x="55" y="114"/>
                    <a:pt x="54" y="115"/>
                    <a:pt x="54" y="115"/>
                  </a:cubicBezTo>
                  <a:close/>
                  <a:moveTo>
                    <a:pt x="38" y="115"/>
                  </a:move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9" y="115"/>
                    <a:pt x="38" y="115"/>
                    <a:pt x="38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8" y="115"/>
                    <a:pt x="38" y="115"/>
                  </a:cubicBezTo>
                  <a:close/>
                  <a:moveTo>
                    <a:pt x="32" y="115"/>
                  </a:moveTo>
                  <a:cubicBezTo>
                    <a:pt x="32" y="115"/>
                    <a:pt x="32" y="115"/>
                    <a:pt x="31" y="114"/>
                  </a:cubicBezTo>
                  <a:cubicBezTo>
                    <a:pt x="31" y="115"/>
                    <a:pt x="32" y="115"/>
                    <a:pt x="32" y="115"/>
                  </a:cubicBezTo>
                  <a:close/>
                  <a:moveTo>
                    <a:pt x="63" y="117"/>
                  </a:moveTo>
                  <a:cubicBezTo>
                    <a:pt x="63" y="116"/>
                    <a:pt x="63" y="116"/>
                    <a:pt x="63" y="116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6"/>
                    <a:pt x="63" y="117"/>
                  </a:cubicBezTo>
                  <a:close/>
                  <a:moveTo>
                    <a:pt x="36" y="115"/>
                  </a:moveTo>
                  <a:cubicBezTo>
                    <a:pt x="35" y="116"/>
                    <a:pt x="34" y="117"/>
                    <a:pt x="34" y="118"/>
                  </a:cubicBezTo>
                  <a:cubicBezTo>
                    <a:pt x="34" y="117"/>
                    <a:pt x="36" y="116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lose/>
                  <a:moveTo>
                    <a:pt x="47" y="116"/>
                  </a:moveTo>
                  <a:cubicBezTo>
                    <a:pt x="48" y="116"/>
                    <a:pt x="47" y="115"/>
                    <a:pt x="48" y="115"/>
                  </a:cubicBezTo>
                  <a:cubicBezTo>
                    <a:pt x="48" y="115"/>
                    <a:pt x="47" y="115"/>
                    <a:pt x="47" y="116"/>
                  </a:cubicBezTo>
                  <a:close/>
                  <a:moveTo>
                    <a:pt x="54" y="116"/>
                  </a:moveTo>
                  <a:cubicBezTo>
                    <a:pt x="55" y="116"/>
                    <a:pt x="55" y="117"/>
                    <a:pt x="55" y="117"/>
                  </a:cubicBezTo>
                  <a:cubicBezTo>
                    <a:pt x="55" y="116"/>
                    <a:pt x="55" y="116"/>
                    <a:pt x="55" y="115"/>
                  </a:cubicBezTo>
                  <a:cubicBezTo>
                    <a:pt x="55" y="115"/>
                    <a:pt x="55" y="115"/>
                    <a:pt x="54" y="116"/>
                  </a:cubicBezTo>
                  <a:close/>
                  <a:moveTo>
                    <a:pt x="39" y="116"/>
                  </a:moveTo>
                  <a:cubicBezTo>
                    <a:pt x="40" y="116"/>
                    <a:pt x="40" y="117"/>
                    <a:pt x="41" y="117"/>
                  </a:cubicBezTo>
                  <a:cubicBezTo>
                    <a:pt x="41" y="116"/>
                    <a:pt x="40" y="116"/>
                    <a:pt x="40" y="115"/>
                  </a:cubicBezTo>
                  <a:cubicBezTo>
                    <a:pt x="40" y="115"/>
                    <a:pt x="39" y="115"/>
                    <a:pt x="39" y="116"/>
                  </a:cubicBezTo>
                  <a:close/>
                  <a:moveTo>
                    <a:pt x="43" y="116"/>
                  </a:moveTo>
                  <a:cubicBezTo>
                    <a:pt x="43" y="117"/>
                    <a:pt x="43" y="118"/>
                    <a:pt x="44" y="118"/>
                  </a:cubicBezTo>
                  <a:cubicBezTo>
                    <a:pt x="44" y="117"/>
                    <a:pt x="44" y="117"/>
                    <a:pt x="43" y="116"/>
                  </a:cubicBezTo>
                  <a:cubicBezTo>
                    <a:pt x="44" y="116"/>
                    <a:pt x="44" y="117"/>
                    <a:pt x="45" y="117"/>
                  </a:cubicBezTo>
                  <a:cubicBezTo>
                    <a:pt x="45" y="116"/>
                    <a:pt x="44" y="116"/>
                    <a:pt x="44" y="115"/>
                  </a:cubicBezTo>
                  <a:cubicBezTo>
                    <a:pt x="43" y="115"/>
                    <a:pt x="43" y="116"/>
                    <a:pt x="43" y="116"/>
                  </a:cubicBezTo>
                  <a:close/>
                  <a:moveTo>
                    <a:pt x="51" y="117"/>
                  </a:moveTo>
                  <a:cubicBezTo>
                    <a:pt x="51" y="116"/>
                    <a:pt x="51" y="116"/>
                    <a:pt x="50" y="116"/>
                  </a:cubicBezTo>
                  <a:cubicBezTo>
                    <a:pt x="50" y="116"/>
                    <a:pt x="50" y="117"/>
                    <a:pt x="51" y="117"/>
                  </a:cubicBezTo>
                  <a:close/>
                  <a:moveTo>
                    <a:pt x="58" y="116"/>
                  </a:moveTo>
                  <a:cubicBezTo>
                    <a:pt x="58" y="116"/>
                    <a:pt x="58" y="117"/>
                    <a:pt x="58" y="117"/>
                  </a:cubicBezTo>
                  <a:cubicBezTo>
                    <a:pt x="59" y="117"/>
                    <a:pt x="58" y="116"/>
                    <a:pt x="58" y="116"/>
                  </a:cubicBezTo>
                  <a:cubicBezTo>
                    <a:pt x="58" y="116"/>
                    <a:pt x="58" y="116"/>
                    <a:pt x="58" y="116"/>
                  </a:cubicBezTo>
                  <a:close/>
                  <a:moveTo>
                    <a:pt x="36" y="117"/>
                  </a:moveTo>
                  <a:cubicBezTo>
                    <a:pt x="36" y="117"/>
                    <a:pt x="36" y="117"/>
                    <a:pt x="35" y="117"/>
                  </a:cubicBezTo>
                  <a:cubicBezTo>
                    <a:pt x="35" y="117"/>
                    <a:pt x="36" y="117"/>
                    <a:pt x="36" y="117"/>
                  </a:cubicBezTo>
                  <a:cubicBezTo>
                    <a:pt x="37" y="118"/>
                    <a:pt x="37" y="117"/>
                    <a:pt x="37" y="116"/>
                  </a:cubicBezTo>
                  <a:cubicBezTo>
                    <a:pt x="36" y="116"/>
                    <a:pt x="36" y="117"/>
                    <a:pt x="36" y="117"/>
                  </a:cubicBezTo>
                  <a:close/>
                  <a:moveTo>
                    <a:pt x="39" y="117"/>
                  </a:moveTo>
                  <a:cubicBezTo>
                    <a:pt x="39" y="117"/>
                    <a:pt x="39" y="118"/>
                    <a:pt x="40" y="118"/>
                  </a:cubicBezTo>
                  <a:cubicBezTo>
                    <a:pt x="40" y="118"/>
                    <a:pt x="40" y="117"/>
                    <a:pt x="40" y="117"/>
                  </a:cubicBezTo>
                  <a:cubicBezTo>
                    <a:pt x="41" y="117"/>
                    <a:pt x="40" y="116"/>
                    <a:pt x="39" y="116"/>
                  </a:cubicBezTo>
                  <a:cubicBezTo>
                    <a:pt x="39" y="116"/>
                    <a:pt x="39" y="117"/>
                    <a:pt x="39" y="117"/>
                  </a:cubicBezTo>
                  <a:close/>
                  <a:moveTo>
                    <a:pt x="42" y="117"/>
                  </a:moveTo>
                  <a:cubicBezTo>
                    <a:pt x="42" y="118"/>
                    <a:pt x="43" y="118"/>
                    <a:pt x="43" y="119"/>
                  </a:cubicBezTo>
                  <a:cubicBezTo>
                    <a:pt x="44" y="118"/>
                    <a:pt x="43" y="117"/>
                    <a:pt x="43" y="116"/>
                  </a:cubicBezTo>
                  <a:cubicBezTo>
                    <a:pt x="43" y="116"/>
                    <a:pt x="42" y="117"/>
                    <a:pt x="42" y="117"/>
                  </a:cubicBezTo>
                  <a:close/>
                  <a:moveTo>
                    <a:pt x="32" y="118"/>
                  </a:moveTo>
                  <a:cubicBezTo>
                    <a:pt x="32" y="118"/>
                    <a:pt x="32" y="116"/>
                    <a:pt x="32" y="117"/>
                  </a:cubicBezTo>
                  <a:cubicBezTo>
                    <a:pt x="32" y="117"/>
                    <a:pt x="32" y="117"/>
                    <a:pt x="32" y="118"/>
                  </a:cubicBezTo>
                  <a:close/>
                  <a:moveTo>
                    <a:pt x="65" y="120"/>
                  </a:moveTo>
                  <a:cubicBezTo>
                    <a:pt x="65" y="119"/>
                    <a:pt x="65" y="118"/>
                    <a:pt x="65" y="117"/>
                  </a:cubicBezTo>
                  <a:cubicBezTo>
                    <a:pt x="64" y="118"/>
                    <a:pt x="64" y="119"/>
                    <a:pt x="65" y="120"/>
                  </a:cubicBezTo>
                  <a:close/>
                  <a:moveTo>
                    <a:pt x="47" y="119"/>
                  </a:moveTo>
                  <a:cubicBezTo>
                    <a:pt x="47" y="118"/>
                    <a:pt x="47" y="118"/>
                    <a:pt x="47" y="118"/>
                  </a:cubicBezTo>
                  <a:cubicBezTo>
                    <a:pt x="47" y="118"/>
                    <a:pt x="47" y="117"/>
                    <a:pt x="47" y="117"/>
                  </a:cubicBezTo>
                  <a:cubicBezTo>
                    <a:pt x="46" y="116"/>
                    <a:pt x="46" y="118"/>
                    <a:pt x="47" y="119"/>
                  </a:cubicBezTo>
                  <a:close/>
                  <a:moveTo>
                    <a:pt x="53" y="118"/>
                  </a:moveTo>
                  <a:cubicBezTo>
                    <a:pt x="53" y="118"/>
                    <a:pt x="53" y="118"/>
                    <a:pt x="53" y="119"/>
                  </a:cubicBezTo>
                  <a:cubicBezTo>
                    <a:pt x="53" y="118"/>
                    <a:pt x="53" y="117"/>
                    <a:pt x="53" y="117"/>
                  </a:cubicBezTo>
                  <a:cubicBezTo>
                    <a:pt x="53" y="117"/>
                    <a:pt x="53" y="118"/>
                    <a:pt x="53" y="118"/>
                  </a:cubicBezTo>
                  <a:close/>
                  <a:moveTo>
                    <a:pt x="7" y="130"/>
                  </a:moveTo>
                  <a:cubicBezTo>
                    <a:pt x="8" y="131"/>
                    <a:pt x="7" y="133"/>
                    <a:pt x="7" y="134"/>
                  </a:cubicBezTo>
                  <a:cubicBezTo>
                    <a:pt x="7" y="134"/>
                    <a:pt x="7" y="134"/>
                    <a:pt x="8" y="133"/>
                  </a:cubicBezTo>
                  <a:cubicBezTo>
                    <a:pt x="9" y="128"/>
                    <a:pt x="10" y="123"/>
                    <a:pt x="11" y="118"/>
                  </a:cubicBezTo>
                  <a:cubicBezTo>
                    <a:pt x="10" y="122"/>
                    <a:pt x="9" y="126"/>
                    <a:pt x="7" y="130"/>
                  </a:cubicBezTo>
                  <a:close/>
                  <a:moveTo>
                    <a:pt x="34" y="119"/>
                  </a:move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6" y="119"/>
                    <a:pt x="35" y="118"/>
                  </a:cubicBezTo>
                  <a:cubicBezTo>
                    <a:pt x="34" y="118"/>
                    <a:pt x="35" y="119"/>
                    <a:pt x="34" y="119"/>
                  </a:cubicBezTo>
                  <a:close/>
                  <a:moveTo>
                    <a:pt x="65" y="120"/>
                  </a:moveTo>
                  <a:cubicBezTo>
                    <a:pt x="66" y="120"/>
                    <a:pt x="66" y="118"/>
                    <a:pt x="66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5" y="118"/>
                    <a:pt x="66" y="119"/>
                    <a:pt x="65" y="120"/>
                  </a:cubicBezTo>
                  <a:close/>
                  <a:moveTo>
                    <a:pt x="33" y="126"/>
                  </a:moveTo>
                  <a:cubicBezTo>
                    <a:pt x="33" y="123"/>
                    <a:pt x="33" y="121"/>
                    <a:pt x="32" y="118"/>
                  </a:cubicBezTo>
                  <a:cubicBezTo>
                    <a:pt x="32" y="121"/>
                    <a:pt x="32" y="123"/>
                    <a:pt x="33" y="126"/>
                  </a:cubicBezTo>
                  <a:close/>
                  <a:moveTo>
                    <a:pt x="62" y="122"/>
                  </a:moveTo>
                  <a:cubicBezTo>
                    <a:pt x="63" y="122"/>
                    <a:pt x="63" y="119"/>
                    <a:pt x="63" y="118"/>
                  </a:cubicBezTo>
                  <a:cubicBezTo>
                    <a:pt x="62" y="119"/>
                    <a:pt x="63" y="121"/>
                    <a:pt x="62" y="122"/>
                  </a:cubicBezTo>
                  <a:close/>
                  <a:moveTo>
                    <a:pt x="41" y="119"/>
                  </a:moveTo>
                  <a:cubicBezTo>
                    <a:pt x="41" y="120"/>
                    <a:pt x="41" y="120"/>
                    <a:pt x="41" y="121"/>
                  </a:cubicBezTo>
                  <a:cubicBezTo>
                    <a:pt x="41" y="121"/>
                    <a:pt x="42" y="121"/>
                    <a:pt x="42" y="121"/>
                  </a:cubicBezTo>
                  <a:cubicBezTo>
                    <a:pt x="42" y="120"/>
                    <a:pt x="41" y="120"/>
                    <a:pt x="41" y="120"/>
                  </a:cubicBezTo>
                  <a:cubicBezTo>
                    <a:pt x="42" y="120"/>
                    <a:pt x="41" y="119"/>
                    <a:pt x="41" y="119"/>
                  </a:cubicBezTo>
                  <a:cubicBezTo>
                    <a:pt x="42" y="119"/>
                    <a:pt x="42" y="120"/>
                    <a:pt x="42" y="120"/>
                  </a:cubicBezTo>
                  <a:cubicBezTo>
                    <a:pt x="43" y="119"/>
                    <a:pt x="42" y="118"/>
                    <a:pt x="42" y="118"/>
                  </a:cubicBezTo>
                  <a:cubicBezTo>
                    <a:pt x="41" y="118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lose/>
                  <a:moveTo>
                    <a:pt x="50" y="119"/>
                  </a:moveTo>
                  <a:cubicBezTo>
                    <a:pt x="51" y="119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9"/>
                  </a:cubicBezTo>
                  <a:close/>
                  <a:moveTo>
                    <a:pt x="38" y="120"/>
                  </a:moveTo>
                  <a:cubicBezTo>
                    <a:pt x="38" y="120"/>
                    <a:pt x="39" y="120"/>
                    <a:pt x="39" y="119"/>
                  </a:cubicBezTo>
                  <a:cubicBezTo>
                    <a:pt x="38" y="119"/>
                    <a:pt x="38" y="118"/>
                    <a:pt x="38" y="118"/>
                  </a:cubicBezTo>
                  <a:cubicBezTo>
                    <a:pt x="37" y="119"/>
                    <a:pt x="37" y="120"/>
                    <a:pt x="38" y="120"/>
                  </a:cubicBezTo>
                  <a:close/>
                  <a:moveTo>
                    <a:pt x="56" y="119"/>
                  </a:moveTo>
                  <a:cubicBezTo>
                    <a:pt x="56" y="118"/>
                    <a:pt x="56" y="118"/>
                    <a:pt x="56" y="118"/>
                  </a:cubicBezTo>
                  <a:cubicBezTo>
                    <a:pt x="56" y="118"/>
                    <a:pt x="56" y="119"/>
                    <a:pt x="56" y="119"/>
                  </a:cubicBezTo>
                  <a:close/>
                  <a:moveTo>
                    <a:pt x="60" y="120"/>
                  </a:moveTo>
                  <a:cubicBezTo>
                    <a:pt x="60" y="119"/>
                    <a:pt x="60" y="118"/>
                    <a:pt x="60" y="118"/>
                  </a:cubicBezTo>
                  <a:cubicBezTo>
                    <a:pt x="59" y="119"/>
                    <a:pt x="59" y="119"/>
                    <a:pt x="60" y="120"/>
                  </a:cubicBezTo>
                  <a:close/>
                  <a:moveTo>
                    <a:pt x="57" y="120"/>
                  </a:moveTo>
                  <a:cubicBezTo>
                    <a:pt x="58" y="121"/>
                    <a:pt x="58" y="122"/>
                    <a:pt x="59" y="122"/>
                  </a:cubicBezTo>
                  <a:cubicBezTo>
                    <a:pt x="59" y="121"/>
                    <a:pt x="59" y="120"/>
                    <a:pt x="58" y="119"/>
                  </a:cubicBezTo>
                  <a:cubicBezTo>
                    <a:pt x="58" y="119"/>
                    <a:pt x="57" y="120"/>
                    <a:pt x="57" y="120"/>
                  </a:cubicBezTo>
                  <a:close/>
                  <a:moveTo>
                    <a:pt x="44" y="120"/>
                  </a:moveTo>
                  <a:cubicBezTo>
                    <a:pt x="45" y="121"/>
                    <a:pt x="44" y="121"/>
                    <a:pt x="45" y="121"/>
                  </a:cubicBezTo>
                  <a:cubicBezTo>
                    <a:pt x="45" y="121"/>
                    <a:pt x="45" y="120"/>
                    <a:pt x="45" y="120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20"/>
                    <a:pt x="46" y="119"/>
                    <a:pt x="45" y="119"/>
                  </a:cubicBezTo>
                  <a:cubicBezTo>
                    <a:pt x="45" y="119"/>
                    <a:pt x="44" y="120"/>
                    <a:pt x="44" y="120"/>
                  </a:cubicBezTo>
                  <a:close/>
                  <a:moveTo>
                    <a:pt x="54" y="119"/>
                  </a:moveTo>
                  <a:cubicBezTo>
                    <a:pt x="54" y="120"/>
                    <a:pt x="54" y="121"/>
                    <a:pt x="55" y="121"/>
                  </a:cubicBezTo>
                  <a:cubicBezTo>
                    <a:pt x="55" y="120"/>
                    <a:pt x="55" y="120"/>
                    <a:pt x="55" y="119"/>
                  </a:cubicBezTo>
                  <a:cubicBezTo>
                    <a:pt x="55" y="119"/>
                    <a:pt x="54" y="119"/>
                    <a:pt x="54" y="119"/>
                  </a:cubicBezTo>
                  <a:close/>
                  <a:moveTo>
                    <a:pt x="33" y="136"/>
                  </a:moveTo>
                  <a:cubicBezTo>
                    <a:pt x="33" y="135"/>
                    <a:pt x="32" y="133"/>
                    <a:pt x="33" y="133"/>
                  </a:cubicBezTo>
                  <a:cubicBezTo>
                    <a:pt x="32" y="129"/>
                    <a:pt x="32" y="124"/>
                    <a:pt x="31" y="120"/>
                  </a:cubicBezTo>
                  <a:cubicBezTo>
                    <a:pt x="31" y="126"/>
                    <a:pt x="32" y="132"/>
                    <a:pt x="33" y="137"/>
                  </a:cubicBezTo>
                  <a:cubicBezTo>
                    <a:pt x="33" y="137"/>
                    <a:pt x="32" y="136"/>
                    <a:pt x="33" y="136"/>
                  </a:cubicBezTo>
                  <a:close/>
                  <a:moveTo>
                    <a:pt x="34" y="122"/>
                  </a:moveTo>
                  <a:cubicBezTo>
                    <a:pt x="34" y="122"/>
                    <a:pt x="34" y="124"/>
                    <a:pt x="34" y="124"/>
                  </a:cubicBezTo>
                  <a:cubicBezTo>
                    <a:pt x="35" y="124"/>
                    <a:pt x="36" y="122"/>
                    <a:pt x="37" y="121"/>
                  </a:cubicBezTo>
                  <a:cubicBezTo>
                    <a:pt x="37" y="121"/>
                    <a:pt x="37" y="120"/>
                    <a:pt x="36" y="120"/>
                  </a:cubicBezTo>
                  <a:cubicBezTo>
                    <a:pt x="36" y="121"/>
                    <a:pt x="35" y="122"/>
                    <a:pt x="34" y="122"/>
                  </a:cubicBezTo>
                  <a:close/>
                  <a:moveTo>
                    <a:pt x="51" y="121"/>
                  </a:moveTo>
                  <a:cubicBezTo>
                    <a:pt x="51" y="121"/>
                    <a:pt x="51" y="120"/>
                    <a:pt x="51" y="120"/>
                  </a:cubicBezTo>
                  <a:cubicBezTo>
                    <a:pt x="51" y="121"/>
                    <a:pt x="50" y="121"/>
                    <a:pt x="51" y="121"/>
                  </a:cubicBezTo>
                  <a:close/>
                  <a:moveTo>
                    <a:pt x="43" y="121"/>
                  </a:moveTo>
                  <a:cubicBezTo>
                    <a:pt x="43" y="121"/>
                    <a:pt x="43" y="121"/>
                    <a:pt x="43" y="120"/>
                  </a:cubicBezTo>
                  <a:cubicBezTo>
                    <a:pt x="43" y="121"/>
                    <a:pt x="43" y="121"/>
                    <a:pt x="43" y="121"/>
                  </a:cubicBezTo>
                  <a:close/>
                  <a:moveTo>
                    <a:pt x="47" y="122"/>
                  </a:moveTo>
                  <a:cubicBezTo>
                    <a:pt x="47" y="121"/>
                    <a:pt x="47" y="121"/>
                    <a:pt x="47" y="120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46" y="121"/>
                    <a:pt x="47" y="121"/>
                    <a:pt x="47" y="122"/>
                  </a:cubicBezTo>
                  <a:close/>
                  <a:moveTo>
                    <a:pt x="65" y="130"/>
                  </a:moveTo>
                  <a:cubicBezTo>
                    <a:pt x="65" y="132"/>
                    <a:pt x="65" y="136"/>
                    <a:pt x="65" y="139"/>
                  </a:cubicBezTo>
                  <a:cubicBezTo>
                    <a:pt x="65" y="139"/>
                    <a:pt x="64" y="139"/>
                    <a:pt x="64" y="140"/>
                  </a:cubicBezTo>
                  <a:cubicBezTo>
                    <a:pt x="66" y="142"/>
                    <a:pt x="64" y="146"/>
                    <a:pt x="65" y="150"/>
                  </a:cubicBezTo>
                  <a:cubicBezTo>
                    <a:pt x="65" y="141"/>
                    <a:pt x="65" y="130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5" y="123"/>
                    <a:pt x="65" y="127"/>
                    <a:pt x="65" y="130"/>
                  </a:cubicBezTo>
                  <a:close/>
                  <a:moveTo>
                    <a:pt x="39" y="121"/>
                  </a:moveTo>
                  <a:cubicBezTo>
                    <a:pt x="39" y="122"/>
                    <a:pt x="39" y="123"/>
                    <a:pt x="40" y="123"/>
                  </a:cubicBezTo>
                  <a:cubicBezTo>
                    <a:pt x="40" y="123"/>
                    <a:pt x="40" y="123"/>
                    <a:pt x="40" y="122"/>
                  </a:cubicBezTo>
                  <a:cubicBezTo>
                    <a:pt x="40" y="122"/>
                    <a:pt x="40" y="121"/>
                    <a:pt x="39" y="121"/>
                  </a:cubicBezTo>
                  <a:cubicBezTo>
                    <a:pt x="39" y="121"/>
                    <a:pt x="39" y="121"/>
                    <a:pt x="39" y="121"/>
                  </a:cubicBezTo>
                  <a:close/>
                  <a:moveTo>
                    <a:pt x="44" y="123"/>
                  </a:moveTo>
                  <a:cubicBezTo>
                    <a:pt x="44" y="122"/>
                    <a:pt x="44" y="122"/>
                    <a:pt x="44" y="122"/>
                  </a:cubicBezTo>
                  <a:cubicBezTo>
                    <a:pt x="44" y="122"/>
                    <a:pt x="44" y="121"/>
                    <a:pt x="43" y="121"/>
                  </a:cubicBezTo>
                  <a:cubicBezTo>
                    <a:pt x="43" y="122"/>
                    <a:pt x="43" y="122"/>
                    <a:pt x="44" y="123"/>
                  </a:cubicBezTo>
                  <a:close/>
                  <a:moveTo>
                    <a:pt x="47" y="123"/>
                  </a:moveTo>
                  <a:cubicBezTo>
                    <a:pt x="47" y="123"/>
                    <a:pt x="47" y="122"/>
                    <a:pt x="46" y="121"/>
                  </a:cubicBezTo>
                  <a:cubicBezTo>
                    <a:pt x="46" y="122"/>
                    <a:pt x="47" y="123"/>
                    <a:pt x="47" y="123"/>
                  </a:cubicBezTo>
                  <a:close/>
                  <a:moveTo>
                    <a:pt x="50" y="124"/>
                  </a:moveTo>
                  <a:cubicBezTo>
                    <a:pt x="50" y="123"/>
                    <a:pt x="51" y="123"/>
                    <a:pt x="51" y="123"/>
                  </a:cubicBezTo>
                  <a:cubicBezTo>
                    <a:pt x="50" y="122"/>
                    <a:pt x="50" y="122"/>
                    <a:pt x="50" y="121"/>
                  </a:cubicBezTo>
                  <a:cubicBezTo>
                    <a:pt x="50" y="122"/>
                    <a:pt x="49" y="123"/>
                    <a:pt x="50" y="124"/>
                  </a:cubicBezTo>
                  <a:close/>
                  <a:moveTo>
                    <a:pt x="59" y="123"/>
                  </a:moveTo>
                  <a:cubicBezTo>
                    <a:pt x="60" y="123"/>
                    <a:pt x="60" y="122"/>
                    <a:pt x="60" y="122"/>
                  </a:cubicBezTo>
                  <a:cubicBezTo>
                    <a:pt x="60" y="123"/>
                    <a:pt x="60" y="123"/>
                    <a:pt x="59" y="123"/>
                  </a:cubicBezTo>
                  <a:close/>
                  <a:moveTo>
                    <a:pt x="52" y="124"/>
                  </a:moveTo>
                  <a:cubicBezTo>
                    <a:pt x="53" y="124"/>
                    <a:pt x="53" y="124"/>
                    <a:pt x="53" y="123"/>
                  </a:cubicBezTo>
                  <a:cubicBezTo>
                    <a:pt x="53" y="123"/>
                    <a:pt x="53" y="122"/>
                    <a:pt x="52" y="122"/>
                  </a:cubicBezTo>
                  <a:cubicBezTo>
                    <a:pt x="52" y="123"/>
                    <a:pt x="53" y="123"/>
                    <a:pt x="52" y="124"/>
                  </a:cubicBezTo>
                  <a:close/>
                  <a:moveTo>
                    <a:pt x="42" y="123"/>
                  </a:move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2"/>
                    <a:pt x="42" y="123"/>
                  </a:cubicBezTo>
                  <a:close/>
                  <a:moveTo>
                    <a:pt x="55" y="124"/>
                  </a:moveTo>
                  <a:cubicBezTo>
                    <a:pt x="55" y="124"/>
                    <a:pt x="55" y="123"/>
                    <a:pt x="55" y="123"/>
                  </a:cubicBezTo>
                  <a:cubicBezTo>
                    <a:pt x="54" y="123"/>
                    <a:pt x="55" y="124"/>
                    <a:pt x="55" y="124"/>
                  </a:cubicBezTo>
                  <a:close/>
                  <a:moveTo>
                    <a:pt x="48" y="124"/>
                  </a:moveTo>
                  <a:cubicBezTo>
                    <a:pt x="48" y="124"/>
                    <a:pt x="48" y="124"/>
                    <a:pt x="49" y="124"/>
                  </a:cubicBezTo>
                  <a:cubicBezTo>
                    <a:pt x="49" y="124"/>
                    <a:pt x="49" y="123"/>
                    <a:pt x="48" y="123"/>
                  </a:cubicBezTo>
                  <a:cubicBezTo>
                    <a:pt x="48" y="123"/>
                    <a:pt x="48" y="123"/>
                    <a:pt x="48" y="124"/>
                  </a:cubicBezTo>
                  <a:close/>
                  <a:moveTo>
                    <a:pt x="57" y="124"/>
                  </a:moveTo>
                  <a:cubicBezTo>
                    <a:pt x="57" y="124"/>
                    <a:pt x="57" y="123"/>
                    <a:pt x="57" y="123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123"/>
                    <a:pt x="57" y="124"/>
                    <a:pt x="57" y="124"/>
                  </a:cubicBezTo>
                  <a:close/>
                  <a:moveTo>
                    <a:pt x="37" y="124"/>
                  </a:moveTo>
                  <a:cubicBezTo>
                    <a:pt x="37" y="124"/>
                    <a:pt x="38" y="125"/>
                    <a:pt x="38" y="125"/>
                  </a:cubicBezTo>
                  <a:cubicBezTo>
                    <a:pt x="38" y="125"/>
                    <a:pt x="38" y="125"/>
                    <a:pt x="38" y="125"/>
                  </a:cubicBezTo>
                  <a:cubicBezTo>
                    <a:pt x="38" y="124"/>
                    <a:pt x="38" y="124"/>
                    <a:pt x="38" y="123"/>
                  </a:cubicBezTo>
                  <a:cubicBezTo>
                    <a:pt x="37" y="123"/>
                    <a:pt x="37" y="123"/>
                    <a:pt x="37" y="124"/>
                  </a:cubicBezTo>
                  <a:close/>
                  <a:moveTo>
                    <a:pt x="40" y="124"/>
                  </a:moveTo>
                  <a:cubicBezTo>
                    <a:pt x="41" y="124"/>
                    <a:pt x="41" y="124"/>
                    <a:pt x="41" y="123"/>
                  </a:cubicBezTo>
                  <a:cubicBezTo>
                    <a:pt x="41" y="124"/>
                    <a:pt x="40" y="124"/>
                    <a:pt x="40" y="124"/>
                  </a:cubicBezTo>
                  <a:close/>
                  <a:moveTo>
                    <a:pt x="45" y="124"/>
                  </a:moveTo>
                  <a:cubicBezTo>
                    <a:pt x="45" y="124"/>
                    <a:pt x="45" y="125"/>
                    <a:pt x="45" y="125"/>
                  </a:cubicBezTo>
                  <a:cubicBezTo>
                    <a:pt x="46" y="124"/>
                    <a:pt x="45" y="123"/>
                    <a:pt x="45" y="124"/>
                  </a:cubicBezTo>
                  <a:close/>
                  <a:moveTo>
                    <a:pt x="59" y="124"/>
                  </a:moveTo>
                  <a:cubicBezTo>
                    <a:pt x="60" y="124"/>
                    <a:pt x="60" y="125"/>
                    <a:pt x="60" y="125"/>
                  </a:cubicBezTo>
                  <a:cubicBezTo>
                    <a:pt x="60" y="125"/>
                    <a:pt x="60" y="124"/>
                    <a:pt x="60" y="124"/>
                  </a:cubicBezTo>
                  <a:cubicBezTo>
                    <a:pt x="60" y="124"/>
                    <a:pt x="59" y="124"/>
                    <a:pt x="59" y="124"/>
                  </a:cubicBezTo>
                  <a:close/>
                  <a:moveTo>
                    <a:pt x="41" y="126"/>
                  </a:moveTo>
                  <a:cubicBezTo>
                    <a:pt x="41" y="126"/>
                    <a:pt x="42" y="125"/>
                    <a:pt x="42" y="125"/>
                  </a:cubicBezTo>
                  <a:cubicBezTo>
                    <a:pt x="42" y="125"/>
                    <a:pt x="42" y="124"/>
                    <a:pt x="41" y="124"/>
                  </a:cubicBezTo>
                  <a:cubicBezTo>
                    <a:pt x="40" y="125"/>
                    <a:pt x="41" y="125"/>
                    <a:pt x="41" y="126"/>
                  </a:cubicBezTo>
                  <a:close/>
                  <a:moveTo>
                    <a:pt x="48" y="125"/>
                  </a:moveTo>
                  <a:cubicBezTo>
                    <a:pt x="48" y="125"/>
                    <a:pt x="48" y="126"/>
                    <a:pt x="49" y="125"/>
                  </a:cubicBezTo>
                  <a:cubicBezTo>
                    <a:pt x="48" y="125"/>
                    <a:pt x="49" y="124"/>
                    <a:pt x="48" y="124"/>
                  </a:cubicBezTo>
                  <a:cubicBezTo>
                    <a:pt x="48" y="124"/>
                    <a:pt x="48" y="125"/>
                    <a:pt x="48" y="125"/>
                  </a:cubicBezTo>
                  <a:close/>
                  <a:moveTo>
                    <a:pt x="54" y="126"/>
                  </a:moveTo>
                  <a:cubicBezTo>
                    <a:pt x="54" y="125"/>
                    <a:pt x="54" y="125"/>
                    <a:pt x="54" y="124"/>
                  </a:cubicBezTo>
                  <a:cubicBezTo>
                    <a:pt x="53" y="124"/>
                    <a:pt x="53" y="125"/>
                    <a:pt x="54" y="126"/>
                  </a:cubicBezTo>
                  <a:close/>
                  <a:moveTo>
                    <a:pt x="57" y="125"/>
                  </a:moveTo>
                  <a:cubicBezTo>
                    <a:pt x="58" y="125"/>
                    <a:pt x="58" y="125"/>
                    <a:pt x="58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8" y="125"/>
                    <a:pt x="57" y="125"/>
                    <a:pt x="57" y="125"/>
                  </a:cubicBezTo>
                  <a:close/>
                  <a:moveTo>
                    <a:pt x="52" y="125"/>
                  </a:moveTo>
                  <a:cubicBezTo>
                    <a:pt x="52" y="125"/>
                    <a:pt x="52" y="124"/>
                    <a:pt x="51" y="124"/>
                  </a:cubicBezTo>
                  <a:cubicBezTo>
                    <a:pt x="51" y="124"/>
                    <a:pt x="51" y="125"/>
                    <a:pt x="52" y="125"/>
                  </a:cubicBezTo>
                  <a:close/>
                  <a:moveTo>
                    <a:pt x="37" y="126"/>
                  </a:moveTo>
                  <a:cubicBezTo>
                    <a:pt x="38" y="126"/>
                    <a:pt x="37" y="125"/>
                    <a:pt x="36" y="125"/>
                  </a:cubicBezTo>
                  <a:cubicBezTo>
                    <a:pt x="37" y="125"/>
                    <a:pt x="37" y="126"/>
                    <a:pt x="37" y="126"/>
                  </a:cubicBezTo>
                  <a:close/>
                  <a:moveTo>
                    <a:pt x="61" y="126"/>
                  </a:moveTo>
                  <a:cubicBezTo>
                    <a:pt x="61" y="126"/>
                    <a:pt x="62" y="125"/>
                    <a:pt x="61" y="125"/>
                  </a:cubicBezTo>
                  <a:cubicBezTo>
                    <a:pt x="61" y="125"/>
                    <a:pt x="61" y="126"/>
                    <a:pt x="61" y="126"/>
                  </a:cubicBezTo>
                  <a:close/>
                  <a:moveTo>
                    <a:pt x="35" y="127"/>
                  </a:moveTo>
                  <a:cubicBezTo>
                    <a:pt x="35" y="127"/>
                    <a:pt x="35" y="128"/>
                    <a:pt x="36" y="128"/>
                  </a:cubicBezTo>
                  <a:cubicBezTo>
                    <a:pt x="36" y="128"/>
                    <a:pt x="36" y="127"/>
                    <a:pt x="36" y="127"/>
                  </a:cubicBezTo>
                  <a:cubicBezTo>
                    <a:pt x="36" y="127"/>
                    <a:pt x="36" y="126"/>
                    <a:pt x="36" y="125"/>
                  </a:cubicBezTo>
                  <a:cubicBezTo>
                    <a:pt x="35" y="126"/>
                    <a:pt x="35" y="126"/>
                    <a:pt x="35" y="127"/>
                  </a:cubicBezTo>
                  <a:close/>
                  <a:moveTo>
                    <a:pt x="38" y="126"/>
                  </a:moveTo>
                  <a:cubicBezTo>
                    <a:pt x="39" y="126"/>
                    <a:pt x="39" y="126"/>
                    <a:pt x="39" y="126"/>
                  </a:cubicBezTo>
                  <a:cubicBezTo>
                    <a:pt x="39" y="126"/>
                    <a:pt x="39" y="126"/>
                    <a:pt x="38" y="126"/>
                  </a:cubicBezTo>
                  <a:close/>
                  <a:moveTo>
                    <a:pt x="41" y="127"/>
                  </a:moveTo>
                  <a:cubicBezTo>
                    <a:pt x="40" y="126"/>
                    <a:pt x="40" y="126"/>
                    <a:pt x="40" y="126"/>
                  </a:cubicBezTo>
                  <a:cubicBezTo>
                    <a:pt x="40" y="126"/>
                    <a:pt x="40" y="127"/>
                    <a:pt x="41" y="127"/>
                  </a:cubicBezTo>
                  <a:close/>
                  <a:moveTo>
                    <a:pt x="47" y="127"/>
                  </a:moveTo>
                  <a:cubicBezTo>
                    <a:pt x="47" y="127"/>
                    <a:pt x="47" y="126"/>
                    <a:pt x="46" y="126"/>
                  </a:cubicBezTo>
                  <a:cubicBezTo>
                    <a:pt x="46" y="126"/>
                    <a:pt x="46" y="127"/>
                    <a:pt x="47" y="127"/>
                  </a:cubicBezTo>
                  <a:close/>
                  <a:moveTo>
                    <a:pt x="54" y="127"/>
                  </a:moveTo>
                  <a:cubicBezTo>
                    <a:pt x="55" y="127"/>
                    <a:pt x="55" y="126"/>
                    <a:pt x="54" y="126"/>
                  </a:cubicBezTo>
                  <a:cubicBezTo>
                    <a:pt x="54" y="126"/>
                    <a:pt x="54" y="126"/>
                    <a:pt x="54" y="127"/>
                  </a:cubicBezTo>
                  <a:close/>
                  <a:moveTo>
                    <a:pt x="50" y="127"/>
                  </a:moveTo>
                  <a:cubicBezTo>
                    <a:pt x="51" y="127"/>
                    <a:pt x="51" y="126"/>
                    <a:pt x="50" y="126"/>
                  </a:cubicBezTo>
                  <a:cubicBezTo>
                    <a:pt x="50" y="126"/>
                    <a:pt x="50" y="127"/>
                    <a:pt x="50" y="127"/>
                  </a:cubicBezTo>
                  <a:close/>
                  <a:moveTo>
                    <a:pt x="59" y="126"/>
                  </a:moveTo>
                  <a:cubicBezTo>
                    <a:pt x="58" y="126"/>
                    <a:pt x="59" y="126"/>
                    <a:pt x="59" y="126"/>
                  </a:cubicBezTo>
                  <a:cubicBezTo>
                    <a:pt x="58" y="126"/>
                    <a:pt x="58" y="127"/>
                    <a:pt x="59" y="126"/>
                  </a:cubicBezTo>
                  <a:close/>
                  <a:moveTo>
                    <a:pt x="53" y="129"/>
                  </a:moveTo>
                  <a:cubicBezTo>
                    <a:pt x="54" y="128"/>
                    <a:pt x="53" y="127"/>
                    <a:pt x="53" y="126"/>
                  </a:cubicBezTo>
                  <a:cubicBezTo>
                    <a:pt x="52" y="127"/>
                    <a:pt x="53" y="128"/>
                    <a:pt x="53" y="129"/>
                  </a:cubicBezTo>
                  <a:close/>
                  <a:moveTo>
                    <a:pt x="40" y="128"/>
                  </a:moveTo>
                  <a:cubicBezTo>
                    <a:pt x="40" y="127"/>
                    <a:pt x="40" y="127"/>
                    <a:pt x="39" y="126"/>
                  </a:cubicBezTo>
                  <a:cubicBezTo>
                    <a:pt x="39" y="127"/>
                    <a:pt x="39" y="128"/>
                    <a:pt x="40" y="128"/>
                  </a:cubicBezTo>
                  <a:close/>
                  <a:moveTo>
                    <a:pt x="49" y="127"/>
                  </a:moveTo>
                  <a:cubicBezTo>
                    <a:pt x="50" y="127"/>
                    <a:pt x="49" y="128"/>
                    <a:pt x="50" y="128"/>
                  </a:cubicBezTo>
                  <a:cubicBezTo>
                    <a:pt x="50" y="127"/>
                    <a:pt x="50" y="128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49" y="127"/>
                    <a:pt x="49" y="127"/>
                    <a:pt x="49" y="127"/>
                  </a:cubicBezTo>
                  <a:close/>
                  <a:moveTo>
                    <a:pt x="42" y="127"/>
                  </a:moveTo>
                  <a:cubicBezTo>
                    <a:pt x="42" y="127"/>
                    <a:pt x="42" y="128"/>
                    <a:pt x="43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43" y="127"/>
                    <a:pt x="43" y="127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lose/>
                  <a:moveTo>
                    <a:pt x="60" y="128"/>
                  </a:moveTo>
                  <a:cubicBezTo>
                    <a:pt x="60" y="128"/>
                    <a:pt x="60" y="127"/>
                    <a:pt x="60" y="127"/>
                  </a:cubicBezTo>
                  <a:cubicBezTo>
                    <a:pt x="60" y="127"/>
                    <a:pt x="59" y="128"/>
                    <a:pt x="60" y="128"/>
                  </a:cubicBezTo>
                  <a:close/>
                  <a:moveTo>
                    <a:pt x="57" y="128"/>
                  </a:moveTo>
                  <a:cubicBezTo>
                    <a:pt x="57" y="128"/>
                    <a:pt x="57" y="128"/>
                    <a:pt x="57" y="128"/>
                  </a:cubicBezTo>
                  <a:cubicBezTo>
                    <a:pt x="58" y="127"/>
                    <a:pt x="58" y="127"/>
                    <a:pt x="57" y="127"/>
                  </a:cubicBezTo>
                  <a:cubicBezTo>
                    <a:pt x="57" y="127"/>
                    <a:pt x="57" y="127"/>
                    <a:pt x="57" y="128"/>
                  </a:cubicBezTo>
                  <a:close/>
                  <a:moveTo>
                    <a:pt x="62" y="131"/>
                  </a:moveTo>
                  <a:cubicBezTo>
                    <a:pt x="62" y="130"/>
                    <a:pt x="63" y="128"/>
                    <a:pt x="62" y="127"/>
                  </a:cubicBezTo>
                  <a:cubicBezTo>
                    <a:pt x="62" y="129"/>
                    <a:pt x="62" y="130"/>
                    <a:pt x="62" y="131"/>
                  </a:cubicBezTo>
                  <a:close/>
                  <a:moveTo>
                    <a:pt x="33" y="129"/>
                  </a:moveTo>
                  <a:cubicBezTo>
                    <a:pt x="33" y="130"/>
                    <a:pt x="33" y="130"/>
                    <a:pt x="33" y="130"/>
                  </a:cubicBezTo>
                  <a:cubicBezTo>
                    <a:pt x="33" y="131"/>
                    <a:pt x="33" y="131"/>
                    <a:pt x="33" y="130"/>
                  </a:cubicBezTo>
                  <a:cubicBezTo>
                    <a:pt x="33" y="129"/>
                    <a:pt x="33" y="129"/>
                    <a:pt x="33" y="128"/>
                  </a:cubicBezTo>
                  <a:cubicBezTo>
                    <a:pt x="33" y="128"/>
                    <a:pt x="33" y="127"/>
                    <a:pt x="33" y="128"/>
                  </a:cubicBezTo>
                  <a:cubicBezTo>
                    <a:pt x="33" y="128"/>
                    <a:pt x="33" y="129"/>
                    <a:pt x="33" y="129"/>
                  </a:cubicBezTo>
                  <a:close/>
                  <a:moveTo>
                    <a:pt x="55" y="128"/>
                  </a:moveTo>
                  <a:cubicBezTo>
                    <a:pt x="55" y="128"/>
                    <a:pt x="56" y="128"/>
                    <a:pt x="55" y="127"/>
                  </a:cubicBezTo>
                  <a:cubicBezTo>
                    <a:pt x="55" y="128"/>
                    <a:pt x="55" y="128"/>
                    <a:pt x="55" y="128"/>
                  </a:cubicBezTo>
                  <a:close/>
                  <a:moveTo>
                    <a:pt x="38" y="130"/>
                  </a:moveTo>
                  <a:cubicBezTo>
                    <a:pt x="39" y="129"/>
                    <a:pt x="39" y="128"/>
                    <a:pt x="38" y="128"/>
                  </a:cubicBezTo>
                  <a:cubicBezTo>
                    <a:pt x="38" y="128"/>
                    <a:pt x="38" y="129"/>
                    <a:pt x="38" y="130"/>
                  </a:cubicBezTo>
                  <a:close/>
                  <a:moveTo>
                    <a:pt x="45" y="129"/>
                  </a:moveTo>
                  <a:cubicBezTo>
                    <a:pt x="45" y="129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9"/>
                    <a:pt x="45" y="129"/>
                  </a:cubicBezTo>
                  <a:close/>
                  <a:moveTo>
                    <a:pt x="42" y="129"/>
                  </a:moveTo>
                  <a:cubicBezTo>
                    <a:pt x="42" y="129"/>
                    <a:pt x="42" y="129"/>
                    <a:pt x="41" y="128"/>
                  </a:cubicBezTo>
                  <a:cubicBezTo>
                    <a:pt x="41" y="129"/>
                    <a:pt x="42" y="129"/>
                    <a:pt x="42" y="129"/>
                  </a:cubicBezTo>
                  <a:close/>
                  <a:moveTo>
                    <a:pt x="47" y="129"/>
                  </a:moveTo>
                  <a:cubicBezTo>
                    <a:pt x="48" y="129"/>
                    <a:pt x="47" y="129"/>
                    <a:pt x="48" y="130"/>
                  </a:cubicBezTo>
                  <a:cubicBezTo>
                    <a:pt x="48" y="130"/>
                    <a:pt x="48" y="130"/>
                    <a:pt x="48" y="130"/>
                  </a:cubicBezTo>
                  <a:cubicBezTo>
                    <a:pt x="49" y="130"/>
                    <a:pt x="49" y="129"/>
                    <a:pt x="48" y="128"/>
                  </a:cubicBezTo>
                  <a:cubicBezTo>
                    <a:pt x="48" y="129"/>
                    <a:pt x="48" y="128"/>
                    <a:pt x="47" y="129"/>
                  </a:cubicBezTo>
                  <a:close/>
                  <a:moveTo>
                    <a:pt x="50" y="129"/>
                  </a:moveTo>
                  <a:cubicBezTo>
                    <a:pt x="50" y="129"/>
                    <a:pt x="50" y="129"/>
                    <a:pt x="50" y="130"/>
                  </a:cubicBezTo>
                  <a:cubicBezTo>
                    <a:pt x="50" y="130"/>
                    <a:pt x="51" y="130"/>
                    <a:pt x="51" y="129"/>
                  </a:cubicBezTo>
                  <a:cubicBezTo>
                    <a:pt x="50" y="129"/>
                    <a:pt x="51" y="129"/>
                    <a:pt x="51" y="129"/>
                  </a:cubicBezTo>
                  <a:cubicBezTo>
                    <a:pt x="51" y="129"/>
                    <a:pt x="51" y="128"/>
                    <a:pt x="50" y="128"/>
                  </a:cubicBezTo>
                  <a:cubicBezTo>
                    <a:pt x="50" y="129"/>
                    <a:pt x="50" y="129"/>
                    <a:pt x="50" y="129"/>
                  </a:cubicBezTo>
                  <a:close/>
                  <a:moveTo>
                    <a:pt x="52" y="129"/>
                  </a:moveTo>
                  <a:cubicBezTo>
                    <a:pt x="52" y="129"/>
                    <a:pt x="52" y="128"/>
                    <a:pt x="52" y="128"/>
                  </a:cubicBezTo>
                  <a:cubicBezTo>
                    <a:pt x="51" y="128"/>
                    <a:pt x="51" y="129"/>
                    <a:pt x="52" y="129"/>
                  </a:cubicBezTo>
                  <a:close/>
                  <a:moveTo>
                    <a:pt x="41" y="128"/>
                  </a:moveTo>
                  <a:cubicBezTo>
                    <a:pt x="41" y="128"/>
                    <a:pt x="40" y="128"/>
                    <a:pt x="40" y="128"/>
                  </a:cubicBezTo>
                  <a:cubicBezTo>
                    <a:pt x="40" y="129"/>
                    <a:pt x="41" y="129"/>
                    <a:pt x="41" y="128"/>
                  </a:cubicBezTo>
                  <a:close/>
                  <a:moveTo>
                    <a:pt x="58" y="129"/>
                  </a:moveTo>
                  <a:cubicBezTo>
                    <a:pt x="58" y="129"/>
                    <a:pt x="58" y="129"/>
                    <a:pt x="58" y="129"/>
                  </a:cubicBezTo>
                  <a:cubicBezTo>
                    <a:pt x="58" y="129"/>
                    <a:pt x="58" y="128"/>
                    <a:pt x="58" y="128"/>
                  </a:cubicBezTo>
                  <a:cubicBezTo>
                    <a:pt x="58" y="129"/>
                    <a:pt x="58" y="129"/>
                    <a:pt x="58" y="129"/>
                  </a:cubicBezTo>
                  <a:close/>
                  <a:moveTo>
                    <a:pt x="45" y="131"/>
                  </a:moveTo>
                  <a:cubicBezTo>
                    <a:pt x="45" y="130"/>
                    <a:pt x="44" y="129"/>
                    <a:pt x="44" y="129"/>
                  </a:cubicBezTo>
                  <a:cubicBezTo>
                    <a:pt x="43" y="130"/>
                    <a:pt x="44" y="131"/>
                    <a:pt x="45" y="131"/>
                  </a:cubicBezTo>
                  <a:close/>
                  <a:moveTo>
                    <a:pt x="37" y="131"/>
                  </a:moveTo>
                  <a:cubicBezTo>
                    <a:pt x="38" y="131"/>
                    <a:pt x="38" y="129"/>
                    <a:pt x="37" y="129"/>
                  </a:cubicBezTo>
                  <a:cubicBezTo>
                    <a:pt x="36" y="130"/>
                    <a:pt x="37" y="130"/>
                    <a:pt x="37" y="131"/>
                  </a:cubicBezTo>
                  <a:close/>
                  <a:moveTo>
                    <a:pt x="41" y="130"/>
                  </a:moveTo>
                  <a:cubicBezTo>
                    <a:pt x="41" y="130"/>
                    <a:pt x="41" y="129"/>
                    <a:pt x="41" y="129"/>
                  </a:cubicBezTo>
                  <a:cubicBezTo>
                    <a:pt x="41" y="130"/>
                    <a:pt x="41" y="130"/>
                    <a:pt x="41" y="130"/>
                  </a:cubicBezTo>
                  <a:close/>
                  <a:moveTo>
                    <a:pt x="39" y="131"/>
                  </a:moveTo>
                  <a:cubicBezTo>
                    <a:pt x="39" y="130"/>
                    <a:pt x="40" y="130"/>
                    <a:pt x="40" y="129"/>
                  </a:cubicBezTo>
                  <a:cubicBezTo>
                    <a:pt x="39" y="130"/>
                    <a:pt x="38" y="131"/>
                    <a:pt x="39" y="131"/>
                  </a:cubicBezTo>
                  <a:close/>
                  <a:moveTo>
                    <a:pt x="55" y="131"/>
                  </a:moveTo>
                  <a:cubicBezTo>
                    <a:pt x="55" y="131"/>
                    <a:pt x="55" y="131"/>
                    <a:pt x="55" y="130"/>
                  </a:cubicBezTo>
                  <a:cubicBezTo>
                    <a:pt x="55" y="130"/>
                    <a:pt x="55" y="130"/>
                    <a:pt x="55" y="130"/>
                  </a:cubicBezTo>
                  <a:cubicBezTo>
                    <a:pt x="54" y="130"/>
                    <a:pt x="54" y="131"/>
                    <a:pt x="55" y="131"/>
                  </a:cubicBezTo>
                  <a:close/>
                  <a:moveTo>
                    <a:pt x="56" y="131"/>
                  </a:moveTo>
                  <a:cubicBezTo>
                    <a:pt x="56" y="131"/>
                    <a:pt x="56" y="131"/>
                    <a:pt x="57" y="131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0"/>
                    <a:pt x="56" y="130"/>
                    <a:pt x="56" y="131"/>
                  </a:cubicBezTo>
                  <a:close/>
                  <a:moveTo>
                    <a:pt x="50" y="133"/>
                  </a:moveTo>
                  <a:cubicBezTo>
                    <a:pt x="51" y="132"/>
                    <a:pt x="50" y="130"/>
                    <a:pt x="49" y="130"/>
                  </a:cubicBezTo>
                  <a:cubicBezTo>
                    <a:pt x="49" y="131"/>
                    <a:pt x="49" y="131"/>
                    <a:pt x="49" y="132"/>
                  </a:cubicBezTo>
                  <a:cubicBezTo>
                    <a:pt x="49" y="132"/>
                    <a:pt x="49" y="131"/>
                    <a:pt x="49" y="132"/>
                  </a:cubicBezTo>
                  <a:cubicBezTo>
                    <a:pt x="49" y="132"/>
                    <a:pt x="49" y="132"/>
                    <a:pt x="50" y="133"/>
                  </a:cubicBezTo>
                  <a:close/>
                  <a:moveTo>
                    <a:pt x="40" y="133"/>
                  </a:moveTo>
                  <a:cubicBezTo>
                    <a:pt x="40" y="132"/>
                    <a:pt x="40" y="132"/>
                    <a:pt x="41" y="131"/>
                  </a:cubicBezTo>
                  <a:cubicBezTo>
                    <a:pt x="40" y="131"/>
                    <a:pt x="40" y="130"/>
                    <a:pt x="40" y="130"/>
                  </a:cubicBezTo>
                  <a:cubicBezTo>
                    <a:pt x="39" y="131"/>
                    <a:pt x="39" y="132"/>
                    <a:pt x="40" y="133"/>
                  </a:cubicBezTo>
                  <a:close/>
                  <a:moveTo>
                    <a:pt x="43" y="132"/>
                  </a:moveTo>
                  <a:cubicBezTo>
                    <a:pt x="44" y="132"/>
                    <a:pt x="43" y="131"/>
                    <a:pt x="43" y="131"/>
                  </a:cubicBezTo>
                  <a:cubicBezTo>
                    <a:pt x="43" y="131"/>
                    <a:pt x="43" y="132"/>
                    <a:pt x="43" y="132"/>
                  </a:cubicBezTo>
                  <a:close/>
                  <a:moveTo>
                    <a:pt x="60" y="131"/>
                  </a:moveTo>
                  <a:cubicBezTo>
                    <a:pt x="60" y="131"/>
                    <a:pt x="60" y="131"/>
                    <a:pt x="59" y="131"/>
                  </a:cubicBezTo>
                  <a:cubicBezTo>
                    <a:pt x="59" y="131"/>
                    <a:pt x="60" y="131"/>
                    <a:pt x="60" y="131"/>
                  </a:cubicBezTo>
                  <a:close/>
                  <a:moveTo>
                    <a:pt x="36" y="133"/>
                  </a:moveTo>
                  <a:cubicBezTo>
                    <a:pt x="37" y="133"/>
                    <a:pt x="36" y="131"/>
                    <a:pt x="36" y="131"/>
                  </a:cubicBezTo>
                  <a:cubicBezTo>
                    <a:pt x="35" y="132"/>
                    <a:pt x="35" y="132"/>
                    <a:pt x="36" y="133"/>
                  </a:cubicBezTo>
                  <a:close/>
                  <a:moveTo>
                    <a:pt x="38" y="132"/>
                  </a:moveTo>
                  <a:cubicBezTo>
                    <a:pt x="38" y="132"/>
                    <a:pt x="38" y="132"/>
                    <a:pt x="38" y="132"/>
                  </a:cubicBezTo>
                  <a:cubicBezTo>
                    <a:pt x="38" y="132"/>
                    <a:pt x="39" y="131"/>
                    <a:pt x="38" y="131"/>
                  </a:cubicBezTo>
                  <a:cubicBezTo>
                    <a:pt x="38" y="132"/>
                    <a:pt x="38" y="132"/>
                    <a:pt x="38" y="132"/>
                  </a:cubicBezTo>
                  <a:close/>
                  <a:moveTo>
                    <a:pt x="55" y="132"/>
                  </a:moveTo>
                  <a:cubicBezTo>
                    <a:pt x="55" y="132"/>
                    <a:pt x="56" y="132"/>
                    <a:pt x="55" y="132"/>
                  </a:cubicBezTo>
                  <a:cubicBezTo>
                    <a:pt x="55" y="132"/>
                    <a:pt x="55" y="131"/>
                    <a:pt x="55" y="131"/>
                  </a:cubicBezTo>
                  <a:cubicBezTo>
                    <a:pt x="55" y="132"/>
                    <a:pt x="55" y="132"/>
                    <a:pt x="55" y="132"/>
                  </a:cubicBezTo>
                  <a:close/>
                  <a:moveTo>
                    <a:pt x="59" y="134"/>
                  </a:moveTo>
                  <a:cubicBezTo>
                    <a:pt x="58" y="134"/>
                    <a:pt x="59" y="132"/>
                    <a:pt x="58" y="131"/>
                  </a:cubicBezTo>
                  <a:cubicBezTo>
                    <a:pt x="58" y="133"/>
                    <a:pt x="58" y="134"/>
                    <a:pt x="59" y="134"/>
                  </a:cubicBezTo>
                  <a:close/>
                  <a:moveTo>
                    <a:pt x="48" y="133"/>
                  </a:moveTo>
                  <a:cubicBezTo>
                    <a:pt x="48" y="133"/>
                    <a:pt x="48" y="132"/>
                    <a:pt x="48" y="132"/>
                  </a:cubicBezTo>
                  <a:cubicBezTo>
                    <a:pt x="47" y="132"/>
                    <a:pt x="48" y="133"/>
                    <a:pt x="48" y="133"/>
                  </a:cubicBezTo>
                  <a:close/>
                  <a:moveTo>
                    <a:pt x="53" y="133"/>
                  </a:moveTo>
                  <a:cubicBezTo>
                    <a:pt x="53" y="133"/>
                    <a:pt x="53" y="132"/>
                    <a:pt x="53" y="132"/>
                  </a:cubicBezTo>
                  <a:cubicBezTo>
                    <a:pt x="53" y="132"/>
                    <a:pt x="53" y="133"/>
                    <a:pt x="53" y="133"/>
                  </a:cubicBezTo>
                  <a:close/>
                  <a:moveTo>
                    <a:pt x="39" y="134"/>
                  </a:moveTo>
                  <a:cubicBezTo>
                    <a:pt x="39" y="133"/>
                    <a:pt x="39" y="133"/>
                    <a:pt x="38" y="132"/>
                  </a:cubicBezTo>
                  <a:cubicBezTo>
                    <a:pt x="38" y="133"/>
                    <a:pt x="38" y="133"/>
                    <a:pt x="39" y="134"/>
                  </a:cubicBezTo>
                  <a:close/>
                  <a:moveTo>
                    <a:pt x="62" y="133"/>
                  </a:moveTo>
                  <a:cubicBezTo>
                    <a:pt x="62" y="133"/>
                    <a:pt x="63" y="133"/>
                    <a:pt x="62" y="132"/>
                  </a:cubicBezTo>
                  <a:cubicBezTo>
                    <a:pt x="62" y="133"/>
                    <a:pt x="62" y="133"/>
                    <a:pt x="62" y="133"/>
                  </a:cubicBezTo>
                  <a:close/>
                  <a:moveTo>
                    <a:pt x="40" y="134"/>
                  </a:moveTo>
                  <a:cubicBezTo>
                    <a:pt x="40" y="134"/>
                    <a:pt x="40" y="135"/>
                    <a:pt x="41" y="135"/>
                  </a:cubicBezTo>
                  <a:cubicBezTo>
                    <a:pt x="41" y="135"/>
                    <a:pt x="42" y="134"/>
                    <a:pt x="42" y="134"/>
                  </a:cubicBezTo>
                  <a:cubicBezTo>
                    <a:pt x="42" y="132"/>
                    <a:pt x="40" y="133"/>
                    <a:pt x="40" y="134"/>
                  </a:cubicBezTo>
                  <a:close/>
                  <a:moveTo>
                    <a:pt x="36" y="134"/>
                  </a:moveTo>
                  <a:cubicBezTo>
                    <a:pt x="37" y="134"/>
                    <a:pt x="37" y="133"/>
                    <a:pt x="37" y="133"/>
                  </a:cubicBezTo>
                  <a:cubicBezTo>
                    <a:pt x="37" y="133"/>
                    <a:pt x="37" y="133"/>
                    <a:pt x="36" y="134"/>
                  </a:cubicBezTo>
                  <a:close/>
                  <a:moveTo>
                    <a:pt x="57" y="136"/>
                  </a:moveTo>
                  <a:cubicBezTo>
                    <a:pt x="57" y="135"/>
                    <a:pt x="57" y="135"/>
                    <a:pt x="58" y="135"/>
                  </a:cubicBezTo>
                  <a:cubicBezTo>
                    <a:pt x="57" y="134"/>
                    <a:pt x="57" y="134"/>
                    <a:pt x="56" y="133"/>
                  </a:cubicBezTo>
                  <a:cubicBezTo>
                    <a:pt x="56" y="134"/>
                    <a:pt x="56" y="135"/>
                    <a:pt x="57" y="136"/>
                  </a:cubicBezTo>
                  <a:close/>
                  <a:moveTo>
                    <a:pt x="45" y="134"/>
                  </a:moveTo>
                  <a:cubicBezTo>
                    <a:pt x="45" y="134"/>
                    <a:pt x="45" y="133"/>
                    <a:pt x="45" y="133"/>
                  </a:cubicBezTo>
                  <a:cubicBezTo>
                    <a:pt x="44" y="133"/>
                    <a:pt x="44" y="134"/>
                    <a:pt x="45" y="134"/>
                  </a:cubicBezTo>
                  <a:close/>
                  <a:moveTo>
                    <a:pt x="51" y="135"/>
                  </a:moveTo>
                  <a:cubicBezTo>
                    <a:pt x="51" y="135"/>
                    <a:pt x="52" y="134"/>
                    <a:pt x="52" y="134"/>
                  </a:cubicBezTo>
                  <a:cubicBezTo>
                    <a:pt x="52" y="134"/>
                    <a:pt x="52" y="133"/>
                    <a:pt x="51" y="133"/>
                  </a:cubicBezTo>
                  <a:cubicBezTo>
                    <a:pt x="51" y="134"/>
                    <a:pt x="51" y="135"/>
                    <a:pt x="51" y="135"/>
                  </a:cubicBezTo>
                  <a:close/>
                  <a:moveTo>
                    <a:pt x="48" y="135"/>
                  </a:move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8" y="135"/>
                  </a:cubicBezTo>
                  <a:close/>
                  <a:moveTo>
                    <a:pt x="37" y="134"/>
                  </a:moveTo>
                  <a:cubicBezTo>
                    <a:pt x="37" y="134"/>
                    <a:pt x="37" y="135"/>
                    <a:pt x="37" y="135"/>
                  </a:cubicBezTo>
                  <a:cubicBezTo>
                    <a:pt x="38" y="135"/>
                    <a:pt x="38" y="134"/>
                    <a:pt x="37" y="134"/>
                  </a:cubicBezTo>
                  <a:cubicBezTo>
                    <a:pt x="37" y="134"/>
                    <a:pt x="37" y="134"/>
                    <a:pt x="37" y="134"/>
                  </a:cubicBezTo>
                  <a:close/>
                  <a:moveTo>
                    <a:pt x="40" y="136"/>
                  </a:moveTo>
                  <a:cubicBezTo>
                    <a:pt x="40" y="135"/>
                    <a:pt x="40" y="135"/>
                    <a:pt x="39" y="135"/>
                  </a:cubicBezTo>
                  <a:cubicBezTo>
                    <a:pt x="39" y="135"/>
                    <a:pt x="40" y="136"/>
                    <a:pt x="40" y="136"/>
                  </a:cubicBezTo>
                  <a:close/>
                  <a:moveTo>
                    <a:pt x="54" y="136"/>
                  </a:moveTo>
                  <a:cubicBezTo>
                    <a:pt x="54" y="136"/>
                    <a:pt x="55" y="137"/>
                    <a:pt x="55" y="137"/>
                  </a:cubicBezTo>
                  <a:cubicBezTo>
                    <a:pt x="55" y="137"/>
                    <a:pt x="55" y="136"/>
                    <a:pt x="54" y="136"/>
                  </a:cubicBezTo>
                  <a:close/>
                  <a:moveTo>
                    <a:pt x="55" y="137"/>
                  </a:moveTo>
                  <a:cubicBezTo>
                    <a:pt x="56" y="136"/>
                    <a:pt x="55" y="134"/>
                    <a:pt x="54" y="136"/>
                  </a:cubicBezTo>
                  <a:cubicBezTo>
                    <a:pt x="55" y="136"/>
                    <a:pt x="55" y="137"/>
                    <a:pt x="55" y="137"/>
                  </a:cubicBezTo>
                  <a:close/>
                  <a:moveTo>
                    <a:pt x="42" y="137"/>
                  </a:moveTo>
                  <a:cubicBezTo>
                    <a:pt x="43" y="137"/>
                    <a:pt x="43" y="136"/>
                    <a:pt x="43" y="135"/>
                  </a:cubicBezTo>
                  <a:cubicBezTo>
                    <a:pt x="43" y="136"/>
                    <a:pt x="42" y="136"/>
                    <a:pt x="42" y="137"/>
                  </a:cubicBezTo>
                  <a:close/>
                  <a:moveTo>
                    <a:pt x="50" y="136"/>
                  </a:moveTo>
                  <a:cubicBezTo>
                    <a:pt x="50" y="136"/>
                    <a:pt x="50" y="136"/>
                    <a:pt x="50" y="135"/>
                  </a:cubicBezTo>
                  <a:cubicBezTo>
                    <a:pt x="50" y="135"/>
                    <a:pt x="50" y="135"/>
                    <a:pt x="49" y="135"/>
                  </a:cubicBezTo>
                  <a:cubicBezTo>
                    <a:pt x="49" y="136"/>
                    <a:pt x="50" y="136"/>
                    <a:pt x="50" y="136"/>
                  </a:cubicBezTo>
                  <a:close/>
                  <a:moveTo>
                    <a:pt x="39" y="138"/>
                  </a:moveTo>
                  <a:cubicBezTo>
                    <a:pt x="39" y="137"/>
                    <a:pt x="39" y="136"/>
                    <a:pt x="38" y="136"/>
                  </a:cubicBezTo>
                  <a:cubicBezTo>
                    <a:pt x="38" y="136"/>
                    <a:pt x="39" y="137"/>
                    <a:pt x="39" y="138"/>
                  </a:cubicBezTo>
                  <a:close/>
                  <a:moveTo>
                    <a:pt x="35" y="137"/>
                  </a:moveTo>
                  <a:cubicBezTo>
                    <a:pt x="35" y="138"/>
                    <a:pt x="36" y="137"/>
                    <a:pt x="36" y="137"/>
                  </a:cubicBezTo>
                  <a:cubicBezTo>
                    <a:pt x="36" y="137"/>
                    <a:pt x="36" y="136"/>
                    <a:pt x="35" y="136"/>
                  </a:cubicBezTo>
                  <a:cubicBezTo>
                    <a:pt x="35" y="136"/>
                    <a:pt x="35" y="137"/>
                    <a:pt x="35" y="137"/>
                  </a:cubicBezTo>
                  <a:close/>
                  <a:moveTo>
                    <a:pt x="62" y="138"/>
                  </a:moveTo>
                  <a:cubicBezTo>
                    <a:pt x="62" y="137"/>
                    <a:pt x="63" y="136"/>
                    <a:pt x="62" y="136"/>
                  </a:cubicBezTo>
                  <a:cubicBezTo>
                    <a:pt x="62" y="137"/>
                    <a:pt x="62" y="137"/>
                    <a:pt x="62" y="138"/>
                  </a:cubicBezTo>
                  <a:close/>
                  <a:moveTo>
                    <a:pt x="54" y="138"/>
                  </a:moveTo>
                  <a:cubicBezTo>
                    <a:pt x="54" y="138"/>
                    <a:pt x="54" y="137"/>
                    <a:pt x="53" y="137"/>
                  </a:cubicBezTo>
                  <a:cubicBezTo>
                    <a:pt x="53" y="137"/>
                    <a:pt x="53" y="138"/>
                    <a:pt x="54" y="138"/>
                  </a:cubicBezTo>
                  <a:close/>
                  <a:moveTo>
                    <a:pt x="42" y="140"/>
                  </a:moveTo>
                  <a:cubicBezTo>
                    <a:pt x="42" y="141"/>
                    <a:pt x="42" y="141"/>
                    <a:pt x="43" y="141"/>
                  </a:cubicBezTo>
                  <a:cubicBezTo>
                    <a:pt x="43" y="140"/>
                    <a:pt x="45" y="139"/>
                    <a:pt x="45" y="138"/>
                  </a:cubicBezTo>
                  <a:cubicBezTo>
                    <a:pt x="45" y="138"/>
                    <a:pt x="45" y="137"/>
                    <a:pt x="44" y="137"/>
                  </a:cubicBezTo>
                  <a:cubicBezTo>
                    <a:pt x="44" y="138"/>
                    <a:pt x="43" y="139"/>
                    <a:pt x="42" y="140"/>
                  </a:cubicBezTo>
                  <a:close/>
                  <a:moveTo>
                    <a:pt x="47" y="139"/>
                  </a:moveTo>
                  <a:cubicBezTo>
                    <a:pt x="48" y="139"/>
                    <a:pt x="48" y="138"/>
                    <a:pt x="48" y="138"/>
                  </a:cubicBezTo>
                  <a:cubicBezTo>
                    <a:pt x="47" y="138"/>
                    <a:pt x="47" y="139"/>
                    <a:pt x="47" y="139"/>
                  </a:cubicBezTo>
                  <a:close/>
                  <a:moveTo>
                    <a:pt x="35" y="142"/>
                  </a:moveTo>
                  <a:cubicBezTo>
                    <a:pt x="37" y="141"/>
                    <a:pt x="37" y="140"/>
                    <a:pt x="37" y="139"/>
                  </a:cubicBezTo>
                  <a:cubicBezTo>
                    <a:pt x="37" y="139"/>
                    <a:pt x="37" y="138"/>
                    <a:pt x="37" y="138"/>
                  </a:cubicBezTo>
                  <a:cubicBezTo>
                    <a:pt x="36" y="139"/>
                    <a:pt x="35" y="140"/>
                    <a:pt x="35" y="142"/>
                  </a:cubicBezTo>
                  <a:close/>
                  <a:moveTo>
                    <a:pt x="56" y="139"/>
                  </a:moveTo>
                  <a:cubicBezTo>
                    <a:pt x="57" y="139"/>
                    <a:pt x="57" y="139"/>
                    <a:pt x="57" y="138"/>
                  </a:cubicBezTo>
                  <a:cubicBezTo>
                    <a:pt x="57" y="138"/>
                    <a:pt x="56" y="139"/>
                    <a:pt x="56" y="139"/>
                  </a:cubicBezTo>
                  <a:close/>
                  <a:moveTo>
                    <a:pt x="52" y="140"/>
                  </a:moveTo>
                  <a:cubicBezTo>
                    <a:pt x="52" y="139"/>
                    <a:pt x="52" y="139"/>
                    <a:pt x="51" y="139"/>
                  </a:cubicBezTo>
                  <a:cubicBezTo>
                    <a:pt x="52" y="139"/>
                    <a:pt x="52" y="140"/>
                    <a:pt x="52" y="140"/>
                  </a:cubicBezTo>
                  <a:close/>
                  <a:moveTo>
                    <a:pt x="54" y="139"/>
                  </a:moveTo>
                  <a:cubicBezTo>
                    <a:pt x="54" y="139"/>
                    <a:pt x="55" y="139"/>
                    <a:pt x="55" y="139"/>
                  </a:cubicBezTo>
                  <a:cubicBezTo>
                    <a:pt x="54" y="139"/>
                    <a:pt x="54" y="139"/>
                    <a:pt x="54" y="139"/>
                  </a:cubicBezTo>
                  <a:cubicBezTo>
                    <a:pt x="54" y="139"/>
                    <a:pt x="54" y="139"/>
                    <a:pt x="54" y="139"/>
                  </a:cubicBezTo>
                  <a:close/>
                  <a:moveTo>
                    <a:pt x="6" y="140"/>
                  </a:moveTo>
                  <a:cubicBezTo>
                    <a:pt x="6" y="140"/>
                    <a:pt x="6" y="139"/>
                    <a:pt x="5" y="140"/>
                  </a:cubicBezTo>
                  <a:cubicBezTo>
                    <a:pt x="5" y="140"/>
                    <a:pt x="6" y="141"/>
                    <a:pt x="5" y="142"/>
                  </a:cubicBezTo>
                  <a:cubicBezTo>
                    <a:pt x="5" y="142"/>
                    <a:pt x="6" y="142"/>
                    <a:pt x="6" y="142"/>
                  </a:cubicBezTo>
                  <a:cubicBezTo>
                    <a:pt x="6" y="141"/>
                    <a:pt x="7" y="140"/>
                    <a:pt x="6" y="139"/>
                  </a:cubicBezTo>
                  <a:cubicBezTo>
                    <a:pt x="6" y="139"/>
                    <a:pt x="6" y="140"/>
                    <a:pt x="6" y="140"/>
                  </a:cubicBezTo>
                  <a:close/>
                  <a:moveTo>
                    <a:pt x="57" y="140"/>
                  </a:moveTo>
                  <a:cubicBezTo>
                    <a:pt x="57" y="140"/>
                    <a:pt x="58" y="140"/>
                    <a:pt x="58" y="139"/>
                  </a:cubicBezTo>
                  <a:cubicBezTo>
                    <a:pt x="58" y="139"/>
                    <a:pt x="58" y="139"/>
                    <a:pt x="57" y="139"/>
                  </a:cubicBezTo>
                  <a:cubicBezTo>
                    <a:pt x="57" y="140"/>
                    <a:pt x="57" y="140"/>
                    <a:pt x="57" y="140"/>
                  </a:cubicBezTo>
                  <a:close/>
                  <a:moveTo>
                    <a:pt x="52" y="141"/>
                  </a:moveTo>
                  <a:cubicBezTo>
                    <a:pt x="53" y="141"/>
                    <a:pt x="53" y="141"/>
                    <a:pt x="53" y="141"/>
                  </a:cubicBezTo>
                  <a:cubicBezTo>
                    <a:pt x="53" y="140"/>
                    <a:pt x="54" y="140"/>
                    <a:pt x="54" y="140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3" y="140"/>
                    <a:pt x="53" y="140"/>
                    <a:pt x="52" y="141"/>
                  </a:cubicBezTo>
                  <a:close/>
                  <a:moveTo>
                    <a:pt x="46" y="142"/>
                  </a:moveTo>
                  <a:cubicBezTo>
                    <a:pt x="46" y="142"/>
                    <a:pt x="47" y="141"/>
                    <a:pt x="46" y="140"/>
                  </a:cubicBezTo>
                  <a:cubicBezTo>
                    <a:pt x="46" y="141"/>
                    <a:pt x="45" y="142"/>
                    <a:pt x="46" y="142"/>
                  </a:cubicBezTo>
                  <a:close/>
                  <a:moveTo>
                    <a:pt x="57" y="141"/>
                  </a:moveTo>
                  <a:cubicBezTo>
                    <a:pt x="58" y="142"/>
                    <a:pt x="58" y="142"/>
                    <a:pt x="58" y="142"/>
                  </a:cubicBezTo>
                  <a:cubicBezTo>
                    <a:pt x="59" y="142"/>
                    <a:pt x="59" y="140"/>
                    <a:pt x="58" y="140"/>
                  </a:cubicBezTo>
                  <a:cubicBezTo>
                    <a:pt x="58" y="141"/>
                    <a:pt x="58" y="141"/>
                    <a:pt x="57" y="141"/>
                  </a:cubicBezTo>
                  <a:close/>
                  <a:moveTo>
                    <a:pt x="48" y="141"/>
                  </a:moveTo>
                  <a:cubicBezTo>
                    <a:pt x="48" y="141"/>
                    <a:pt x="49" y="141"/>
                    <a:pt x="49" y="14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1"/>
                    <a:pt x="48" y="141"/>
                    <a:pt x="48" y="141"/>
                  </a:cubicBezTo>
                  <a:close/>
                  <a:moveTo>
                    <a:pt x="49" y="142"/>
                  </a:moveTo>
                  <a:cubicBezTo>
                    <a:pt x="49" y="142"/>
                    <a:pt x="50" y="141"/>
                    <a:pt x="50" y="141"/>
                  </a:cubicBezTo>
                  <a:cubicBezTo>
                    <a:pt x="50" y="141"/>
                    <a:pt x="49" y="141"/>
                    <a:pt x="49" y="142"/>
                  </a:cubicBezTo>
                  <a:close/>
                  <a:moveTo>
                    <a:pt x="36" y="143"/>
                  </a:moveTo>
                  <a:cubicBezTo>
                    <a:pt x="36" y="144"/>
                    <a:pt x="36" y="144"/>
                    <a:pt x="37" y="144"/>
                  </a:cubicBezTo>
                  <a:cubicBezTo>
                    <a:pt x="37" y="144"/>
                    <a:pt x="38" y="143"/>
                    <a:pt x="39" y="142"/>
                  </a:cubicBezTo>
                  <a:cubicBezTo>
                    <a:pt x="38" y="142"/>
                    <a:pt x="39" y="141"/>
                    <a:pt x="38" y="141"/>
                  </a:cubicBezTo>
                  <a:cubicBezTo>
                    <a:pt x="38" y="142"/>
                    <a:pt x="37" y="143"/>
                    <a:pt x="36" y="143"/>
                  </a:cubicBezTo>
                  <a:close/>
                  <a:moveTo>
                    <a:pt x="54" y="142"/>
                  </a:moveTo>
                  <a:cubicBezTo>
                    <a:pt x="54" y="142"/>
                    <a:pt x="54" y="142"/>
                    <a:pt x="54" y="141"/>
                  </a:cubicBezTo>
                  <a:cubicBezTo>
                    <a:pt x="54" y="141"/>
                    <a:pt x="53" y="142"/>
                    <a:pt x="54" y="142"/>
                  </a:cubicBezTo>
                  <a:close/>
                  <a:moveTo>
                    <a:pt x="43" y="143"/>
                  </a:moveTo>
                  <a:cubicBezTo>
                    <a:pt x="43" y="143"/>
                    <a:pt x="44" y="142"/>
                    <a:pt x="44" y="142"/>
                  </a:cubicBezTo>
                  <a:cubicBezTo>
                    <a:pt x="43" y="142"/>
                    <a:pt x="43" y="143"/>
                    <a:pt x="43" y="143"/>
                  </a:cubicBezTo>
                  <a:close/>
                  <a:moveTo>
                    <a:pt x="49" y="143"/>
                  </a:moveTo>
                  <a:cubicBezTo>
                    <a:pt x="50" y="145"/>
                    <a:pt x="50" y="146"/>
                    <a:pt x="51" y="148"/>
                  </a:cubicBezTo>
                  <a:cubicBezTo>
                    <a:pt x="52" y="147"/>
                    <a:pt x="51" y="146"/>
                    <a:pt x="51" y="145"/>
                  </a:cubicBezTo>
                  <a:cubicBezTo>
                    <a:pt x="51" y="145"/>
                    <a:pt x="51" y="145"/>
                    <a:pt x="50" y="145"/>
                  </a:cubicBezTo>
                  <a:cubicBezTo>
                    <a:pt x="50" y="144"/>
                    <a:pt x="51" y="144"/>
                    <a:pt x="51" y="143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51" y="141"/>
                    <a:pt x="49" y="143"/>
                    <a:pt x="49" y="143"/>
                  </a:cubicBezTo>
                  <a:close/>
                  <a:moveTo>
                    <a:pt x="40" y="142"/>
                  </a:moveTo>
                  <a:cubicBezTo>
                    <a:pt x="41" y="143"/>
                    <a:pt x="41" y="143"/>
                    <a:pt x="41" y="143"/>
                  </a:cubicBezTo>
                  <a:cubicBezTo>
                    <a:pt x="41" y="142"/>
                    <a:pt x="41" y="142"/>
                    <a:pt x="40" y="142"/>
                  </a:cubicBezTo>
                  <a:close/>
                  <a:moveTo>
                    <a:pt x="54" y="143"/>
                  </a:moveTo>
                  <a:cubicBezTo>
                    <a:pt x="55" y="143"/>
                    <a:pt x="55" y="142"/>
                    <a:pt x="55" y="142"/>
                  </a:cubicBezTo>
                  <a:cubicBezTo>
                    <a:pt x="54" y="142"/>
                    <a:pt x="55" y="143"/>
                    <a:pt x="54" y="143"/>
                  </a:cubicBezTo>
                  <a:cubicBezTo>
                    <a:pt x="54" y="143"/>
                    <a:pt x="54" y="142"/>
                    <a:pt x="54" y="142"/>
                  </a:cubicBezTo>
                  <a:cubicBezTo>
                    <a:pt x="54" y="142"/>
                    <a:pt x="54" y="143"/>
                    <a:pt x="54" y="143"/>
                  </a:cubicBezTo>
                  <a:close/>
                  <a:moveTo>
                    <a:pt x="57" y="144"/>
                  </a:moveTo>
                  <a:cubicBezTo>
                    <a:pt x="57" y="143"/>
                    <a:pt x="57" y="143"/>
                    <a:pt x="57" y="143"/>
                  </a:cubicBezTo>
                  <a:cubicBezTo>
                    <a:pt x="57" y="143"/>
                    <a:pt x="57" y="142"/>
                    <a:pt x="57" y="142"/>
                  </a:cubicBezTo>
                  <a:cubicBezTo>
                    <a:pt x="56" y="143"/>
                    <a:pt x="57" y="143"/>
                    <a:pt x="57" y="144"/>
                  </a:cubicBezTo>
                  <a:close/>
                  <a:moveTo>
                    <a:pt x="62" y="144"/>
                  </a:moveTo>
                  <a:cubicBezTo>
                    <a:pt x="62" y="143"/>
                    <a:pt x="62" y="143"/>
                    <a:pt x="61" y="142"/>
                  </a:cubicBezTo>
                  <a:cubicBezTo>
                    <a:pt x="62" y="143"/>
                    <a:pt x="61" y="144"/>
                    <a:pt x="62" y="144"/>
                  </a:cubicBezTo>
                  <a:close/>
                  <a:moveTo>
                    <a:pt x="42" y="144"/>
                  </a:moveTo>
                  <a:cubicBezTo>
                    <a:pt x="42" y="145"/>
                    <a:pt x="43" y="143"/>
                    <a:pt x="42" y="143"/>
                  </a:cubicBezTo>
                  <a:cubicBezTo>
                    <a:pt x="42" y="144"/>
                    <a:pt x="42" y="144"/>
                    <a:pt x="42" y="144"/>
                  </a:cubicBezTo>
                  <a:close/>
                  <a:moveTo>
                    <a:pt x="60" y="144"/>
                  </a:moveTo>
                  <a:cubicBezTo>
                    <a:pt x="59" y="144"/>
                    <a:pt x="60" y="143"/>
                    <a:pt x="60" y="143"/>
                  </a:cubicBezTo>
                  <a:cubicBezTo>
                    <a:pt x="59" y="144"/>
                    <a:pt x="59" y="144"/>
                    <a:pt x="60" y="144"/>
                  </a:cubicBezTo>
                  <a:close/>
                  <a:moveTo>
                    <a:pt x="41" y="147"/>
                  </a:moveTo>
                  <a:cubicBezTo>
                    <a:pt x="41" y="148"/>
                    <a:pt x="40" y="148"/>
                    <a:pt x="40" y="149"/>
                  </a:cubicBezTo>
                  <a:cubicBezTo>
                    <a:pt x="42" y="147"/>
                    <a:pt x="43" y="145"/>
                    <a:pt x="44" y="143"/>
                  </a:cubicBezTo>
                  <a:cubicBezTo>
                    <a:pt x="42" y="144"/>
                    <a:pt x="42" y="146"/>
                    <a:pt x="41" y="147"/>
                  </a:cubicBezTo>
                  <a:close/>
                  <a:moveTo>
                    <a:pt x="37" y="146"/>
                  </a:moveTo>
                  <a:cubicBezTo>
                    <a:pt x="38" y="146"/>
                    <a:pt x="38" y="147"/>
                    <a:pt x="38" y="147"/>
                  </a:cubicBezTo>
                  <a:cubicBezTo>
                    <a:pt x="39" y="146"/>
                    <a:pt x="39" y="145"/>
                    <a:pt x="40" y="145"/>
                  </a:cubicBezTo>
                  <a:cubicBezTo>
                    <a:pt x="40" y="144"/>
                    <a:pt x="40" y="144"/>
                    <a:pt x="39" y="143"/>
                  </a:cubicBezTo>
                  <a:cubicBezTo>
                    <a:pt x="39" y="144"/>
                    <a:pt x="38" y="145"/>
                    <a:pt x="37" y="146"/>
                  </a:cubicBezTo>
                  <a:close/>
                  <a:moveTo>
                    <a:pt x="53" y="144"/>
                  </a:moveTo>
                  <a:cubicBezTo>
                    <a:pt x="54" y="144"/>
                    <a:pt x="53" y="144"/>
                    <a:pt x="53" y="144"/>
                  </a:cubicBezTo>
                  <a:cubicBezTo>
                    <a:pt x="53" y="144"/>
                    <a:pt x="53" y="144"/>
                    <a:pt x="53" y="144"/>
                  </a:cubicBezTo>
                  <a:close/>
                  <a:moveTo>
                    <a:pt x="63" y="146"/>
                  </a:moveTo>
                  <a:cubicBezTo>
                    <a:pt x="63" y="146"/>
                    <a:pt x="63" y="145"/>
                    <a:pt x="63" y="145"/>
                  </a:cubicBezTo>
                  <a:cubicBezTo>
                    <a:pt x="63" y="145"/>
                    <a:pt x="63" y="146"/>
                    <a:pt x="63" y="146"/>
                  </a:cubicBezTo>
                  <a:close/>
                  <a:moveTo>
                    <a:pt x="54" y="146"/>
                  </a:moveTo>
                  <a:cubicBezTo>
                    <a:pt x="55" y="146"/>
                    <a:pt x="54" y="146"/>
                    <a:pt x="54" y="145"/>
                  </a:cubicBezTo>
                  <a:cubicBezTo>
                    <a:pt x="54" y="146"/>
                    <a:pt x="54" y="146"/>
                    <a:pt x="54" y="146"/>
                  </a:cubicBezTo>
                  <a:close/>
                  <a:moveTo>
                    <a:pt x="34" y="149"/>
                  </a:moveTo>
                  <a:cubicBezTo>
                    <a:pt x="34" y="149"/>
                    <a:pt x="34" y="150"/>
                    <a:pt x="34" y="150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4" y="150"/>
                    <a:pt x="34" y="151"/>
                    <a:pt x="34" y="150"/>
                  </a:cubicBezTo>
                  <a:cubicBezTo>
                    <a:pt x="35" y="149"/>
                    <a:pt x="34" y="147"/>
                    <a:pt x="34" y="146"/>
                  </a:cubicBezTo>
                  <a:cubicBezTo>
                    <a:pt x="34" y="146"/>
                    <a:pt x="34" y="146"/>
                    <a:pt x="33" y="146"/>
                  </a:cubicBezTo>
                  <a:cubicBezTo>
                    <a:pt x="33" y="147"/>
                    <a:pt x="34" y="148"/>
                    <a:pt x="34" y="149"/>
                  </a:cubicBezTo>
                  <a:close/>
                  <a:moveTo>
                    <a:pt x="61" y="146"/>
                  </a:moveTo>
                  <a:cubicBezTo>
                    <a:pt x="61" y="146"/>
                    <a:pt x="61" y="147"/>
                    <a:pt x="62" y="147"/>
                  </a:cubicBezTo>
                  <a:cubicBezTo>
                    <a:pt x="62" y="146"/>
                    <a:pt x="62" y="146"/>
                    <a:pt x="62" y="146"/>
                  </a:cubicBezTo>
                  <a:cubicBezTo>
                    <a:pt x="62" y="146"/>
                    <a:pt x="61" y="146"/>
                    <a:pt x="61" y="146"/>
                  </a:cubicBezTo>
                  <a:close/>
                  <a:moveTo>
                    <a:pt x="59" y="147"/>
                  </a:moveTo>
                  <a:cubicBezTo>
                    <a:pt x="59" y="147"/>
                    <a:pt x="60" y="146"/>
                    <a:pt x="59" y="146"/>
                  </a:cubicBezTo>
                  <a:cubicBezTo>
                    <a:pt x="59" y="146"/>
                    <a:pt x="59" y="147"/>
                    <a:pt x="59" y="147"/>
                  </a:cubicBezTo>
                  <a:close/>
                  <a:moveTo>
                    <a:pt x="58" y="148"/>
                  </a:moveTo>
                  <a:cubicBezTo>
                    <a:pt x="58" y="147"/>
                    <a:pt x="58" y="147"/>
                    <a:pt x="57" y="146"/>
                  </a:cubicBezTo>
                  <a:cubicBezTo>
                    <a:pt x="58" y="147"/>
                    <a:pt x="58" y="148"/>
                    <a:pt x="58" y="148"/>
                  </a:cubicBezTo>
                  <a:close/>
                  <a:moveTo>
                    <a:pt x="36" y="148"/>
                  </a:moveTo>
                  <a:cubicBezTo>
                    <a:pt x="36" y="147"/>
                    <a:pt x="36" y="146"/>
                    <a:pt x="35" y="147"/>
                  </a:cubicBezTo>
                  <a:cubicBezTo>
                    <a:pt x="35" y="147"/>
                    <a:pt x="35" y="147"/>
                    <a:pt x="36" y="147"/>
                  </a:cubicBezTo>
                  <a:cubicBezTo>
                    <a:pt x="36" y="147"/>
                    <a:pt x="35" y="147"/>
                    <a:pt x="35" y="147"/>
                  </a:cubicBezTo>
                  <a:cubicBezTo>
                    <a:pt x="35" y="148"/>
                    <a:pt x="35" y="149"/>
                    <a:pt x="36" y="150"/>
                  </a:cubicBezTo>
                  <a:cubicBezTo>
                    <a:pt x="36" y="150"/>
                    <a:pt x="36" y="149"/>
                    <a:pt x="36" y="149"/>
                  </a:cubicBezTo>
                  <a:cubicBezTo>
                    <a:pt x="36" y="149"/>
                    <a:pt x="37" y="149"/>
                    <a:pt x="37" y="149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36" y="148"/>
                    <a:pt x="36" y="148"/>
                    <a:pt x="36" y="148"/>
                  </a:cubicBezTo>
                  <a:close/>
                  <a:moveTo>
                    <a:pt x="55" y="148"/>
                  </a:moveTo>
                  <a:cubicBezTo>
                    <a:pt x="55" y="147"/>
                    <a:pt x="55" y="147"/>
                    <a:pt x="55" y="147"/>
                  </a:cubicBezTo>
                  <a:cubicBezTo>
                    <a:pt x="54" y="147"/>
                    <a:pt x="54" y="147"/>
                    <a:pt x="55" y="148"/>
                  </a:cubicBezTo>
                  <a:close/>
                  <a:moveTo>
                    <a:pt x="6" y="149"/>
                  </a:moveTo>
                  <a:cubicBezTo>
                    <a:pt x="6" y="148"/>
                    <a:pt x="7" y="147"/>
                    <a:pt x="6" y="147"/>
                  </a:cubicBezTo>
                  <a:cubicBezTo>
                    <a:pt x="6" y="148"/>
                    <a:pt x="6" y="148"/>
                    <a:pt x="6" y="149"/>
                  </a:cubicBezTo>
                  <a:close/>
                  <a:moveTo>
                    <a:pt x="55" y="150"/>
                  </a:moveTo>
                  <a:cubicBezTo>
                    <a:pt x="56" y="150"/>
                    <a:pt x="56" y="150"/>
                    <a:pt x="56" y="149"/>
                  </a:cubicBezTo>
                  <a:cubicBezTo>
                    <a:pt x="55" y="149"/>
                    <a:pt x="56" y="148"/>
                    <a:pt x="55" y="148"/>
                  </a:cubicBezTo>
                  <a:cubicBezTo>
                    <a:pt x="55" y="149"/>
                    <a:pt x="54" y="150"/>
                    <a:pt x="55" y="150"/>
                  </a:cubicBezTo>
                  <a:close/>
                  <a:moveTo>
                    <a:pt x="59" y="150"/>
                  </a:moveTo>
                  <a:cubicBezTo>
                    <a:pt x="60" y="149"/>
                    <a:pt x="59" y="149"/>
                    <a:pt x="59" y="149"/>
                  </a:cubicBezTo>
                  <a:cubicBezTo>
                    <a:pt x="58" y="149"/>
                    <a:pt x="59" y="150"/>
                    <a:pt x="59" y="150"/>
                  </a:cubicBezTo>
                  <a:close/>
                  <a:moveTo>
                    <a:pt x="40" y="151"/>
                  </a:moveTo>
                  <a:cubicBezTo>
                    <a:pt x="40" y="155"/>
                    <a:pt x="39" y="158"/>
                    <a:pt x="40" y="162"/>
                  </a:cubicBezTo>
                  <a:cubicBezTo>
                    <a:pt x="40" y="162"/>
                    <a:pt x="39" y="163"/>
                    <a:pt x="39" y="163"/>
                  </a:cubicBezTo>
                  <a:cubicBezTo>
                    <a:pt x="39" y="163"/>
                    <a:pt x="40" y="163"/>
                    <a:pt x="40" y="163"/>
                  </a:cubicBezTo>
                  <a:cubicBezTo>
                    <a:pt x="40" y="158"/>
                    <a:pt x="41" y="154"/>
                    <a:pt x="42" y="149"/>
                  </a:cubicBezTo>
                  <a:cubicBezTo>
                    <a:pt x="42" y="149"/>
                    <a:pt x="42" y="149"/>
                    <a:pt x="41" y="149"/>
                  </a:cubicBezTo>
                  <a:cubicBezTo>
                    <a:pt x="41" y="150"/>
                    <a:pt x="41" y="151"/>
                    <a:pt x="40" y="151"/>
                  </a:cubicBezTo>
                  <a:close/>
                  <a:moveTo>
                    <a:pt x="39" y="150"/>
                  </a:moveTo>
                  <a:cubicBezTo>
                    <a:pt x="39" y="149"/>
                    <a:pt x="39" y="149"/>
                    <a:pt x="39" y="149"/>
                  </a:cubicBezTo>
                  <a:cubicBezTo>
                    <a:pt x="39" y="149"/>
                    <a:pt x="39" y="150"/>
                    <a:pt x="39" y="150"/>
                  </a:cubicBezTo>
                  <a:close/>
                  <a:moveTo>
                    <a:pt x="63" y="152"/>
                  </a:moveTo>
                  <a:cubicBezTo>
                    <a:pt x="63" y="151"/>
                    <a:pt x="63" y="150"/>
                    <a:pt x="63" y="150"/>
                  </a:cubicBezTo>
                  <a:cubicBezTo>
                    <a:pt x="63" y="150"/>
                    <a:pt x="62" y="151"/>
                    <a:pt x="63" y="152"/>
                  </a:cubicBezTo>
                  <a:close/>
                  <a:moveTo>
                    <a:pt x="37" y="151"/>
                  </a:moveTo>
                  <a:cubicBezTo>
                    <a:pt x="37" y="150"/>
                    <a:pt x="38" y="150"/>
                    <a:pt x="38" y="150"/>
                  </a:cubicBezTo>
                  <a:cubicBezTo>
                    <a:pt x="38" y="150"/>
                    <a:pt x="37" y="150"/>
                    <a:pt x="37" y="151"/>
                  </a:cubicBezTo>
                  <a:close/>
                  <a:moveTo>
                    <a:pt x="38" y="152"/>
                  </a:moveTo>
                  <a:cubicBezTo>
                    <a:pt x="39" y="152"/>
                    <a:pt x="38" y="151"/>
                    <a:pt x="38" y="150"/>
                  </a:cubicBezTo>
                  <a:cubicBezTo>
                    <a:pt x="38" y="151"/>
                    <a:pt x="37" y="152"/>
                    <a:pt x="38" y="152"/>
                  </a:cubicBezTo>
                  <a:close/>
                  <a:moveTo>
                    <a:pt x="37" y="152"/>
                  </a:moveTo>
                  <a:cubicBezTo>
                    <a:pt x="37" y="152"/>
                    <a:pt x="37" y="151"/>
                    <a:pt x="37" y="151"/>
                  </a:cubicBezTo>
                  <a:cubicBezTo>
                    <a:pt x="36" y="151"/>
                    <a:pt x="36" y="152"/>
                    <a:pt x="37" y="152"/>
                  </a:cubicBezTo>
                  <a:close/>
                  <a:moveTo>
                    <a:pt x="33" y="154"/>
                  </a:moveTo>
                  <a:cubicBezTo>
                    <a:pt x="34" y="154"/>
                    <a:pt x="34" y="152"/>
                    <a:pt x="33" y="151"/>
                  </a:cubicBezTo>
                  <a:cubicBezTo>
                    <a:pt x="33" y="152"/>
                    <a:pt x="33" y="153"/>
                    <a:pt x="33" y="154"/>
                  </a:cubicBezTo>
                  <a:close/>
                  <a:moveTo>
                    <a:pt x="58" y="152"/>
                  </a:moveTo>
                  <a:cubicBezTo>
                    <a:pt x="58" y="152"/>
                    <a:pt x="58" y="152"/>
                    <a:pt x="58" y="152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2"/>
                  </a:cubicBezTo>
                  <a:close/>
                  <a:moveTo>
                    <a:pt x="65" y="171"/>
                  </a:move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6" y="165"/>
                    <a:pt x="66" y="157"/>
                    <a:pt x="65" y="151"/>
                  </a:cubicBezTo>
                  <a:cubicBezTo>
                    <a:pt x="64" y="152"/>
                    <a:pt x="64" y="155"/>
                    <a:pt x="65" y="156"/>
                  </a:cubicBezTo>
                  <a:cubicBezTo>
                    <a:pt x="65" y="157"/>
                    <a:pt x="65" y="157"/>
                    <a:pt x="64" y="157"/>
                  </a:cubicBezTo>
                  <a:cubicBezTo>
                    <a:pt x="64" y="158"/>
                    <a:pt x="64" y="160"/>
                    <a:pt x="65" y="161"/>
                  </a:cubicBezTo>
                  <a:cubicBezTo>
                    <a:pt x="65" y="161"/>
                    <a:pt x="64" y="160"/>
                    <a:pt x="64" y="161"/>
                  </a:cubicBezTo>
                  <a:cubicBezTo>
                    <a:pt x="64" y="161"/>
                    <a:pt x="64" y="161"/>
                    <a:pt x="64" y="162"/>
                  </a:cubicBezTo>
                  <a:cubicBezTo>
                    <a:pt x="64" y="162"/>
                    <a:pt x="65" y="162"/>
                    <a:pt x="65" y="162"/>
                  </a:cubicBezTo>
                  <a:cubicBezTo>
                    <a:pt x="65" y="163"/>
                    <a:pt x="64" y="164"/>
                    <a:pt x="64" y="164"/>
                  </a:cubicBezTo>
                  <a:cubicBezTo>
                    <a:pt x="63" y="166"/>
                    <a:pt x="65" y="168"/>
                    <a:pt x="64" y="170"/>
                  </a:cubicBezTo>
                  <a:cubicBezTo>
                    <a:pt x="64" y="170"/>
                    <a:pt x="64" y="169"/>
                    <a:pt x="64" y="170"/>
                  </a:cubicBezTo>
                  <a:cubicBezTo>
                    <a:pt x="64" y="170"/>
                    <a:pt x="63" y="172"/>
                    <a:pt x="64" y="172"/>
                  </a:cubicBezTo>
                  <a:cubicBezTo>
                    <a:pt x="65" y="172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lose/>
                  <a:moveTo>
                    <a:pt x="56" y="153"/>
                  </a:moveTo>
                  <a:cubicBezTo>
                    <a:pt x="57" y="153"/>
                    <a:pt x="57" y="153"/>
                    <a:pt x="57" y="153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6" y="152"/>
                    <a:pt x="57" y="153"/>
                    <a:pt x="56" y="153"/>
                  </a:cubicBezTo>
                  <a:close/>
                  <a:moveTo>
                    <a:pt x="61" y="154"/>
                  </a:moveTo>
                  <a:cubicBezTo>
                    <a:pt x="61" y="154"/>
                    <a:pt x="61" y="153"/>
                    <a:pt x="62" y="153"/>
                  </a:cubicBezTo>
                  <a:cubicBezTo>
                    <a:pt x="61" y="152"/>
                    <a:pt x="61" y="152"/>
                    <a:pt x="61" y="152"/>
                  </a:cubicBezTo>
                  <a:cubicBezTo>
                    <a:pt x="61" y="153"/>
                    <a:pt x="61" y="153"/>
                    <a:pt x="61" y="154"/>
                  </a:cubicBezTo>
                  <a:close/>
                  <a:moveTo>
                    <a:pt x="36" y="153"/>
                  </a:moveTo>
                  <a:cubicBezTo>
                    <a:pt x="36" y="153"/>
                    <a:pt x="36" y="153"/>
                    <a:pt x="36" y="152"/>
                  </a:cubicBezTo>
                  <a:cubicBezTo>
                    <a:pt x="35" y="153"/>
                    <a:pt x="36" y="153"/>
                    <a:pt x="36" y="153"/>
                  </a:cubicBezTo>
                  <a:close/>
                  <a:moveTo>
                    <a:pt x="54" y="157"/>
                  </a:moveTo>
                  <a:cubicBezTo>
                    <a:pt x="55" y="156"/>
                    <a:pt x="54" y="156"/>
                    <a:pt x="54" y="155"/>
                  </a:cubicBezTo>
                  <a:cubicBezTo>
                    <a:pt x="55" y="155"/>
                    <a:pt x="55" y="153"/>
                    <a:pt x="54" y="152"/>
                  </a:cubicBezTo>
                  <a:cubicBezTo>
                    <a:pt x="53" y="154"/>
                    <a:pt x="54" y="155"/>
                    <a:pt x="54" y="157"/>
                  </a:cubicBezTo>
                  <a:close/>
                  <a:moveTo>
                    <a:pt x="59" y="153"/>
                  </a:moveTo>
                  <a:cubicBezTo>
                    <a:pt x="59" y="153"/>
                    <a:pt x="59" y="154"/>
                    <a:pt x="60" y="155"/>
                  </a:cubicBezTo>
                  <a:cubicBezTo>
                    <a:pt x="60" y="154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lose/>
                  <a:moveTo>
                    <a:pt x="38" y="154"/>
                  </a:moveTo>
                  <a:cubicBezTo>
                    <a:pt x="39" y="154"/>
                    <a:pt x="38" y="155"/>
                    <a:pt x="39" y="155"/>
                  </a:cubicBezTo>
                  <a:cubicBezTo>
                    <a:pt x="39" y="154"/>
                    <a:pt x="39" y="153"/>
                    <a:pt x="39" y="153"/>
                  </a:cubicBezTo>
                  <a:cubicBezTo>
                    <a:pt x="39" y="153"/>
                    <a:pt x="38" y="153"/>
                    <a:pt x="38" y="154"/>
                  </a:cubicBezTo>
                  <a:close/>
                  <a:moveTo>
                    <a:pt x="36" y="155"/>
                  </a:moveTo>
                  <a:cubicBezTo>
                    <a:pt x="36" y="155"/>
                    <a:pt x="37" y="155"/>
                    <a:pt x="37" y="154"/>
                  </a:cubicBezTo>
                  <a:cubicBezTo>
                    <a:pt x="36" y="154"/>
                    <a:pt x="37" y="154"/>
                    <a:pt x="36" y="154"/>
                  </a:cubicBezTo>
                  <a:cubicBezTo>
                    <a:pt x="36" y="154"/>
                    <a:pt x="36" y="154"/>
                    <a:pt x="36" y="155"/>
                  </a:cubicBezTo>
                  <a:close/>
                  <a:moveTo>
                    <a:pt x="57" y="156"/>
                  </a:moveTo>
                  <a:cubicBezTo>
                    <a:pt x="57" y="156"/>
                    <a:pt x="57" y="156"/>
                    <a:pt x="57" y="157"/>
                  </a:cubicBezTo>
                  <a:cubicBezTo>
                    <a:pt x="58" y="156"/>
                    <a:pt x="58" y="156"/>
                    <a:pt x="58" y="156"/>
                  </a:cubicBezTo>
                  <a:cubicBezTo>
                    <a:pt x="58" y="155"/>
                    <a:pt x="58" y="154"/>
                    <a:pt x="58" y="154"/>
                  </a:cubicBezTo>
                  <a:cubicBezTo>
                    <a:pt x="57" y="155"/>
                    <a:pt x="57" y="155"/>
                    <a:pt x="57" y="156"/>
                  </a:cubicBezTo>
                  <a:close/>
                  <a:moveTo>
                    <a:pt x="34" y="156"/>
                  </a:moveTo>
                  <a:cubicBezTo>
                    <a:pt x="34" y="156"/>
                    <a:pt x="35" y="155"/>
                    <a:pt x="35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5"/>
                    <a:pt x="34" y="155"/>
                    <a:pt x="34" y="156"/>
                  </a:cubicBezTo>
                  <a:close/>
                  <a:moveTo>
                    <a:pt x="63" y="156"/>
                  </a:moveTo>
                  <a:cubicBezTo>
                    <a:pt x="63" y="156"/>
                    <a:pt x="63" y="154"/>
                    <a:pt x="63" y="155"/>
                  </a:cubicBezTo>
                  <a:cubicBezTo>
                    <a:pt x="63" y="155"/>
                    <a:pt x="62" y="155"/>
                    <a:pt x="63" y="156"/>
                  </a:cubicBezTo>
                  <a:close/>
                  <a:moveTo>
                    <a:pt x="37" y="157"/>
                  </a:moveTo>
                  <a:cubicBezTo>
                    <a:pt x="37" y="156"/>
                    <a:pt x="38" y="156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7" y="156"/>
                    <a:pt x="36" y="156"/>
                    <a:pt x="37" y="157"/>
                  </a:cubicBezTo>
                  <a:close/>
                  <a:moveTo>
                    <a:pt x="61" y="157"/>
                  </a:moveTo>
                  <a:cubicBezTo>
                    <a:pt x="61" y="157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7"/>
                  </a:cubicBezTo>
                  <a:close/>
                  <a:moveTo>
                    <a:pt x="34" y="157"/>
                  </a:moveTo>
                  <a:cubicBezTo>
                    <a:pt x="35" y="157"/>
                    <a:pt x="35" y="156"/>
                    <a:pt x="35" y="156"/>
                  </a:cubicBezTo>
                  <a:cubicBezTo>
                    <a:pt x="35" y="157"/>
                    <a:pt x="34" y="157"/>
                    <a:pt x="34" y="157"/>
                  </a:cubicBezTo>
                  <a:close/>
                  <a:moveTo>
                    <a:pt x="37" y="158"/>
                  </a:moveTo>
                  <a:cubicBezTo>
                    <a:pt x="37" y="158"/>
                    <a:pt x="37" y="158"/>
                    <a:pt x="37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9" y="157"/>
                    <a:pt x="38" y="157"/>
                  </a:cubicBezTo>
                  <a:cubicBezTo>
                    <a:pt x="38" y="157"/>
                    <a:pt x="37" y="158"/>
                    <a:pt x="37" y="158"/>
                  </a:cubicBezTo>
                  <a:close/>
                  <a:moveTo>
                    <a:pt x="58" y="159"/>
                  </a:moveTo>
                  <a:cubicBezTo>
                    <a:pt x="58" y="159"/>
                    <a:pt x="58" y="159"/>
                    <a:pt x="58" y="159"/>
                  </a:cubicBezTo>
                  <a:cubicBezTo>
                    <a:pt x="59" y="159"/>
                    <a:pt x="59" y="159"/>
                    <a:pt x="60" y="158"/>
                  </a:cubicBezTo>
                  <a:cubicBezTo>
                    <a:pt x="59" y="158"/>
                    <a:pt x="60" y="157"/>
                    <a:pt x="59" y="157"/>
                  </a:cubicBezTo>
                  <a:cubicBezTo>
                    <a:pt x="59" y="158"/>
                    <a:pt x="59" y="158"/>
                    <a:pt x="58" y="159"/>
                  </a:cubicBezTo>
                  <a:close/>
                  <a:moveTo>
                    <a:pt x="33" y="159"/>
                  </a:moveTo>
                  <a:cubicBezTo>
                    <a:pt x="34" y="159"/>
                    <a:pt x="33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lose/>
                  <a:moveTo>
                    <a:pt x="55" y="159"/>
                  </a:moveTo>
                  <a:cubicBezTo>
                    <a:pt x="55" y="161"/>
                    <a:pt x="56" y="162"/>
                    <a:pt x="56" y="163"/>
                  </a:cubicBezTo>
                  <a:cubicBezTo>
                    <a:pt x="56" y="163"/>
                    <a:pt x="57" y="162"/>
                    <a:pt x="57" y="162"/>
                  </a:cubicBezTo>
                  <a:cubicBezTo>
                    <a:pt x="56" y="162"/>
                    <a:pt x="56" y="161"/>
                    <a:pt x="56" y="161"/>
                  </a:cubicBezTo>
                  <a:cubicBezTo>
                    <a:pt x="56" y="161"/>
                    <a:pt x="56" y="160"/>
                    <a:pt x="56" y="160"/>
                  </a:cubicBezTo>
                  <a:cubicBezTo>
                    <a:pt x="56" y="160"/>
                    <a:pt x="56" y="159"/>
                    <a:pt x="55" y="159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62" y="161"/>
                  </a:moveTo>
                  <a:cubicBezTo>
                    <a:pt x="62" y="161"/>
                    <a:pt x="62" y="161"/>
                    <a:pt x="62" y="161"/>
                  </a:cubicBezTo>
                  <a:cubicBezTo>
                    <a:pt x="61" y="161"/>
                    <a:pt x="61" y="159"/>
                    <a:pt x="61" y="159"/>
                  </a:cubicBezTo>
                  <a:cubicBezTo>
                    <a:pt x="61" y="160"/>
                    <a:pt x="61" y="161"/>
                    <a:pt x="62" y="161"/>
                  </a:cubicBezTo>
                  <a:close/>
                  <a:moveTo>
                    <a:pt x="33" y="161"/>
                  </a:moveTo>
                  <a:cubicBezTo>
                    <a:pt x="34" y="161"/>
                    <a:pt x="34" y="161"/>
                    <a:pt x="34" y="161"/>
                  </a:cubicBezTo>
                  <a:cubicBezTo>
                    <a:pt x="34" y="161"/>
                    <a:pt x="35" y="160"/>
                    <a:pt x="34" y="160"/>
                  </a:cubicBezTo>
                  <a:cubicBezTo>
                    <a:pt x="34" y="160"/>
                    <a:pt x="33" y="161"/>
                    <a:pt x="33" y="161"/>
                  </a:cubicBezTo>
                  <a:close/>
                  <a:moveTo>
                    <a:pt x="61" y="161"/>
                  </a:moveTo>
                  <a:cubicBezTo>
                    <a:pt x="61" y="161"/>
                    <a:pt x="61" y="160"/>
                    <a:pt x="60" y="160"/>
                  </a:cubicBezTo>
                  <a:cubicBezTo>
                    <a:pt x="60" y="160"/>
                    <a:pt x="59" y="160"/>
                    <a:pt x="59" y="161"/>
                  </a:cubicBezTo>
                  <a:cubicBezTo>
                    <a:pt x="60" y="162"/>
                    <a:pt x="60" y="163"/>
                    <a:pt x="61" y="163"/>
                  </a:cubicBezTo>
                  <a:cubicBezTo>
                    <a:pt x="61" y="162"/>
                    <a:pt x="62" y="161"/>
                    <a:pt x="61" y="161"/>
                  </a:cubicBezTo>
                  <a:cubicBezTo>
                    <a:pt x="61" y="161"/>
                    <a:pt x="61" y="161"/>
                    <a:pt x="61" y="161"/>
                  </a:cubicBezTo>
                  <a:close/>
                  <a:moveTo>
                    <a:pt x="32" y="161"/>
                  </a:moveTo>
                  <a:cubicBezTo>
                    <a:pt x="32" y="161"/>
                    <a:pt x="32" y="160"/>
                    <a:pt x="32" y="160"/>
                  </a:cubicBezTo>
                  <a:cubicBezTo>
                    <a:pt x="32" y="160"/>
                    <a:pt x="32" y="161"/>
                    <a:pt x="32" y="161"/>
                  </a:cubicBezTo>
                  <a:close/>
                  <a:moveTo>
                    <a:pt x="36" y="162"/>
                  </a:moveTo>
                  <a:cubicBezTo>
                    <a:pt x="37" y="162"/>
                    <a:pt x="37" y="161"/>
                    <a:pt x="37" y="160"/>
                  </a:cubicBezTo>
                  <a:cubicBezTo>
                    <a:pt x="37" y="161"/>
                    <a:pt x="36" y="161"/>
                    <a:pt x="36" y="162"/>
                  </a:cubicBezTo>
                  <a:close/>
                  <a:moveTo>
                    <a:pt x="58" y="163"/>
                  </a:moveTo>
                  <a:cubicBezTo>
                    <a:pt x="58" y="163"/>
                    <a:pt x="59" y="164"/>
                    <a:pt x="59" y="165"/>
                  </a:cubicBezTo>
                  <a:cubicBezTo>
                    <a:pt x="60" y="165"/>
                    <a:pt x="60" y="165"/>
                    <a:pt x="60" y="164"/>
                  </a:cubicBezTo>
                  <a:cubicBezTo>
                    <a:pt x="59" y="163"/>
                    <a:pt x="59" y="162"/>
                    <a:pt x="58" y="162"/>
                  </a:cubicBezTo>
                  <a:cubicBezTo>
                    <a:pt x="58" y="162"/>
                    <a:pt x="58" y="162"/>
                    <a:pt x="58" y="163"/>
                  </a:cubicBezTo>
                  <a:close/>
                  <a:moveTo>
                    <a:pt x="62" y="163"/>
                  </a:moveTo>
                  <a:cubicBezTo>
                    <a:pt x="63" y="163"/>
                    <a:pt x="62" y="163"/>
                    <a:pt x="63" y="163"/>
                  </a:cubicBezTo>
                  <a:cubicBezTo>
                    <a:pt x="63" y="163"/>
                    <a:pt x="63" y="162"/>
                    <a:pt x="63" y="162"/>
                  </a:cubicBezTo>
                  <a:cubicBezTo>
                    <a:pt x="63" y="162"/>
                    <a:pt x="62" y="162"/>
                    <a:pt x="62" y="163"/>
                  </a:cubicBezTo>
                  <a:close/>
                  <a:moveTo>
                    <a:pt x="37" y="164"/>
                  </a:moveTo>
                  <a:cubicBezTo>
                    <a:pt x="37" y="164"/>
                    <a:pt x="38" y="164"/>
                    <a:pt x="38" y="164"/>
                  </a:cubicBezTo>
                  <a:cubicBezTo>
                    <a:pt x="38" y="163"/>
                    <a:pt x="38" y="163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lose/>
                  <a:moveTo>
                    <a:pt x="35" y="165"/>
                  </a:moveTo>
                  <a:cubicBezTo>
                    <a:pt x="36" y="164"/>
                    <a:pt x="36" y="163"/>
                    <a:pt x="35" y="163"/>
                  </a:cubicBezTo>
                  <a:cubicBezTo>
                    <a:pt x="35" y="163"/>
                    <a:pt x="34" y="165"/>
                    <a:pt x="35" y="165"/>
                  </a:cubicBezTo>
                  <a:close/>
                  <a:moveTo>
                    <a:pt x="62" y="163"/>
                  </a:moveTo>
                  <a:cubicBezTo>
                    <a:pt x="62" y="163"/>
                    <a:pt x="62" y="163"/>
                    <a:pt x="62" y="163"/>
                  </a:cubicBezTo>
                  <a:cubicBezTo>
                    <a:pt x="62" y="163"/>
                    <a:pt x="61" y="164"/>
                    <a:pt x="61" y="164"/>
                  </a:cubicBezTo>
                  <a:cubicBezTo>
                    <a:pt x="61" y="164"/>
                    <a:pt x="61" y="165"/>
                    <a:pt x="62" y="164"/>
                  </a:cubicBezTo>
                  <a:cubicBezTo>
                    <a:pt x="62" y="164"/>
                    <a:pt x="62" y="163"/>
                    <a:pt x="62" y="163"/>
                  </a:cubicBezTo>
                  <a:close/>
                  <a:moveTo>
                    <a:pt x="57" y="166"/>
                  </a:moveTo>
                  <a:cubicBezTo>
                    <a:pt x="57" y="165"/>
                    <a:pt x="57" y="164"/>
                    <a:pt x="57" y="164"/>
                  </a:cubicBezTo>
                  <a:cubicBezTo>
                    <a:pt x="56" y="164"/>
                    <a:pt x="57" y="166"/>
                    <a:pt x="57" y="166"/>
                  </a:cubicBezTo>
                  <a:close/>
                  <a:moveTo>
                    <a:pt x="31" y="165"/>
                  </a:moveTo>
                  <a:cubicBezTo>
                    <a:pt x="31" y="165"/>
                    <a:pt x="31" y="165"/>
                    <a:pt x="32" y="165"/>
                  </a:cubicBezTo>
                  <a:cubicBezTo>
                    <a:pt x="32" y="165"/>
                    <a:pt x="32" y="165"/>
                    <a:pt x="32" y="165"/>
                  </a:cubicBezTo>
                  <a:cubicBezTo>
                    <a:pt x="32" y="164"/>
                    <a:pt x="31" y="165"/>
                    <a:pt x="31" y="165"/>
                  </a:cubicBezTo>
                  <a:close/>
                  <a:moveTo>
                    <a:pt x="39" y="166"/>
                  </a:moveTo>
                  <a:cubicBezTo>
                    <a:pt x="39" y="168"/>
                    <a:pt x="38" y="169"/>
                    <a:pt x="39" y="171"/>
                  </a:cubicBezTo>
                  <a:cubicBezTo>
                    <a:pt x="39" y="172"/>
                    <a:pt x="39" y="172"/>
                    <a:pt x="38" y="173"/>
                  </a:cubicBezTo>
                  <a:cubicBezTo>
                    <a:pt x="39" y="176"/>
                    <a:pt x="38" y="179"/>
                    <a:pt x="38" y="181"/>
                  </a:cubicBezTo>
                  <a:cubicBezTo>
                    <a:pt x="38" y="181"/>
                    <a:pt x="38" y="182"/>
                    <a:pt x="38" y="183"/>
                  </a:cubicBezTo>
                  <a:cubicBezTo>
                    <a:pt x="38" y="184"/>
                    <a:pt x="38" y="188"/>
                    <a:pt x="38" y="189"/>
                  </a:cubicBezTo>
                  <a:cubicBezTo>
                    <a:pt x="39" y="180"/>
                    <a:pt x="40" y="173"/>
                    <a:pt x="40" y="164"/>
                  </a:cubicBezTo>
                  <a:cubicBezTo>
                    <a:pt x="39" y="165"/>
                    <a:pt x="39" y="165"/>
                    <a:pt x="39" y="166"/>
                  </a:cubicBezTo>
                  <a:close/>
                  <a:moveTo>
                    <a:pt x="60" y="166"/>
                  </a:moveTo>
                  <a:cubicBezTo>
                    <a:pt x="60" y="166"/>
                    <a:pt x="60" y="166"/>
                    <a:pt x="60" y="166"/>
                  </a:cubicBezTo>
                  <a:cubicBezTo>
                    <a:pt x="60" y="167"/>
                    <a:pt x="61" y="166"/>
                    <a:pt x="60" y="165"/>
                  </a:cubicBezTo>
                  <a:cubicBezTo>
                    <a:pt x="61" y="166"/>
                    <a:pt x="60" y="165"/>
                    <a:pt x="60" y="166"/>
                  </a:cubicBezTo>
                  <a:close/>
                  <a:moveTo>
                    <a:pt x="33" y="169"/>
                  </a:moveTo>
                  <a:cubicBezTo>
                    <a:pt x="34" y="168"/>
                    <a:pt x="35" y="167"/>
                    <a:pt x="34" y="165"/>
                  </a:cubicBezTo>
                  <a:cubicBezTo>
                    <a:pt x="33" y="166"/>
                    <a:pt x="33" y="168"/>
                    <a:pt x="33" y="169"/>
                  </a:cubicBezTo>
                  <a:close/>
                  <a:moveTo>
                    <a:pt x="36" y="168"/>
                  </a:moveTo>
                  <a:cubicBezTo>
                    <a:pt x="36" y="167"/>
                    <a:pt x="37" y="167"/>
                    <a:pt x="37" y="166"/>
                  </a:cubicBezTo>
                  <a:cubicBezTo>
                    <a:pt x="37" y="166"/>
                    <a:pt x="37" y="166"/>
                    <a:pt x="37" y="165"/>
                  </a:cubicBezTo>
                  <a:cubicBezTo>
                    <a:pt x="36" y="166"/>
                    <a:pt x="35" y="167"/>
                    <a:pt x="36" y="168"/>
                  </a:cubicBezTo>
                  <a:close/>
                  <a:moveTo>
                    <a:pt x="62" y="166"/>
                  </a:moveTo>
                  <a:cubicBezTo>
                    <a:pt x="63" y="166"/>
                    <a:pt x="63" y="167"/>
                    <a:pt x="63" y="166"/>
                  </a:cubicBezTo>
                  <a:cubicBezTo>
                    <a:pt x="63" y="166"/>
                    <a:pt x="63" y="166"/>
                    <a:pt x="63" y="166"/>
                  </a:cubicBezTo>
                  <a:cubicBezTo>
                    <a:pt x="63" y="166"/>
                    <a:pt x="62" y="166"/>
                    <a:pt x="62" y="166"/>
                  </a:cubicBezTo>
                  <a:close/>
                  <a:moveTo>
                    <a:pt x="56" y="169"/>
                  </a:moveTo>
                  <a:cubicBezTo>
                    <a:pt x="56" y="168"/>
                    <a:pt x="57" y="168"/>
                    <a:pt x="57" y="168"/>
                  </a:cubicBezTo>
                  <a:cubicBezTo>
                    <a:pt x="57" y="167"/>
                    <a:pt x="57" y="166"/>
                    <a:pt x="56" y="166"/>
                  </a:cubicBezTo>
                  <a:cubicBezTo>
                    <a:pt x="56" y="167"/>
                    <a:pt x="55" y="169"/>
                    <a:pt x="56" y="169"/>
                  </a:cubicBezTo>
                  <a:close/>
                  <a:moveTo>
                    <a:pt x="60" y="168"/>
                  </a:moveTo>
                  <a:cubicBezTo>
                    <a:pt x="60" y="167"/>
                    <a:pt x="61" y="167"/>
                    <a:pt x="61" y="166"/>
                  </a:cubicBezTo>
                  <a:cubicBezTo>
                    <a:pt x="61" y="167"/>
                    <a:pt x="59" y="167"/>
                    <a:pt x="60" y="168"/>
                  </a:cubicBezTo>
                  <a:close/>
                  <a:moveTo>
                    <a:pt x="31" y="179"/>
                  </a:moveTo>
                  <a:cubicBezTo>
                    <a:pt x="31" y="178"/>
                    <a:pt x="32" y="177"/>
                    <a:pt x="32" y="175"/>
                  </a:cubicBezTo>
                  <a:cubicBezTo>
                    <a:pt x="31" y="175"/>
                    <a:pt x="31" y="173"/>
                    <a:pt x="31" y="172"/>
                  </a:cubicBezTo>
                  <a:cubicBezTo>
                    <a:pt x="31" y="172"/>
                    <a:pt x="32" y="172"/>
                    <a:pt x="32" y="172"/>
                  </a:cubicBezTo>
                  <a:cubicBezTo>
                    <a:pt x="32" y="171"/>
                    <a:pt x="32" y="169"/>
                    <a:pt x="32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71"/>
                    <a:pt x="31" y="175"/>
                    <a:pt x="31" y="179"/>
                  </a:cubicBezTo>
                  <a:close/>
                  <a:moveTo>
                    <a:pt x="59" y="169"/>
                  </a:moveTo>
                  <a:cubicBezTo>
                    <a:pt x="59" y="169"/>
                    <a:pt x="60" y="169"/>
                    <a:pt x="59" y="168"/>
                  </a:cubicBezTo>
                  <a:cubicBezTo>
                    <a:pt x="58" y="168"/>
                    <a:pt x="58" y="169"/>
                    <a:pt x="59" y="169"/>
                  </a:cubicBezTo>
                  <a:close/>
                  <a:moveTo>
                    <a:pt x="61" y="168"/>
                  </a:moveTo>
                  <a:cubicBezTo>
                    <a:pt x="60" y="168"/>
                    <a:pt x="61" y="169"/>
                    <a:pt x="61" y="170"/>
                  </a:cubicBezTo>
                  <a:cubicBezTo>
                    <a:pt x="62" y="170"/>
                    <a:pt x="62" y="169"/>
                    <a:pt x="62" y="169"/>
                  </a:cubicBezTo>
                  <a:cubicBezTo>
                    <a:pt x="62" y="169"/>
                    <a:pt x="62" y="168"/>
                    <a:pt x="61" y="168"/>
                  </a:cubicBezTo>
                  <a:close/>
                  <a:moveTo>
                    <a:pt x="38" y="170"/>
                  </a:moveTo>
                  <a:cubicBezTo>
                    <a:pt x="38" y="169"/>
                    <a:pt x="37" y="169"/>
                    <a:pt x="37" y="168"/>
                  </a:cubicBezTo>
                  <a:cubicBezTo>
                    <a:pt x="37" y="169"/>
                    <a:pt x="37" y="170"/>
                    <a:pt x="38" y="170"/>
                  </a:cubicBezTo>
                  <a:close/>
                  <a:moveTo>
                    <a:pt x="34" y="171"/>
                  </a:moveTo>
                  <a:cubicBezTo>
                    <a:pt x="34" y="170"/>
                    <a:pt x="36" y="169"/>
                    <a:pt x="35" y="169"/>
                  </a:cubicBezTo>
                  <a:cubicBezTo>
                    <a:pt x="35" y="170"/>
                    <a:pt x="34" y="170"/>
                    <a:pt x="34" y="171"/>
                  </a:cubicBezTo>
                  <a:close/>
                  <a:moveTo>
                    <a:pt x="58" y="169"/>
                  </a:moveTo>
                  <a:cubicBezTo>
                    <a:pt x="57" y="170"/>
                    <a:pt x="57" y="170"/>
                    <a:pt x="56" y="170"/>
                  </a:cubicBezTo>
                  <a:cubicBezTo>
                    <a:pt x="56" y="171"/>
                    <a:pt x="57" y="171"/>
                    <a:pt x="57" y="172"/>
                  </a:cubicBezTo>
                  <a:cubicBezTo>
                    <a:pt x="58" y="171"/>
                    <a:pt x="58" y="170"/>
                    <a:pt x="58" y="169"/>
                  </a:cubicBezTo>
                  <a:cubicBezTo>
                    <a:pt x="58" y="170"/>
                    <a:pt x="58" y="169"/>
                    <a:pt x="58" y="169"/>
                  </a:cubicBezTo>
                  <a:close/>
                  <a:moveTo>
                    <a:pt x="59" y="170"/>
                  </a:moveTo>
                  <a:cubicBezTo>
                    <a:pt x="60" y="171"/>
                    <a:pt x="60" y="171"/>
                    <a:pt x="60" y="171"/>
                  </a:cubicBezTo>
                  <a:cubicBezTo>
                    <a:pt x="60" y="170"/>
                    <a:pt x="60" y="170"/>
                    <a:pt x="60" y="169"/>
                  </a:cubicBezTo>
                  <a:cubicBezTo>
                    <a:pt x="60" y="170"/>
                    <a:pt x="59" y="170"/>
                    <a:pt x="59" y="170"/>
                  </a:cubicBezTo>
                  <a:close/>
                  <a:moveTo>
                    <a:pt x="37" y="172"/>
                  </a:moveTo>
                  <a:cubicBezTo>
                    <a:pt x="37" y="172"/>
                    <a:pt x="37" y="172"/>
                    <a:pt x="37" y="172"/>
                  </a:cubicBezTo>
                  <a:cubicBezTo>
                    <a:pt x="37" y="171"/>
                    <a:pt x="37" y="171"/>
                    <a:pt x="36" y="171"/>
                  </a:cubicBezTo>
                  <a:cubicBezTo>
                    <a:pt x="37" y="171"/>
                    <a:pt x="37" y="171"/>
                    <a:pt x="37" y="172"/>
                  </a:cubicBezTo>
                  <a:close/>
                  <a:moveTo>
                    <a:pt x="62" y="171"/>
                  </a:moveTo>
                  <a:cubicBezTo>
                    <a:pt x="62" y="171"/>
                    <a:pt x="62" y="172"/>
                    <a:pt x="63" y="172"/>
                  </a:cubicBezTo>
                  <a:cubicBezTo>
                    <a:pt x="63" y="171"/>
                    <a:pt x="63" y="171"/>
                    <a:pt x="62" y="171"/>
                  </a:cubicBezTo>
                  <a:cubicBezTo>
                    <a:pt x="62" y="171"/>
                    <a:pt x="62" y="171"/>
                    <a:pt x="62" y="171"/>
                  </a:cubicBezTo>
                  <a:close/>
                  <a:moveTo>
                    <a:pt x="35" y="173"/>
                  </a:moveTo>
                  <a:cubicBezTo>
                    <a:pt x="35" y="173"/>
                    <a:pt x="35" y="174"/>
                    <a:pt x="36" y="174"/>
                  </a:cubicBezTo>
                  <a:cubicBezTo>
                    <a:pt x="36" y="173"/>
                    <a:pt x="36" y="173"/>
                    <a:pt x="36" y="172"/>
                  </a:cubicBezTo>
                  <a:cubicBezTo>
                    <a:pt x="36" y="172"/>
                    <a:pt x="36" y="172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5" y="172"/>
                    <a:pt x="35" y="172"/>
                    <a:pt x="35" y="173"/>
                  </a:cubicBezTo>
                  <a:close/>
                  <a:moveTo>
                    <a:pt x="58" y="173"/>
                  </a:moveTo>
                  <a:cubicBezTo>
                    <a:pt x="58" y="173"/>
                    <a:pt x="59" y="173"/>
                    <a:pt x="59" y="172"/>
                  </a:cubicBezTo>
                  <a:cubicBezTo>
                    <a:pt x="59" y="172"/>
                    <a:pt x="59" y="172"/>
                    <a:pt x="59" y="171"/>
                  </a:cubicBezTo>
                  <a:cubicBezTo>
                    <a:pt x="58" y="172"/>
                    <a:pt x="57" y="173"/>
                    <a:pt x="58" y="173"/>
                  </a:cubicBezTo>
                  <a:close/>
                  <a:moveTo>
                    <a:pt x="56" y="174"/>
                  </a:moveTo>
                  <a:cubicBezTo>
                    <a:pt x="56" y="174"/>
                    <a:pt x="56" y="173"/>
                    <a:pt x="57" y="173"/>
                  </a:cubicBezTo>
                  <a:cubicBezTo>
                    <a:pt x="56" y="173"/>
                    <a:pt x="56" y="173"/>
                    <a:pt x="56" y="172"/>
                  </a:cubicBezTo>
                  <a:cubicBezTo>
                    <a:pt x="56" y="172"/>
                    <a:pt x="56" y="172"/>
                    <a:pt x="56" y="172"/>
                  </a:cubicBezTo>
                  <a:cubicBezTo>
                    <a:pt x="56" y="172"/>
                    <a:pt x="56" y="173"/>
                    <a:pt x="56" y="174"/>
                  </a:cubicBezTo>
                  <a:close/>
                  <a:moveTo>
                    <a:pt x="61" y="173"/>
                  </a:moveTo>
                  <a:cubicBezTo>
                    <a:pt x="61" y="173"/>
                    <a:pt x="62" y="175"/>
                    <a:pt x="62" y="174"/>
                  </a:cubicBezTo>
                  <a:cubicBezTo>
                    <a:pt x="62" y="173"/>
                    <a:pt x="61" y="173"/>
                    <a:pt x="61" y="172"/>
                  </a:cubicBezTo>
                  <a:cubicBezTo>
                    <a:pt x="61" y="173"/>
                    <a:pt x="61" y="173"/>
                    <a:pt x="61" y="173"/>
                  </a:cubicBezTo>
                  <a:close/>
                  <a:moveTo>
                    <a:pt x="64" y="173"/>
                  </a:moveTo>
                  <a:cubicBezTo>
                    <a:pt x="64" y="174"/>
                    <a:pt x="65" y="174"/>
                    <a:pt x="65" y="174"/>
                  </a:cubicBezTo>
                  <a:cubicBezTo>
                    <a:pt x="65" y="174"/>
                    <a:pt x="65" y="174"/>
                    <a:pt x="65" y="174"/>
                  </a:cubicBezTo>
                  <a:cubicBezTo>
                    <a:pt x="65" y="173"/>
                    <a:pt x="66" y="173"/>
                    <a:pt x="65" y="173"/>
                  </a:cubicBezTo>
                  <a:cubicBezTo>
                    <a:pt x="65" y="173"/>
                    <a:pt x="65" y="173"/>
                    <a:pt x="64" y="173"/>
                  </a:cubicBezTo>
                  <a:close/>
                  <a:moveTo>
                    <a:pt x="58" y="174"/>
                  </a:moveTo>
                  <a:cubicBezTo>
                    <a:pt x="59" y="174"/>
                    <a:pt x="59" y="173"/>
                    <a:pt x="59" y="173"/>
                  </a:cubicBezTo>
                  <a:cubicBezTo>
                    <a:pt x="59" y="173"/>
                    <a:pt x="58" y="174"/>
                    <a:pt x="58" y="174"/>
                  </a:cubicBezTo>
                  <a:close/>
                  <a:moveTo>
                    <a:pt x="36" y="175"/>
                  </a:moveTo>
                  <a:cubicBezTo>
                    <a:pt x="36" y="175"/>
                    <a:pt x="37" y="174"/>
                    <a:pt x="37" y="174"/>
                  </a:cubicBezTo>
                  <a:cubicBezTo>
                    <a:pt x="36" y="174"/>
                    <a:pt x="36" y="174"/>
                    <a:pt x="36" y="175"/>
                  </a:cubicBezTo>
                  <a:close/>
                  <a:moveTo>
                    <a:pt x="33" y="176"/>
                  </a:moveTo>
                  <a:cubicBezTo>
                    <a:pt x="34" y="176"/>
                    <a:pt x="33" y="177"/>
                    <a:pt x="34" y="177"/>
                  </a:cubicBezTo>
                  <a:cubicBezTo>
                    <a:pt x="35" y="176"/>
                    <a:pt x="35" y="175"/>
                    <a:pt x="34" y="174"/>
                  </a:cubicBezTo>
                  <a:cubicBezTo>
                    <a:pt x="34" y="175"/>
                    <a:pt x="33" y="175"/>
                    <a:pt x="33" y="176"/>
                  </a:cubicBezTo>
                  <a:close/>
                  <a:moveTo>
                    <a:pt x="59" y="175"/>
                  </a:moveTo>
                  <a:cubicBezTo>
                    <a:pt x="59" y="176"/>
                    <a:pt x="59" y="176"/>
                    <a:pt x="60" y="176"/>
                  </a:cubicBezTo>
                  <a:cubicBezTo>
                    <a:pt x="60" y="176"/>
                    <a:pt x="60" y="176"/>
                    <a:pt x="61" y="175"/>
                  </a:cubicBezTo>
                  <a:cubicBezTo>
                    <a:pt x="60" y="175"/>
                    <a:pt x="60" y="174"/>
                    <a:pt x="60" y="174"/>
                  </a:cubicBezTo>
                  <a:cubicBezTo>
                    <a:pt x="60" y="175"/>
                    <a:pt x="59" y="175"/>
                    <a:pt x="59" y="175"/>
                  </a:cubicBezTo>
                  <a:close/>
                  <a:moveTo>
                    <a:pt x="57" y="175"/>
                  </a:moveTo>
                  <a:cubicBezTo>
                    <a:pt x="57" y="175"/>
                    <a:pt x="57" y="175"/>
                    <a:pt x="57" y="176"/>
                  </a:cubicBezTo>
                  <a:cubicBezTo>
                    <a:pt x="57" y="176"/>
                    <a:pt x="58" y="175"/>
                    <a:pt x="58" y="175"/>
                  </a:cubicBezTo>
                  <a:cubicBezTo>
                    <a:pt x="57" y="175"/>
                    <a:pt x="57" y="174"/>
                    <a:pt x="57" y="175"/>
                  </a:cubicBezTo>
                  <a:close/>
                  <a:moveTo>
                    <a:pt x="65" y="176"/>
                  </a:moveTo>
                  <a:cubicBezTo>
                    <a:pt x="65" y="177"/>
                    <a:pt x="64" y="176"/>
                    <a:pt x="64" y="177"/>
                  </a:cubicBezTo>
                  <a:cubicBezTo>
                    <a:pt x="65" y="177"/>
                    <a:pt x="65" y="178"/>
                    <a:pt x="65" y="178"/>
                  </a:cubicBezTo>
                  <a:cubicBezTo>
                    <a:pt x="65" y="177"/>
                    <a:pt x="65" y="176"/>
                    <a:pt x="65" y="175"/>
                  </a:cubicBezTo>
                  <a:cubicBezTo>
                    <a:pt x="65" y="176"/>
                    <a:pt x="65" y="176"/>
                    <a:pt x="65" y="176"/>
                  </a:cubicBezTo>
                  <a:close/>
                  <a:moveTo>
                    <a:pt x="60" y="176"/>
                  </a:moveTo>
                  <a:cubicBezTo>
                    <a:pt x="60" y="176"/>
                    <a:pt x="60" y="176"/>
                    <a:pt x="61" y="176"/>
                  </a:cubicBezTo>
                  <a:cubicBezTo>
                    <a:pt x="61" y="176"/>
                    <a:pt x="61" y="176"/>
                    <a:pt x="61" y="176"/>
                  </a:cubicBezTo>
                  <a:cubicBezTo>
                    <a:pt x="60" y="176"/>
                    <a:pt x="60" y="176"/>
                    <a:pt x="60" y="176"/>
                  </a:cubicBezTo>
                  <a:close/>
                  <a:moveTo>
                    <a:pt x="58" y="178"/>
                  </a:moveTo>
                  <a:cubicBezTo>
                    <a:pt x="58" y="178"/>
                    <a:pt x="58" y="178"/>
                    <a:pt x="59" y="177"/>
                  </a:cubicBezTo>
                  <a:cubicBezTo>
                    <a:pt x="58" y="177"/>
                    <a:pt x="58" y="176"/>
                    <a:pt x="58" y="176"/>
                  </a:cubicBezTo>
                  <a:cubicBezTo>
                    <a:pt x="57" y="177"/>
                    <a:pt x="57" y="177"/>
                    <a:pt x="58" y="178"/>
                  </a:cubicBezTo>
                  <a:close/>
                  <a:moveTo>
                    <a:pt x="34" y="177"/>
                  </a:moveTo>
                  <a:cubicBezTo>
                    <a:pt x="34" y="177"/>
                    <a:pt x="34" y="177"/>
                    <a:pt x="34" y="178"/>
                  </a:cubicBezTo>
                  <a:cubicBezTo>
                    <a:pt x="35" y="178"/>
                    <a:pt x="35" y="177"/>
                    <a:pt x="35" y="177"/>
                  </a:cubicBezTo>
                  <a:cubicBezTo>
                    <a:pt x="35" y="177"/>
                    <a:pt x="35" y="177"/>
                    <a:pt x="34" y="177"/>
                  </a:cubicBezTo>
                  <a:close/>
                  <a:moveTo>
                    <a:pt x="32" y="177"/>
                  </a:moveTo>
                  <a:cubicBezTo>
                    <a:pt x="33" y="177"/>
                    <a:pt x="32" y="178"/>
                    <a:pt x="33" y="178"/>
                  </a:cubicBezTo>
                  <a:cubicBezTo>
                    <a:pt x="33" y="178"/>
                    <a:pt x="33" y="177"/>
                    <a:pt x="33" y="177"/>
                  </a:cubicBezTo>
                  <a:cubicBezTo>
                    <a:pt x="33" y="177"/>
                    <a:pt x="32" y="177"/>
                    <a:pt x="32" y="177"/>
                  </a:cubicBezTo>
                  <a:close/>
                  <a:moveTo>
                    <a:pt x="60" y="178"/>
                  </a:moveTo>
                  <a:cubicBezTo>
                    <a:pt x="60" y="179"/>
                    <a:pt x="61" y="178"/>
                    <a:pt x="61" y="177"/>
                  </a:cubicBezTo>
                  <a:cubicBezTo>
                    <a:pt x="61" y="178"/>
                    <a:pt x="60" y="178"/>
                    <a:pt x="60" y="178"/>
                  </a:cubicBezTo>
                  <a:close/>
                  <a:moveTo>
                    <a:pt x="63" y="178"/>
                  </a:moveTo>
                  <a:cubicBezTo>
                    <a:pt x="64" y="179"/>
                    <a:pt x="64" y="180"/>
                    <a:pt x="65" y="180"/>
                  </a:cubicBezTo>
                  <a:cubicBezTo>
                    <a:pt x="65" y="180"/>
                    <a:pt x="65" y="180"/>
                    <a:pt x="65" y="179"/>
                  </a:cubicBezTo>
                  <a:cubicBezTo>
                    <a:pt x="64" y="179"/>
                    <a:pt x="64" y="178"/>
                    <a:pt x="64" y="177"/>
                  </a:cubicBezTo>
                  <a:cubicBezTo>
                    <a:pt x="64" y="177"/>
                    <a:pt x="63" y="177"/>
                    <a:pt x="63" y="178"/>
                  </a:cubicBezTo>
                  <a:close/>
                  <a:moveTo>
                    <a:pt x="36" y="178"/>
                  </a:moveTo>
                  <a:cubicBezTo>
                    <a:pt x="36" y="178"/>
                    <a:pt x="37" y="178"/>
                    <a:pt x="36" y="177"/>
                  </a:cubicBezTo>
                  <a:cubicBezTo>
                    <a:pt x="36" y="178"/>
                    <a:pt x="36" y="178"/>
                    <a:pt x="36" y="178"/>
                  </a:cubicBezTo>
                  <a:close/>
                  <a:moveTo>
                    <a:pt x="58" y="179"/>
                  </a:moveTo>
                  <a:cubicBezTo>
                    <a:pt x="58" y="179"/>
                    <a:pt x="58" y="179"/>
                    <a:pt x="58" y="179"/>
                  </a:cubicBezTo>
                  <a:cubicBezTo>
                    <a:pt x="59" y="179"/>
                    <a:pt x="59" y="178"/>
                    <a:pt x="59" y="178"/>
                  </a:cubicBezTo>
                  <a:cubicBezTo>
                    <a:pt x="59" y="178"/>
                    <a:pt x="58" y="178"/>
                    <a:pt x="58" y="179"/>
                  </a:cubicBezTo>
                  <a:close/>
                  <a:moveTo>
                    <a:pt x="57" y="179"/>
                  </a:moveTo>
                  <a:cubicBezTo>
                    <a:pt x="57" y="179"/>
                    <a:pt x="57" y="178"/>
                    <a:pt x="57" y="178"/>
                  </a:cubicBezTo>
                  <a:cubicBezTo>
                    <a:pt x="57" y="178"/>
                    <a:pt x="57" y="178"/>
                    <a:pt x="57" y="179"/>
                  </a:cubicBezTo>
                  <a:close/>
                  <a:moveTo>
                    <a:pt x="61" y="180"/>
                  </a:moveTo>
                  <a:cubicBezTo>
                    <a:pt x="61" y="179"/>
                    <a:pt x="61" y="179"/>
                    <a:pt x="62" y="178"/>
                  </a:cubicBezTo>
                  <a:cubicBezTo>
                    <a:pt x="61" y="178"/>
                    <a:pt x="60" y="179"/>
                    <a:pt x="61" y="180"/>
                  </a:cubicBezTo>
                  <a:close/>
                  <a:moveTo>
                    <a:pt x="33" y="181"/>
                  </a:moveTo>
                  <a:cubicBezTo>
                    <a:pt x="33" y="180"/>
                    <a:pt x="34" y="179"/>
                    <a:pt x="33" y="179"/>
                  </a:cubicBezTo>
                  <a:cubicBezTo>
                    <a:pt x="33" y="179"/>
                    <a:pt x="32" y="180"/>
                    <a:pt x="33" y="181"/>
                  </a:cubicBezTo>
                  <a:close/>
                  <a:moveTo>
                    <a:pt x="31" y="180"/>
                  </a:moveTo>
                  <a:cubicBezTo>
                    <a:pt x="31" y="180"/>
                    <a:pt x="32" y="179"/>
                    <a:pt x="32" y="179"/>
                  </a:cubicBezTo>
                  <a:cubicBezTo>
                    <a:pt x="32" y="179"/>
                    <a:pt x="31" y="180"/>
                    <a:pt x="31" y="180"/>
                  </a:cubicBezTo>
                  <a:close/>
                  <a:moveTo>
                    <a:pt x="36" y="179"/>
                  </a:moveTo>
                  <a:cubicBezTo>
                    <a:pt x="36" y="179"/>
                    <a:pt x="36" y="179"/>
                    <a:pt x="36" y="179"/>
                  </a:cubicBezTo>
                  <a:cubicBezTo>
                    <a:pt x="35" y="179"/>
                    <a:pt x="35" y="180"/>
                    <a:pt x="36" y="180"/>
                  </a:cubicBezTo>
                  <a:cubicBezTo>
                    <a:pt x="36" y="180"/>
                    <a:pt x="36" y="179"/>
                    <a:pt x="36" y="179"/>
                  </a:cubicBezTo>
                  <a:cubicBezTo>
                    <a:pt x="36" y="179"/>
                    <a:pt x="36" y="179"/>
                    <a:pt x="36" y="179"/>
                  </a:cubicBezTo>
                  <a:close/>
                  <a:moveTo>
                    <a:pt x="37" y="180"/>
                  </a:moveTo>
                  <a:cubicBezTo>
                    <a:pt x="37" y="180"/>
                    <a:pt x="37" y="180"/>
                    <a:pt x="37" y="180"/>
                  </a:cubicBezTo>
                  <a:cubicBezTo>
                    <a:pt x="37" y="180"/>
                    <a:pt x="37" y="179"/>
                    <a:pt x="37" y="179"/>
                  </a:cubicBezTo>
                  <a:cubicBezTo>
                    <a:pt x="37" y="180"/>
                    <a:pt x="37" y="180"/>
                    <a:pt x="37" y="180"/>
                  </a:cubicBezTo>
                  <a:close/>
                  <a:moveTo>
                    <a:pt x="57" y="181"/>
                  </a:moveTo>
                  <a:cubicBezTo>
                    <a:pt x="57" y="181"/>
                    <a:pt x="58" y="181"/>
                    <a:pt x="58" y="180"/>
                  </a:cubicBezTo>
                  <a:cubicBezTo>
                    <a:pt x="57" y="180"/>
                    <a:pt x="57" y="179"/>
                    <a:pt x="57" y="179"/>
                  </a:cubicBezTo>
                  <a:cubicBezTo>
                    <a:pt x="57" y="180"/>
                    <a:pt x="56" y="181"/>
                    <a:pt x="57" y="181"/>
                  </a:cubicBezTo>
                  <a:close/>
                  <a:moveTo>
                    <a:pt x="61" y="180"/>
                  </a:moveTo>
                  <a:cubicBezTo>
                    <a:pt x="62" y="181"/>
                    <a:pt x="62" y="181"/>
                    <a:pt x="62" y="182"/>
                  </a:cubicBezTo>
                  <a:cubicBezTo>
                    <a:pt x="62" y="181"/>
                    <a:pt x="62" y="180"/>
                    <a:pt x="62" y="179"/>
                  </a:cubicBezTo>
                  <a:cubicBezTo>
                    <a:pt x="62" y="180"/>
                    <a:pt x="62" y="180"/>
                    <a:pt x="61" y="180"/>
                  </a:cubicBezTo>
                  <a:close/>
                  <a:moveTo>
                    <a:pt x="59" y="181"/>
                  </a:moveTo>
                  <a:cubicBezTo>
                    <a:pt x="60" y="181"/>
                    <a:pt x="60" y="180"/>
                    <a:pt x="60" y="180"/>
                  </a:cubicBezTo>
                  <a:cubicBezTo>
                    <a:pt x="60" y="181"/>
                    <a:pt x="59" y="180"/>
                    <a:pt x="59" y="181"/>
                  </a:cubicBezTo>
                  <a:close/>
                  <a:moveTo>
                    <a:pt x="30" y="191"/>
                  </a:moveTo>
                  <a:cubicBezTo>
                    <a:pt x="30" y="191"/>
                    <a:pt x="31" y="191"/>
                    <a:pt x="31" y="191"/>
                  </a:cubicBezTo>
                  <a:cubicBezTo>
                    <a:pt x="30" y="192"/>
                    <a:pt x="31" y="193"/>
                    <a:pt x="30" y="194"/>
                  </a:cubicBezTo>
                  <a:cubicBezTo>
                    <a:pt x="31" y="194"/>
                    <a:pt x="30" y="197"/>
                    <a:pt x="31" y="198"/>
                  </a:cubicBezTo>
                  <a:cubicBezTo>
                    <a:pt x="31" y="198"/>
                    <a:pt x="31" y="197"/>
                    <a:pt x="32" y="196"/>
                  </a:cubicBezTo>
                  <a:cubicBezTo>
                    <a:pt x="32" y="196"/>
                    <a:pt x="31" y="196"/>
                    <a:pt x="31" y="195"/>
                  </a:cubicBezTo>
                  <a:cubicBezTo>
                    <a:pt x="32" y="193"/>
                    <a:pt x="32" y="190"/>
                    <a:pt x="31" y="189"/>
                  </a:cubicBezTo>
                  <a:cubicBezTo>
                    <a:pt x="32" y="187"/>
                    <a:pt x="32" y="184"/>
                    <a:pt x="32" y="181"/>
                  </a:cubicBezTo>
                  <a:cubicBezTo>
                    <a:pt x="32" y="181"/>
                    <a:pt x="32" y="181"/>
                    <a:pt x="31" y="181"/>
                  </a:cubicBezTo>
                  <a:cubicBezTo>
                    <a:pt x="29" y="184"/>
                    <a:pt x="31" y="188"/>
                    <a:pt x="30" y="191"/>
                  </a:cubicBezTo>
                  <a:close/>
                  <a:moveTo>
                    <a:pt x="64" y="185"/>
                  </a:moveTo>
                  <a:cubicBezTo>
                    <a:pt x="64" y="185"/>
                    <a:pt x="64" y="185"/>
                    <a:pt x="63" y="185"/>
                  </a:cubicBezTo>
                  <a:cubicBezTo>
                    <a:pt x="63" y="186"/>
                    <a:pt x="64" y="187"/>
                    <a:pt x="65" y="187"/>
                  </a:cubicBezTo>
                  <a:cubicBezTo>
                    <a:pt x="64" y="188"/>
                    <a:pt x="65" y="189"/>
                    <a:pt x="64" y="190"/>
                  </a:cubicBezTo>
                  <a:cubicBezTo>
                    <a:pt x="64" y="189"/>
                    <a:pt x="63" y="189"/>
                    <a:pt x="63" y="189"/>
                  </a:cubicBezTo>
                  <a:cubicBezTo>
                    <a:pt x="63" y="190"/>
                    <a:pt x="63" y="191"/>
                    <a:pt x="64" y="192"/>
                  </a:cubicBezTo>
                  <a:cubicBezTo>
                    <a:pt x="66" y="190"/>
                    <a:pt x="65" y="185"/>
                    <a:pt x="65" y="182"/>
                  </a:cubicBezTo>
                  <a:cubicBezTo>
                    <a:pt x="65" y="182"/>
                    <a:pt x="64" y="181"/>
                    <a:pt x="64" y="181"/>
                  </a:cubicBezTo>
                  <a:cubicBezTo>
                    <a:pt x="63" y="182"/>
                    <a:pt x="65" y="184"/>
                    <a:pt x="64" y="185"/>
                  </a:cubicBezTo>
                  <a:close/>
                  <a:moveTo>
                    <a:pt x="34" y="183"/>
                  </a:moveTo>
                  <a:cubicBezTo>
                    <a:pt x="34" y="182"/>
                    <a:pt x="35" y="182"/>
                    <a:pt x="35" y="181"/>
                  </a:cubicBezTo>
                  <a:cubicBezTo>
                    <a:pt x="35" y="181"/>
                    <a:pt x="34" y="181"/>
                    <a:pt x="34" y="181"/>
                  </a:cubicBezTo>
                  <a:cubicBezTo>
                    <a:pt x="34" y="182"/>
                    <a:pt x="33" y="183"/>
                    <a:pt x="34" y="183"/>
                  </a:cubicBezTo>
                  <a:close/>
                  <a:moveTo>
                    <a:pt x="60" y="182"/>
                  </a:moveTo>
                  <a:cubicBezTo>
                    <a:pt x="60" y="183"/>
                    <a:pt x="61" y="183"/>
                    <a:pt x="61" y="183"/>
                  </a:cubicBezTo>
                  <a:cubicBezTo>
                    <a:pt x="61" y="182"/>
                    <a:pt x="61" y="182"/>
                    <a:pt x="60" y="182"/>
                  </a:cubicBezTo>
                  <a:cubicBezTo>
                    <a:pt x="60" y="182"/>
                    <a:pt x="60" y="182"/>
                    <a:pt x="60" y="182"/>
                  </a:cubicBezTo>
                  <a:close/>
                  <a:moveTo>
                    <a:pt x="57" y="182"/>
                  </a:moveTo>
                  <a:cubicBezTo>
                    <a:pt x="57" y="183"/>
                    <a:pt x="58" y="183"/>
                    <a:pt x="58" y="183"/>
                  </a:cubicBezTo>
                  <a:cubicBezTo>
                    <a:pt x="58" y="183"/>
                    <a:pt x="59" y="182"/>
                    <a:pt x="59" y="182"/>
                  </a:cubicBezTo>
                  <a:cubicBezTo>
                    <a:pt x="58" y="182"/>
                    <a:pt x="58" y="182"/>
                    <a:pt x="57" y="182"/>
                  </a:cubicBezTo>
                  <a:close/>
                  <a:moveTo>
                    <a:pt x="63" y="183"/>
                  </a:moveTo>
                  <a:cubicBezTo>
                    <a:pt x="63" y="183"/>
                    <a:pt x="64" y="183"/>
                    <a:pt x="63" y="182"/>
                  </a:cubicBezTo>
                  <a:cubicBezTo>
                    <a:pt x="63" y="182"/>
                    <a:pt x="63" y="182"/>
                    <a:pt x="63" y="182"/>
                  </a:cubicBezTo>
                  <a:cubicBezTo>
                    <a:pt x="63" y="183"/>
                    <a:pt x="63" y="183"/>
                    <a:pt x="63" y="183"/>
                  </a:cubicBezTo>
                  <a:close/>
                  <a:moveTo>
                    <a:pt x="36" y="184"/>
                  </a:moveTo>
                  <a:cubicBezTo>
                    <a:pt x="36" y="183"/>
                    <a:pt x="37" y="183"/>
                    <a:pt x="37" y="182"/>
                  </a:cubicBezTo>
                  <a:cubicBezTo>
                    <a:pt x="36" y="182"/>
                    <a:pt x="36" y="183"/>
                    <a:pt x="36" y="184"/>
                  </a:cubicBezTo>
                  <a:close/>
                  <a:moveTo>
                    <a:pt x="35" y="184"/>
                  </a:moveTo>
                  <a:cubicBezTo>
                    <a:pt x="35" y="184"/>
                    <a:pt x="36" y="183"/>
                    <a:pt x="35" y="183"/>
                  </a:cubicBezTo>
                  <a:cubicBezTo>
                    <a:pt x="35" y="183"/>
                    <a:pt x="34" y="184"/>
                    <a:pt x="35" y="184"/>
                  </a:cubicBezTo>
                  <a:close/>
                  <a:moveTo>
                    <a:pt x="58" y="185"/>
                  </a:moveTo>
                  <a:cubicBezTo>
                    <a:pt x="59" y="185"/>
                    <a:pt x="59" y="184"/>
                    <a:pt x="59" y="184"/>
                  </a:cubicBezTo>
                  <a:cubicBezTo>
                    <a:pt x="59" y="184"/>
                    <a:pt x="59" y="183"/>
                    <a:pt x="59" y="183"/>
                  </a:cubicBezTo>
                  <a:cubicBezTo>
                    <a:pt x="59" y="184"/>
                    <a:pt x="58" y="184"/>
                    <a:pt x="58" y="185"/>
                  </a:cubicBezTo>
                  <a:close/>
                  <a:moveTo>
                    <a:pt x="62" y="185"/>
                  </a:moveTo>
                  <a:cubicBezTo>
                    <a:pt x="62" y="185"/>
                    <a:pt x="62" y="184"/>
                    <a:pt x="62" y="184"/>
                  </a:cubicBezTo>
                  <a:cubicBezTo>
                    <a:pt x="62" y="184"/>
                    <a:pt x="62" y="184"/>
                    <a:pt x="62" y="184"/>
                  </a:cubicBezTo>
                  <a:cubicBezTo>
                    <a:pt x="61" y="184"/>
                    <a:pt x="61" y="185"/>
                    <a:pt x="62" y="185"/>
                  </a:cubicBezTo>
                  <a:close/>
                  <a:moveTo>
                    <a:pt x="33" y="185"/>
                  </a:move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4"/>
                    <a:pt x="33" y="184"/>
                  </a:cubicBezTo>
                  <a:cubicBezTo>
                    <a:pt x="33" y="184"/>
                    <a:pt x="32" y="185"/>
                    <a:pt x="33" y="185"/>
                  </a:cubicBezTo>
                  <a:close/>
                  <a:moveTo>
                    <a:pt x="35" y="186"/>
                  </a:moveTo>
                  <a:cubicBezTo>
                    <a:pt x="36" y="185"/>
                    <a:pt x="36" y="184"/>
                    <a:pt x="36" y="184"/>
                  </a:cubicBezTo>
                  <a:cubicBezTo>
                    <a:pt x="36" y="184"/>
                    <a:pt x="35" y="185"/>
                    <a:pt x="35" y="186"/>
                  </a:cubicBezTo>
                  <a:close/>
                  <a:moveTo>
                    <a:pt x="60" y="187"/>
                  </a:moveTo>
                  <a:cubicBezTo>
                    <a:pt x="60" y="187"/>
                    <a:pt x="61" y="186"/>
                    <a:pt x="60" y="186"/>
                  </a:cubicBezTo>
                  <a:cubicBezTo>
                    <a:pt x="60" y="186"/>
                    <a:pt x="59" y="187"/>
                    <a:pt x="60" y="187"/>
                  </a:cubicBezTo>
                  <a:close/>
                  <a:moveTo>
                    <a:pt x="36" y="187"/>
                  </a:moveTo>
                  <a:cubicBezTo>
                    <a:pt x="36" y="187"/>
                    <a:pt x="36" y="188"/>
                    <a:pt x="37" y="188"/>
                  </a:cubicBezTo>
                  <a:cubicBezTo>
                    <a:pt x="37" y="187"/>
                    <a:pt x="37" y="186"/>
                    <a:pt x="36" y="186"/>
                  </a:cubicBezTo>
                  <a:cubicBezTo>
                    <a:pt x="36" y="187"/>
                    <a:pt x="36" y="187"/>
                    <a:pt x="36" y="187"/>
                  </a:cubicBezTo>
                  <a:close/>
                  <a:moveTo>
                    <a:pt x="57" y="188"/>
                  </a:moveTo>
                  <a:cubicBezTo>
                    <a:pt x="58" y="187"/>
                    <a:pt x="58" y="187"/>
                    <a:pt x="58" y="187"/>
                  </a:cubicBezTo>
                  <a:cubicBezTo>
                    <a:pt x="58" y="187"/>
                    <a:pt x="58" y="187"/>
                    <a:pt x="57" y="187"/>
                  </a:cubicBezTo>
                  <a:cubicBezTo>
                    <a:pt x="58" y="187"/>
                    <a:pt x="57" y="187"/>
                    <a:pt x="57" y="188"/>
                  </a:cubicBezTo>
                  <a:close/>
                  <a:moveTo>
                    <a:pt x="63" y="187"/>
                  </a:moveTo>
                  <a:cubicBezTo>
                    <a:pt x="63" y="187"/>
                    <a:pt x="63" y="187"/>
                    <a:pt x="63" y="187"/>
                  </a:cubicBezTo>
                  <a:cubicBezTo>
                    <a:pt x="63" y="187"/>
                    <a:pt x="63" y="188"/>
                    <a:pt x="63" y="187"/>
                  </a:cubicBezTo>
                  <a:close/>
                  <a:moveTo>
                    <a:pt x="34" y="188"/>
                  </a:moveTo>
                  <a:cubicBezTo>
                    <a:pt x="34" y="188"/>
                    <a:pt x="35" y="188"/>
                    <a:pt x="35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34" y="188"/>
                    <a:pt x="34" y="188"/>
                  </a:cubicBezTo>
                  <a:close/>
                  <a:moveTo>
                    <a:pt x="58" y="189"/>
                  </a:moveTo>
                  <a:cubicBezTo>
                    <a:pt x="58" y="189"/>
                    <a:pt x="59" y="189"/>
                    <a:pt x="59" y="188"/>
                  </a:cubicBezTo>
                  <a:cubicBezTo>
                    <a:pt x="58" y="188"/>
                    <a:pt x="58" y="188"/>
                    <a:pt x="58" y="189"/>
                  </a:cubicBezTo>
                  <a:close/>
                  <a:moveTo>
                    <a:pt x="60" y="189"/>
                  </a:moveTo>
                  <a:cubicBezTo>
                    <a:pt x="60" y="189"/>
                    <a:pt x="61" y="190"/>
                    <a:pt x="61" y="190"/>
                  </a:cubicBezTo>
                  <a:cubicBezTo>
                    <a:pt x="61" y="189"/>
                    <a:pt x="62" y="189"/>
                    <a:pt x="62" y="189"/>
                  </a:cubicBezTo>
                  <a:cubicBezTo>
                    <a:pt x="61" y="189"/>
                    <a:pt x="61" y="188"/>
                    <a:pt x="61" y="188"/>
                  </a:cubicBezTo>
                  <a:cubicBezTo>
                    <a:pt x="61" y="188"/>
                    <a:pt x="61" y="189"/>
                    <a:pt x="60" y="189"/>
                  </a:cubicBezTo>
                  <a:close/>
                  <a:moveTo>
                    <a:pt x="33" y="192"/>
                  </a:moveTo>
                  <a:cubicBezTo>
                    <a:pt x="33" y="191"/>
                    <a:pt x="34" y="189"/>
                    <a:pt x="33" y="189"/>
                  </a:cubicBezTo>
                  <a:cubicBezTo>
                    <a:pt x="32" y="190"/>
                    <a:pt x="33" y="190"/>
                    <a:pt x="33" y="192"/>
                  </a:cubicBezTo>
                  <a:close/>
                  <a:moveTo>
                    <a:pt x="36" y="190"/>
                  </a:moveTo>
                  <a:cubicBezTo>
                    <a:pt x="36" y="190"/>
                    <a:pt x="36" y="191"/>
                    <a:pt x="37" y="191"/>
                  </a:cubicBezTo>
                  <a:cubicBezTo>
                    <a:pt x="37" y="191"/>
                    <a:pt x="37" y="190"/>
                    <a:pt x="36" y="189"/>
                  </a:cubicBezTo>
                  <a:cubicBezTo>
                    <a:pt x="36" y="190"/>
                    <a:pt x="36" y="190"/>
                    <a:pt x="36" y="190"/>
                  </a:cubicBezTo>
                  <a:close/>
                  <a:moveTo>
                    <a:pt x="59" y="191"/>
                  </a:moveTo>
                  <a:cubicBezTo>
                    <a:pt x="60" y="192"/>
                    <a:pt x="60" y="190"/>
                    <a:pt x="59" y="190"/>
                  </a:cubicBezTo>
                  <a:cubicBezTo>
                    <a:pt x="59" y="190"/>
                    <a:pt x="59" y="190"/>
                    <a:pt x="59" y="191"/>
                  </a:cubicBezTo>
                  <a:close/>
                  <a:moveTo>
                    <a:pt x="38" y="196"/>
                  </a:moveTo>
                  <a:cubicBezTo>
                    <a:pt x="38" y="194"/>
                    <a:pt x="38" y="192"/>
                    <a:pt x="38" y="190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8" y="192"/>
                    <a:pt x="37" y="194"/>
                    <a:pt x="38" y="196"/>
                  </a:cubicBezTo>
                  <a:close/>
                  <a:moveTo>
                    <a:pt x="57" y="192"/>
                  </a:moveTo>
                  <a:cubicBezTo>
                    <a:pt x="57" y="191"/>
                    <a:pt x="58" y="191"/>
                    <a:pt x="58" y="191"/>
                  </a:cubicBezTo>
                  <a:cubicBezTo>
                    <a:pt x="57" y="191"/>
                    <a:pt x="57" y="191"/>
                    <a:pt x="57" y="192"/>
                  </a:cubicBezTo>
                  <a:close/>
                  <a:moveTo>
                    <a:pt x="60" y="193"/>
                  </a:moveTo>
                  <a:cubicBezTo>
                    <a:pt x="60" y="193"/>
                    <a:pt x="61" y="193"/>
                    <a:pt x="61" y="194"/>
                  </a:cubicBezTo>
                  <a:cubicBezTo>
                    <a:pt x="61" y="194"/>
                    <a:pt x="61" y="194"/>
                    <a:pt x="62" y="194"/>
                  </a:cubicBezTo>
                  <a:cubicBezTo>
                    <a:pt x="61" y="193"/>
                    <a:pt x="61" y="192"/>
                    <a:pt x="61" y="192"/>
                  </a:cubicBezTo>
                  <a:cubicBezTo>
                    <a:pt x="61" y="192"/>
                    <a:pt x="60" y="192"/>
                    <a:pt x="60" y="193"/>
                  </a:cubicBezTo>
                  <a:close/>
                  <a:moveTo>
                    <a:pt x="65" y="195"/>
                  </a:moveTo>
                  <a:cubicBezTo>
                    <a:pt x="64" y="194"/>
                    <a:pt x="65" y="193"/>
                    <a:pt x="64" y="192"/>
                  </a:cubicBezTo>
                  <a:cubicBezTo>
                    <a:pt x="64" y="193"/>
                    <a:pt x="64" y="195"/>
                    <a:pt x="65" y="195"/>
                  </a:cubicBezTo>
                  <a:close/>
                  <a:moveTo>
                    <a:pt x="34" y="195"/>
                  </a:moveTo>
                  <a:cubicBezTo>
                    <a:pt x="34" y="194"/>
                    <a:pt x="35" y="194"/>
                    <a:pt x="35" y="193"/>
                  </a:cubicBezTo>
                  <a:cubicBezTo>
                    <a:pt x="35" y="194"/>
                    <a:pt x="34" y="194"/>
                    <a:pt x="34" y="195"/>
                  </a:cubicBezTo>
                  <a:close/>
                  <a:moveTo>
                    <a:pt x="58" y="194"/>
                  </a:moveTo>
                  <a:cubicBezTo>
                    <a:pt x="58" y="194"/>
                    <a:pt x="58" y="193"/>
                    <a:pt x="59" y="193"/>
                  </a:cubicBezTo>
                  <a:cubicBezTo>
                    <a:pt x="58" y="193"/>
                    <a:pt x="58" y="194"/>
                    <a:pt x="58" y="194"/>
                  </a:cubicBezTo>
                  <a:close/>
                  <a:moveTo>
                    <a:pt x="59" y="196"/>
                  </a:moveTo>
                  <a:cubicBezTo>
                    <a:pt x="59" y="196"/>
                    <a:pt x="60" y="196"/>
                    <a:pt x="60" y="196"/>
                  </a:cubicBezTo>
                  <a:cubicBezTo>
                    <a:pt x="60" y="195"/>
                    <a:pt x="60" y="194"/>
                    <a:pt x="59" y="194"/>
                  </a:cubicBezTo>
                  <a:cubicBezTo>
                    <a:pt x="58" y="195"/>
                    <a:pt x="58" y="195"/>
                    <a:pt x="59" y="196"/>
                  </a:cubicBezTo>
                  <a:close/>
                  <a:moveTo>
                    <a:pt x="35" y="196"/>
                  </a:moveTo>
                  <a:cubicBezTo>
                    <a:pt x="35" y="196"/>
                    <a:pt x="35" y="195"/>
                    <a:pt x="35" y="194"/>
                  </a:cubicBezTo>
                  <a:cubicBezTo>
                    <a:pt x="35" y="194"/>
                    <a:pt x="35" y="194"/>
                    <a:pt x="35" y="194"/>
                  </a:cubicBezTo>
                  <a:cubicBezTo>
                    <a:pt x="35" y="195"/>
                    <a:pt x="34" y="196"/>
                    <a:pt x="35" y="196"/>
                  </a:cubicBezTo>
                  <a:close/>
                  <a:moveTo>
                    <a:pt x="37" y="196"/>
                  </a:moveTo>
                  <a:cubicBezTo>
                    <a:pt x="37" y="196"/>
                    <a:pt x="37" y="195"/>
                    <a:pt x="36" y="195"/>
                  </a:cubicBezTo>
                  <a:cubicBezTo>
                    <a:pt x="36" y="195"/>
                    <a:pt x="36" y="196"/>
                    <a:pt x="37" y="196"/>
                  </a:cubicBezTo>
                  <a:close/>
                  <a:moveTo>
                    <a:pt x="59" y="196"/>
                  </a:moveTo>
                  <a:cubicBezTo>
                    <a:pt x="59" y="197"/>
                    <a:pt x="59" y="197"/>
                    <a:pt x="59" y="197"/>
                  </a:cubicBezTo>
                  <a:cubicBezTo>
                    <a:pt x="60" y="197"/>
                    <a:pt x="60" y="196"/>
                    <a:pt x="60" y="196"/>
                  </a:cubicBezTo>
                  <a:cubicBezTo>
                    <a:pt x="60" y="196"/>
                    <a:pt x="59" y="196"/>
                    <a:pt x="59" y="196"/>
                  </a:cubicBezTo>
                  <a:close/>
                  <a:moveTo>
                    <a:pt x="58" y="197"/>
                  </a:moveTo>
                  <a:cubicBezTo>
                    <a:pt x="58" y="197"/>
                    <a:pt x="58" y="196"/>
                    <a:pt x="58" y="196"/>
                  </a:cubicBezTo>
                  <a:cubicBezTo>
                    <a:pt x="57" y="196"/>
                    <a:pt x="57" y="197"/>
                    <a:pt x="58" y="197"/>
                  </a:cubicBezTo>
                  <a:close/>
                  <a:moveTo>
                    <a:pt x="33" y="197"/>
                  </a:moveTo>
                  <a:cubicBezTo>
                    <a:pt x="33" y="197"/>
                    <a:pt x="33" y="196"/>
                    <a:pt x="33" y="196"/>
                  </a:cubicBezTo>
                  <a:cubicBezTo>
                    <a:pt x="33" y="196"/>
                    <a:pt x="33" y="197"/>
                    <a:pt x="33" y="197"/>
                  </a:cubicBezTo>
                  <a:close/>
                  <a:moveTo>
                    <a:pt x="35" y="197"/>
                  </a:moveTo>
                  <a:cubicBezTo>
                    <a:pt x="36" y="198"/>
                    <a:pt x="36" y="197"/>
                    <a:pt x="36" y="197"/>
                  </a:cubicBezTo>
                  <a:cubicBezTo>
                    <a:pt x="36" y="197"/>
                    <a:pt x="36" y="197"/>
                    <a:pt x="36" y="196"/>
                  </a:cubicBezTo>
                  <a:cubicBezTo>
                    <a:pt x="36" y="197"/>
                    <a:pt x="35" y="197"/>
                    <a:pt x="35" y="197"/>
                  </a:cubicBezTo>
                  <a:close/>
                  <a:moveTo>
                    <a:pt x="59" y="198"/>
                  </a:moveTo>
                  <a:cubicBezTo>
                    <a:pt x="59" y="198"/>
                    <a:pt x="59" y="197"/>
                    <a:pt x="58" y="197"/>
                  </a:cubicBezTo>
                  <a:cubicBezTo>
                    <a:pt x="58" y="198"/>
                    <a:pt x="58" y="198"/>
                    <a:pt x="59" y="198"/>
                  </a:cubicBezTo>
                  <a:close/>
                  <a:moveTo>
                    <a:pt x="64" y="198"/>
                  </a:moveTo>
                  <a:cubicBezTo>
                    <a:pt x="64" y="199"/>
                    <a:pt x="64" y="199"/>
                    <a:pt x="65" y="199"/>
                  </a:cubicBezTo>
                  <a:cubicBezTo>
                    <a:pt x="64" y="198"/>
                    <a:pt x="64" y="198"/>
                    <a:pt x="64" y="197"/>
                  </a:cubicBezTo>
                  <a:cubicBezTo>
                    <a:pt x="64" y="198"/>
                    <a:pt x="63" y="198"/>
                    <a:pt x="64" y="198"/>
                  </a:cubicBezTo>
                  <a:close/>
                  <a:moveTo>
                    <a:pt x="33" y="198"/>
                  </a:moveTo>
                  <a:cubicBezTo>
                    <a:pt x="34" y="198"/>
                    <a:pt x="34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lose/>
                  <a:moveTo>
                    <a:pt x="60" y="199"/>
                  </a:moveTo>
                  <a:cubicBezTo>
                    <a:pt x="61" y="199"/>
                    <a:pt x="60" y="200"/>
                    <a:pt x="61" y="200"/>
                  </a:cubicBezTo>
                  <a:cubicBezTo>
                    <a:pt x="61" y="199"/>
                    <a:pt x="61" y="199"/>
                    <a:pt x="62" y="199"/>
                  </a:cubicBezTo>
                  <a:cubicBezTo>
                    <a:pt x="61" y="199"/>
                    <a:pt x="61" y="198"/>
                    <a:pt x="61" y="198"/>
                  </a:cubicBezTo>
                  <a:cubicBezTo>
                    <a:pt x="61" y="198"/>
                    <a:pt x="60" y="199"/>
                    <a:pt x="60" y="199"/>
                  </a:cubicBezTo>
                  <a:close/>
                  <a:moveTo>
                    <a:pt x="57" y="199"/>
                  </a:moveTo>
                  <a:cubicBezTo>
                    <a:pt x="58" y="200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8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7" y="199"/>
                    <a:pt x="57" y="199"/>
                    <a:pt x="57" y="199"/>
                  </a:cubicBezTo>
                  <a:close/>
                  <a:moveTo>
                    <a:pt x="34" y="200"/>
                  </a:moveTo>
                  <a:cubicBezTo>
                    <a:pt x="34" y="200"/>
                    <a:pt x="34" y="199"/>
                    <a:pt x="34" y="199"/>
                  </a:cubicBezTo>
                  <a:cubicBezTo>
                    <a:pt x="34" y="199"/>
                    <a:pt x="34" y="200"/>
                    <a:pt x="34" y="200"/>
                  </a:cubicBezTo>
                  <a:close/>
                  <a:moveTo>
                    <a:pt x="35" y="200"/>
                  </a:moveTo>
                  <a:cubicBezTo>
                    <a:pt x="35" y="200"/>
                    <a:pt x="36" y="199"/>
                    <a:pt x="35" y="199"/>
                  </a:cubicBezTo>
                  <a:cubicBezTo>
                    <a:pt x="35" y="199"/>
                    <a:pt x="35" y="200"/>
                    <a:pt x="35" y="200"/>
                  </a:cubicBezTo>
                  <a:close/>
                  <a:moveTo>
                    <a:pt x="63" y="200"/>
                  </a:moveTo>
                  <a:cubicBezTo>
                    <a:pt x="64" y="200"/>
                    <a:pt x="63" y="199"/>
                    <a:pt x="63" y="199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1" y="201"/>
                  </a:moveTo>
                  <a:cubicBezTo>
                    <a:pt x="61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3" y="201"/>
                  </a:cubicBezTo>
                  <a:cubicBezTo>
                    <a:pt x="62" y="200"/>
                    <a:pt x="62" y="200"/>
                    <a:pt x="61" y="201"/>
                  </a:cubicBezTo>
                  <a:close/>
                  <a:moveTo>
                    <a:pt x="30" y="208"/>
                  </a:moveTo>
                  <a:cubicBezTo>
                    <a:pt x="31" y="208"/>
                    <a:pt x="31" y="209"/>
                    <a:pt x="31" y="209"/>
                  </a:cubicBezTo>
                  <a:cubicBezTo>
                    <a:pt x="31" y="207"/>
                    <a:pt x="32" y="206"/>
                    <a:pt x="32" y="205"/>
                  </a:cubicBezTo>
                  <a:cubicBezTo>
                    <a:pt x="32" y="205"/>
                    <a:pt x="32" y="205"/>
                    <a:pt x="31" y="205"/>
                  </a:cubicBezTo>
                  <a:cubicBezTo>
                    <a:pt x="30" y="204"/>
                    <a:pt x="32" y="202"/>
                    <a:pt x="32" y="200"/>
                  </a:cubicBezTo>
                  <a:cubicBezTo>
                    <a:pt x="32" y="200"/>
                    <a:pt x="32" y="200"/>
                    <a:pt x="32" y="200"/>
                  </a:cubicBezTo>
                  <a:cubicBezTo>
                    <a:pt x="30" y="202"/>
                    <a:pt x="30" y="205"/>
                    <a:pt x="30" y="208"/>
                  </a:cubicBezTo>
                  <a:close/>
                  <a:moveTo>
                    <a:pt x="57" y="201"/>
                  </a:moveTo>
                  <a:cubicBezTo>
                    <a:pt x="58" y="202"/>
                    <a:pt x="57" y="202"/>
                    <a:pt x="58" y="203"/>
                  </a:cubicBezTo>
                  <a:cubicBezTo>
                    <a:pt x="59" y="203"/>
                    <a:pt x="59" y="202"/>
                    <a:pt x="59" y="202"/>
                  </a:cubicBezTo>
                  <a:cubicBezTo>
                    <a:pt x="59" y="201"/>
                    <a:pt x="59" y="201"/>
                    <a:pt x="59" y="200"/>
                  </a:cubicBezTo>
                  <a:cubicBezTo>
                    <a:pt x="58" y="201"/>
                    <a:pt x="58" y="201"/>
                    <a:pt x="57" y="201"/>
                  </a:cubicBezTo>
                  <a:close/>
                  <a:moveTo>
                    <a:pt x="36" y="203"/>
                  </a:moveTo>
                  <a:cubicBezTo>
                    <a:pt x="36" y="202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2"/>
                    <a:pt x="36" y="203"/>
                  </a:cubicBezTo>
                  <a:close/>
                  <a:moveTo>
                    <a:pt x="63" y="202"/>
                  </a:moveTo>
                  <a:cubicBezTo>
                    <a:pt x="64" y="202"/>
                    <a:pt x="64" y="202"/>
                    <a:pt x="64" y="203"/>
                  </a:cubicBezTo>
                  <a:cubicBezTo>
                    <a:pt x="64" y="202"/>
                    <a:pt x="65" y="203"/>
                    <a:pt x="65" y="203"/>
                  </a:cubicBezTo>
                  <a:cubicBezTo>
                    <a:pt x="65" y="201"/>
                    <a:pt x="64" y="200"/>
                    <a:pt x="63" y="202"/>
                  </a:cubicBezTo>
                  <a:close/>
                  <a:moveTo>
                    <a:pt x="61" y="202"/>
                  </a:moveTo>
                  <a:cubicBezTo>
                    <a:pt x="61" y="202"/>
                    <a:pt x="61" y="201"/>
                    <a:pt x="60" y="202"/>
                  </a:cubicBezTo>
                  <a:cubicBezTo>
                    <a:pt x="61" y="202"/>
                    <a:pt x="60" y="202"/>
                    <a:pt x="61" y="202"/>
                  </a:cubicBezTo>
                  <a:close/>
                  <a:moveTo>
                    <a:pt x="59" y="204"/>
                  </a:moveTo>
                  <a:cubicBezTo>
                    <a:pt x="59" y="204"/>
                    <a:pt x="59" y="204"/>
                    <a:pt x="59" y="204"/>
                  </a:cubicBezTo>
                  <a:cubicBezTo>
                    <a:pt x="60" y="204"/>
                    <a:pt x="60" y="204"/>
                    <a:pt x="60" y="203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59" y="203"/>
                    <a:pt x="59" y="203"/>
                    <a:pt x="59" y="204"/>
                  </a:cubicBezTo>
                  <a:close/>
                  <a:moveTo>
                    <a:pt x="61" y="204"/>
                  </a:moveTo>
                  <a:cubicBezTo>
                    <a:pt x="61" y="204"/>
                    <a:pt x="62" y="204"/>
                    <a:pt x="62" y="204"/>
                  </a:cubicBezTo>
                  <a:cubicBezTo>
                    <a:pt x="62" y="204"/>
                    <a:pt x="62" y="204"/>
                    <a:pt x="62" y="204"/>
                  </a:cubicBezTo>
                  <a:cubicBezTo>
                    <a:pt x="62" y="204"/>
                    <a:pt x="62" y="203"/>
                    <a:pt x="62" y="203"/>
                  </a:cubicBezTo>
                  <a:cubicBezTo>
                    <a:pt x="62" y="203"/>
                    <a:pt x="62" y="204"/>
                    <a:pt x="61" y="204"/>
                  </a:cubicBezTo>
                  <a:close/>
                  <a:moveTo>
                    <a:pt x="35" y="205"/>
                  </a:moveTo>
                  <a:cubicBezTo>
                    <a:pt x="35" y="204"/>
                    <a:pt x="35" y="204"/>
                    <a:pt x="35" y="204"/>
                  </a:cubicBezTo>
                  <a:cubicBezTo>
                    <a:pt x="34" y="204"/>
                    <a:pt x="35" y="205"/>
                    <a:pt x="35" y="205"/>
                  </a:cubicBezTo>
                  <a:close/>
                  <a:moveTo>
                    <a:pt x="62" y="205"/>
                  </a:moveTo>
                  <a:cubicBezTo>
                    <a:pt x="62" y="205"/>
                    <a:pt x="62" y="206"/>
                    <a:pt x="63" y="206"/>
                  </a:cubicBezTo>
                  <a:cubicBezTo>
                    <a:pt x="63" y="205"/>
                    <a:pt x="63" y="205"/>
                    <a:pt x="63" y="205"/>
                  </a:cubicBezTo>
                  <a:cubicBezTo>
                    <a:pt x="63" y="205"/>
                    <a:pt x="63" y="205"/>
                    <a:pt x="63" y="204"/>
                  </a:cubicBezTo>
                  <a:cubicBezTo>
                    <a:pt x="63" y="205"/>
                    <a:pt x="63" y="205"/>
                    <a:pt x="62" y="205"/>
                  </a:cubicBezTo>
                  <a:close/>
                  <a:moveTo>
                    <a:pt x="61" y="205"/>
                  </a:moveTo>
                  <a:cubicBezTo>
                    <a:pt x="59" y="206"/>
                    <a:pt x="62" y="206"/>
                    <a:pt x="61" y="205"/>
                  </a:cubicBezTo>
                  <a:close/>
                  <a:moveTo>
                    <a:pt x="64" y="206"/>
                  </a:moveTo>
                  <a:cubicBezTo>
                    <a:pt x="64" y="207"/>
                    <a:pt x="65" y="207"/>
                    <a:pt x="65" y="208"/>
                  </a:cubicBezTo>
                  <a:cubicBezTo>
                    <a:pt x="65" y="207"/>
                    <a:pt x="65" y="206"/>
                    <a:pt x="65" y="205"/>
                  </a:cubicBezTo>
                  <a:cubicBezTo>
                    <a:pt x="64" y="205"/>
                    <a:pt x="64" y="206"/>
                    <a:pt x="64" y="206"/>
                  </a:cubicBezTo>
                  <a:close/>
                  <a:moveTo>
                    <a:pt x="34" y="206"/>
                  </a:moveTo>
                  <a:cubicBezTo>
                    <a:pt x="34" y="206"/>
                    <a:pt x="35" y="205"/>
                    <a:pt x="35" y="205"/>
                  </a:cubicBezTo>
                  <a:cubicBezTo>
                    <a:pt x="35" y="205"/>
                    <a:pt x="35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6"/>
                    <a:pt x="34" y="206"/>
                  </a:cubicBezTo>
                  <a:close/>
                  <a:moveTo>
                    <a:pt x="61" y="206"/>
                  </a:moveTo>
                  <a:cubicBezTo>
                    <a:pt x="61" y="207"/>
                    <a:pt x="61" y="207"/>
                    <a:pt x="62" y="207"/>
                  </a:cubicBezTo>
                  <a:cubicBezTo>
                    <a:pt x="62" y="207"/>
                    <a:pt x="61" y="207"/>
                    <a:pt x="62" y="206"/>
                  </a:cubicBezTo>
                  <a:cubicBezTo>
                    <a:pt x="61" y="206"/>
                    <a:pt x="61" y="206"/>
                    <a:pt x="61" y="206"/>
                  </a:cubicBezTo>
                  <a:close/>
                  <a:moveTo>
                    <a:pt x="58" y="208"/>
                  </a:moveTo>
                  <a:cubicBezTo>
                    <a:pt x="59" y="208"/>
                    <a:pt x="59" y="207"/>
                    <a:pt x="60" y="207"/>
                  </a:cubicBezTo>
                  <a:cubicBezTo>
                    <a:pt x="59" y="207"/>
                    <a:pt x="59" y="207"/>
                    <a:pt x="59" y="206"/>
                  </a:cubicBezTo>
                  <a:cubicBezTo>
                    <a:pt x="59" y="207"/>
                    <a:pt x="58" y="207"/>
                    <a:pt x="58" y="208"/>
                  </a:cubicBezTo>
                  <a:close/>
                  <a:moveTo>
                    <a:pt x="63" y="207"/>
                  </a:moveTo>
                  <a:cubicBezTo>
                    <a:pt x="63" y="207"/>
                    <a:pt x="64" y="208"/>
                    <a:pt x="64" y="208"/>
                  </a:cubicBezTo>
                  <a:cubicBezTo>
                    <a:pt x="64" y="208"/>
                    <a:pt x="64" y="207"/>
                    <a:pt x="63" y="206"/>
                  </a:cubicBezTo>
                  <a:cubicBezTo>
                    <a:pt x="63" y="207"/>
                    <a:pt x="63" y="207"/>
                    <a:pt x="63" y="207"/>
                  </a:cubicBezTo>
                  <a:close/>
                  <a:moveTo>
                    <a:pt x="36" y="208"/>
                  </a:moveTo>
                  <a:cubicBezTo>
                    <a:pt x="36" y="207"/>
                    <a:pt x="37" y="207"/>
                    <a:pt x="36" y="207"/>
                  </a:cubicBezTo>
                  <a:cubicBezTo>
                    <a:pt x="36" y="207"/>
                    <a:pt x="36" y="208"/>
                    <a:pt x="36" y="208"/>
                  </a:cubicBezTo>
                  <a:close/>
                  <a:moveTo>
                    <a:pt x="62" y="208"/>
                  </a:moveTo>
                  <a:cubicBezTo>
                    <a:pt x="62" y="209"/>
                    <a:pt x="62" y="209"/>
                    <a:pt x="63" y="210"/>
                  </a:cubicBezTo>
                  <a:cubicBezTo>
                    <a:pt x="63" y="209"/>
                    <a:pt x="63" y="209"/>
                    <a:pt x="63" y="209"/>
                  </a:cubicBezTo>
                  <a:cubicBezTo>
                    <a:pt x="63" y="209"/>
                    <a:pt x="63" y="208"/>
                    <a:pt x="62" y="208"/>
                  </a:cubicBezTo>
                  <a:cubicBezTo>
                    <a:pt x="62" y="208"/>
                    <a:pt x="62" y="208"/>
                    <a:pt x="62" y="208"/>
                  </a:cubicBezTo>
                  <a:close/>
                  <a:moveTo>
                    <a:pt x="61" y="211"/>
                  </a:moveTo>
                  <a:cubicBezTo>
                    <a:pt x="61" y="211"/>
                    <a:pt x="61" y="211"/>
                    <a:pt x="61" y="211"/>
                  </a:cubicBezTo>
                  <a:cubicBezTo>
                    <a:pt x="61" y="209"/>
                    <a:pt x="60" y="210"/>
                    <a:pt x="61" y="211"/>
                  </a:cubicBezTo>
                  <a:close/>
                  <a:moveTo>
                    <a:pt x="32" y="212"/>
                  </a:moveTo>
                  <a:cubicBezTo>
                    <a:pt x="32" y="211"/>
                    <a:pt x="33" y="210"/>
                    <a:pt x="32" y="210"/>
                  </a:cubicBezTo>
                  <a:cubicBezTo>
                    <a:pt x="32" y="210"/>
                    <a:pt x="31" y="210"/>
                    <a:pt x="31" y="210"/>
                  </a:cubicBezTo>
                  <a:cubicBezTo>
                    <a:pt x="31" y="211"/>
                    <a:pt x="31" y="211"/>
                    <a:pt x="32" y="212"/>
                  </a:cubicBezTo>
                  <a:close/>
                  <a:moveTo>
                    <a:pt x="36" y="214"/>
                  </a:moveTo>
                  <a:cubicBezTo>
                    <a:pt x="36" y="212"/>
                    <a:pt x="35" y="211"/>
                    <a:pt x="34" y="210"/>
                  </a:cubicBezTo>
                  <a:cubicBezTo>
                    <a:pt x="34" y="211"/>
                    <a:pt x="35" y="212"/>
                    <a:pt x="36" y="214"/>
                  </a:cubicBezTo>
                  <a:close/>
                  <a:moveTo>
                    <a:pt x="30" y="216"/>
                  </a:moveTo>
                  <a:cubicBezTo>
                    <a:pt x="28" y="216"/>
                    <a:pt x="27" y="218"/>
                    <a:pt x="27" y="219"/>
                  </a:cubicBezTo>
                  <a:cubicBezTo>
                    <a:pt x="29" y="218"/>
                    <a:pt x="30" y="216"/>
                    <a:pt x="32" y="214"/>
                  </a:cubicBezTo>
                  <a:cubicBezTo>
                    <a:pt x="31" y="213"/>
                    <a:pt x="31" y="211"/>
                    <a:pt x="30" y="210"/>
                  </a:cubicBezTo>
                  <a:cubicBezTo>
                    <a:pt x="30" y="212"/>
                    <a:pt x="30" y="214"/>
                    <a:pt x="30" y="216"/>
                  </a:cubicBezTo>
                  <a:close/>
                  <a:moveTo>
                    <a:pt x="65" y="211"/>
                  </a:moveTo>
                  <a:cubicBezTo>
                    <a:pt x="65" y="211"/>
                    <a:pt x="65" y="212"/>
                    <a:pt x="66" y="213"/>
                  </a:cubicBezTo>
                  <a:cubicBezTo>
                    <a:pt x="66" y="212"/>
                    <a:pt x="66" y="211"/>
                    <a:pt x="65" y="211"/>
                  </a:cubicBezTo>
                  <a:cubicBezTo>
                    <a:pt x="65" y="211"/>
                    <a:pt x="65" y="211"/>
                    <a:pt x="65" y="211"/>
                  </a:cubicBezTo>
                  <a:close/>
                  <a:moveTo>
                    <a:pt x="65" y="213"/>
                  </a:moveTo>
                  <a:cubicBezTo>
                    <a:pt x="65" y="213"/>
                    <a:pt x="65" y="213"/>
                    <a:pt x="66" y="213"/>
                  </a:cubicBezTo>
                  <a:cubicBezTo>
                    <a:pt x="66" y="213"/>
                    <a:pt x="65" y="213"/>
                    <a:pt x="65" y="212"/>
                  </a:cubicBezTo>
                  <a:cubicBezTo>
                    <a:pt x="65" y="212"/>
                    <a:pt x="65" y="212"/>
                    <a:pt x="65" y="213"/>
                  </a:cubicBezTo>
                  <a:close/>
                  <a:moveTo>
                    <a:pt x="64" y="211"/>
                  </a:moveTo>
                  <a:cubicBezTo>
                    <a:pt x="63" y="212"/>
                    <a:pt x="64" y="212"/>
                    <a:pt x="65" y="213"/>
                  </a:cubicBezTo>
                  <a:cubicBezTo>
                    <a:pt x="64" y="212"/>
                    <a:pt x="64" y="211"/>
                    <a:pt x="64" y="211"/>
                  </a:cubicBezTo>
                  <a:close/>
                  <a:moveTo>
                    <a:pt x="33" y="215"/>
                  </a:moveTo>
                  <a:cubicBezTo>
                    <a:pt x="34" y="215"/>
                    <a:pt x="35" y="216"/>
                    <a:pt x="36" y="215"/>
                  </a:cubicBezTo>
                  <a:cubicBezTo>
                    <a:pt x="35" y="214"/>
                    <a:pt x="35" y="212"/>
                    <a:pt x="33" y="211"/>
                  </a:cubicBezTo>
                  <a:cubicBezTo>
                    <a:pt x="33" y="212"/>
                    <a:pt x="33" y="213"/>
                    <a:pt x="33" y="215"/>
                  </a:cubicBezTo>
                  <a:close/>
                  <a:moveTo>
                    <a:pt x="58" y="213"/>
                  </a:moveTo>
                  <a:cubicBezTo>
                    <a:pt x="59" y="213"/>
                    <a:pt x="59" y="213"/>
                    <a:pt x="59" y="212"/>
                  </a:cubicBezTo>
                  <a:cubicBezTo>
                    <a:pt x="59" y="211"/>
                    <a:pt x="58" y="212"/>
                    <a:pt x="58" y="213"/>
                  </a:cubicBezTo>
                  <a:close/>
                  <a:moveTo>
                    <a:pt x="62" y="214"/>
                  </a:moveTo>
                  <a:cubicBezTo>
                    <a:pt x="62" y="215"/>
                    <a:pt x="63" y="215"/>
                    <a:pt x="63" y="215"/>
                  </a:cubicBezTo>
                  <a:cubicBezTo>
                    <a:pt x="63" y="214"/>
                    <a:pt x="63" y="214"/>
                    <a:pt x="62" y="214"/>
                  </a:cubicBezTo>
                  <a:cubicBezTo>
                    <a:pt x="62" y="214"/>
                    <a:pt x="62" y="214"/>
                    <a:pt x="62" y="214"/>
                  </a:cubicBezTo>
                  <a:close/>
                  <a:moveTo>
                    <a:pt x="59" y="215"/>
                  </a:moveTo>
                  <a:cubicBezTo>
                    <a:pt x="59" y="215"/>
                    <a:pt x="59" y="214"/>
                    <a:pt x="59" y="214"/>
                  </a:cubicBezTo>
                  <a:cubicBezTo>
                    <a:pt x="59" y="214"/>
                    <a:pt x="59" y="214"/>
                    <a:pt x="59" y="215"/>
                  </a:cubicBezTo>
                  <a:close/>
                  <a:moveTo>
                    <a:pt x="64" y="216"/>
                  </a:moveTo>
                  <a:cubicBezTo>
                    <a:pt x="65" y="216"/>
                    <a:pt x="65" y="216"/>
                    <a:pt x="65" y="216"/>
                  </a:cubicBezTo>
                  <a:cubicBezTo>
                    <a:pt x="64" y="215"/>
                    <a:pt x="64" y="214"/>
                    <a:pt x="64" y="214"/>
                  </a:cubicBezTo>
                  <a:cubicBezTo>
                    <a:pt x="64" y="215"/>
                    <a:pt x="64" y="215"/>
                    <a:pt x="64" y="216"/>
                  </a:cubicBezTo>
                  <a:close/>
                  <a:moveTo>
                    <a:pt x="59" y="216"/>
                  </a:moveTo>
                  <a:cubicBezTo>
                    <a:pt x="59" y="216"/>
                    <a:pt x="58" y="215"/>
                    <a:pt x="57" y="215"/>
                  </a:cubicBezTo>
                  <a:cubicBezTo>
                    <a:pt x="57" y="215"/>
                    <a:pt x="56" y="216"/>
                    <a:pt x="56" y="217"/>
                  </a:cubicBezTo>
                  <a:cubicBezTo>
                    <a:pt x="57" y="218"/>
                    <a:pt x="59" y="217"/>
                    <a:pt x="59" y="216"/>
                  </a:cubicBezTo>
                  <a:close/>
                  <a:moveTo>
                    <a:pt x="60" y="217"/>
                  </a:moveTo>
                  <a:cubicBezTo>
                    <a:pt x="61" y="216"/>
                    <a:pt x="61" y="216"/>
                    <a:pt x="61" y="216"/>
                  </a:cubicBezTo>
                  <a:cubicBezTo>
                    <a:pt x="61" y="216"/>
                    <a:pt x="61" y="216"/>
                    <a:pt x="60" y="217"/>
                  </a:cubicBezTo>
                  <a:close/>
                  <a:moveTo>
                    <a:pt x="37" y="217"/>
                  </a:moveTo>
                  <a:cubicBezTo>
                    <a:pt x="37" y="217"/>
                    <a:pt x="37" y="216"/>
                    <a:pt x="36" y="216"/>
                  </a:cubicBezTo>
                  <a:cubicBezTo>
                    <a:pt x="37" y="216"/>
                    <a:pt x="37" y="217"/>
                    <a:pt x="37" y="217"/>
                  </a:cubicBezTo>
                  <a:close/>
                  <a:moveTo>
                    <a:pt x="31" y="218"/>
                  </a:moveTo>
                  <a:cubicBezTo>
                    <a:pt x="32" y="219"/>
                    <a:pt x="32" y="217"/>
                    <a:pt x="33" y="218"/>
                  </a:cubicBezTo>
                  <a:cubicBezTo>
                    <a:pt x="32" y="217"/>
                    <a:pt x="33" y="217"/>
                    <a:pt x="33" y="217"/>
                  </a:cubicBezTo>
                  <a:cubicBezTo>
                    <a:pt x="32" y="217"/>
                    <a:pt x="30" y="217"/>
                    <a:pt x="31" y="218"/>
                  </a:cubicBezTo>
                  <a:close/>
                  <a:moveTo>
                    <a:pt x="65" y="217"/>
                  </a:moveTo>
                  <a:cubicBezTo>
                    <a:pt x="65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5" y="217"/>
                    <a:pt x="65" y="217"/>
                    <a:pt x="65" y="217"/>
                  </a:cubicBezTo>
                  <a:close/>
                  <a:moveTo>
                    <a:pt x="68" y="218"/>
                  </a:moveTo>
                  <a:cubicBezTo>
                    <a:pt x="68" y="217"/>
                    <a:pt x="68" y="217"/>
                    <a:pt x="68" y="217"/>
                  </a:cubicBezTo>
                  <a:cubicBezTo>
                    <a:pt x="68" y="217"/>
                    <a:pt x="67" y="216"/>
                    <a:pt x="67" y="217"/>
                  </a:cubicBezTo>
                  <a:cubicBezTo>
                    <a:pt x="67" y="217"/>
                    <a:pt x="67" y="218"/>
                    <a:pt x="68" y="218"/>
                  </a:cubicBezTo>
                  <a:close/>
                  <a:moveTo>
                    <a:pt x="36" y="218"/>
                  </a:moveTo>
                  <a:cubicBezTo>
                    <a:pt x="36" y="218"/>
                    <a:pt x="35" y="217"/>
                    <a:pt x="35" y="217"/>
                  </a:cubicBezTo>
                  <a:cubicBezTo>
                    <a:pt x="35" y="217"/>
                    <a:pt x="35" y="218"/>
                    <a:pt x="36" y="218"/>
                  </a:cubicBezTo>
                  <a:close/>
                  <a:moveTo>
                    <a:pt x="33" y="219"/>
                  </a:moveTo>
                  <a:cubicBezTo>
                    <a:pt x="33" y="219"/>
                    <a:pt x="34" y="219"/>
                    <a:pt x="34" y="219"/>
                  </a:cubicBezTo>
                  <a:cubicBezTo>
                    <a:pt x="34" y="219"/>
                    <a:pt x="34" y="219"/>
                    <a:pt x="35" y="219"/>
                  </a:cubicBezTo>
                  <a:cubicBezTo>
                    <a:pt x="35" y="218"/>
                    <a:pt x="34" y="218"/>
                    <a:pt x="34" y="218"/>
                  </a:cubicBezTo>
                  <a:cubicBezTo>
                    <a:pt x="34" y="218"/>
                    <a:pt x="33" y="218"/>
                    <a:pt x="33" y="219"/>
                  </a:cubicBezTo>
                  <a:close/>
                  <a:moveTo>
                    <a:pt x="63" y="219"/>
                  </a:moveTo>
                  <a:cubicBezTo>
                    <a:pt x="63" y="219"/>
                    <a:pt x="64" y="219"/>
                    <a:pt x="63" y="218"/>
                  </a:cubicBezTo>
                  <a:cubicBezTo>
                    <a:pt x="63" y="219"/>
                    <a:pt x="62" y="219"/>
                    <a:pt x="63" y="219"/>
                  </a:cubicBezTo>
                  <a:close/>
                  <a:moveTo>
                    <a:pt x="29" y="220"/>
                  </a:moveTo>
                  <a:cubicBezTo>
                    <a:pt x="30" y="220"/>
                    <a:pt x="31" y="219"/>
                    <a:pt x="30" y="218"/>
                  </a:cubicBezTo>
                  <a:cubicBezTo>
                    <a:pt x="29" y="219"/>
                    <a:pt x="28" y="220"/>
                    <a:pt x="29" y="220"/>
                  </a:cubicBezTo>
                  <a:close/>
                  <a:moveTo>
                    <a:pt x="66" y="220"/>
                  </a:moveTo>
                  <a:cubicBezTo>
                    <a:pt x="67" y="219"/>
                    <a:pt x="66" y="219"/>
                    <a:pt x="65" y="219"/>
                  </a:cubicBezTo>
                  <a:cubicBezTo>
                    <a:pt x="65" y="219"/>
                    <a:pt x="66" y="220"/>
                    <a:pt x="66" y="220"/>
                  </a:cubicBezTo>
                  <a:close/>
                  <a:moveTo>
                    <a:pt x="57" y="222"/>
                  </a:moveTo>
                  <a:cubicBezTo>
                    <a:pt x="59" y="222"/>
                    <a:pt x="60" y="220"/>
                    <a:pt x="61" y="219"/>
                  </a:cubicBezTo>
                  <a:cubicBezTo>
                    <a:pt x="59" y="219"/>
                    <a:pt x="58" y="221"/>
                    <a:pt x="57" y="222"/>
                  </a:cubicBezTo>
                  <a:close/>
                  <a:moveTo>
                    <a:pt x="32" y="219"/>
                  </a:moveTo>
                  <a:cubicBezTo>
                    <a:pt x="32" y="220"/>
                    <a:pt x="32" y="220"/>
                    <a:pt x="32" y="221"/>
                  </a:cubicBezTo>
                  <a:cubicBezTo>
                    <a:pt x="33" y="220"/>
                    <a:pt x="32" y="219"/>
                    <a:pt x="32" y="219"/>
                  </a:cubicBezTo>
                  <a:close/>
                  <a:moveTo>
                    <a:pt x="54" y="222"/>
                  </a:moveTo>
                  <a:cubicBezTo>
                    <a:pt x="55" y="221"/>
                    <a:pt x="56" y="220"/>
                    <a:pt x="56" y="220"/>
                  </a:cubicBezTo>
                  <a:cubicBezTo>
                    <a:pt x="56" y="220"/>
                    <a:pt x="55" y="221"/>
                    <a:pt x="54" y="222"/>
                  </a:cubicBezTo>
                  <a:close/>
                  <a:moveTo>
                    <a:pt x="68" y="220"/>
                  </a:moveTo>
                  <a:cubicBezTo>
                    <a:pt x="68" y="220"/>
                    <a:pt x="67" y="220"/>
                    <a:pt x="67" y="221"/>
                  </a:cubicBezTo>
                  <a:cubicBezTo>
                    <a:pt x="67" y="222"/>
                    <a:pt x="68" y="222"/>
                    <a:pt x="68" y="222"/>
                  </a:cubicBezTo>
                  <a:cubicBezTo>
                    <a:pt x="69" y="222"/>
                    <a:pt x="68" y="223"/>
                    <a:pt x="69" y="223"/>
                  </a:cubicBezTo>
                  <a:cubicBezTo>
                    <a:pt x="69" y="224"/>
                    <a:pt x="69" y="223"/>
                    <a:pt x="69" y="224"/>
                  </a:cubicBezTo>
                  <a:cubicBezTo>
                    <a:pt x="69" y="225"/>
                    <a:pt x="67" y="225"/>
                    <a:pt x="67" y="227"/>
                  </a:cubicBezTo>
                  <a:cubicBezTo>
                    <a:pt x="69" y="228"/>
                    <a:pt x="72" y="226"/>
                    <a:pt x="71" y="224"/>
                  </a:cubicBezTo>
                  <a:cubicBezTo>
                    <a:pt x="71" y="224"/>
                    <a:pt x="71" y="225"/>
                    <a:pt x="70" y="225"/>
                  </a:cubicBezTo>
                  <a:cubicBezTo>
                    <a:pt x="70" y="225"/>
                    <a:pt x="70" y="225"/>
                    <a:pt x="69" y="224"/>
                  </a:cubicBezTo>
                  <a:cubicBezTo>
                    <a:pt x="69" y="223"/>
                    <a:pt x="69" y="221"/>
                    <a:pt x="68" y="220"/>
                  </a:cubicBezTo>
                  <a:close/>
                  <a:moveTo>
                    <a:pt x="38" y="223"/>
                  </a:moveTo>
                  <a:cubicBezTo>
                    <a:pt x="36" y="223"/>
                    <a:pt x="36" y="219"/>
                    <a:pt x="35" y="220"/>
                  </a:cubicBezTo>
                  <a:cubicBezTo>
                    <a:pt x="36" y="221"/>
                    <a:pt x="36" y="222"/>
                    <a:pt x="37" y="223"/>
                  </a:cubicBezTo>
                  <a:cubicBezTo>
                    <a:pt x="37" y="223"/>
                    <a:pt x="37" y="223"/>
                    <a:pt x="38" y="223"/>
                  </a:cubicBezTo>
                  <a:cubicBezTo>
                    <a:pt x="38" y="223"/>
                    <a:pt x="38" y="223"/>
                    <a:pt x="38" y="224"/>
                  </a:cubicBezTo>
                  <a:cubicBezTo>
                    <a:pt x="38" y="224"/>
                    <a:pt x="38" y="224"/>
                    <a:pt x="38" y="224"/>
                  </a:cubicBezTo>
                  <a:cubicBezTo>
                    <a:pt x="38" y="224"/>
                    <a:pt x="39" y="225"/>
                    <a:pt x="39" y="225"/>
                  </a:cubicBezTo>
                  <a:cubicBezTo>
                    <a:pt x="39" y="224"/>
                    <a:pt x="39" y="223"/>
                    <a:pt x="38" y="223"/>
                  </a:cubicBezTo>
                  <a:close/>
                  <a:moveTo>
                    <a:pt x="62" y="222"/>
                  </a:moveTo>
                  <a:cubicBezTo>
                    <a:pt x="63" y="221"/>
                    <a:pt x="64" y="221"/>
                    <a:pt x="65" y="220"/>
                  </a:cubicBezTo>
                  <a:cubicBezTo>
                    <a:pt x="64" y="220"/>
                    <a:pt x="63" y="221"/>
                    <a:pt x="62" y="222"/>
                  </a:cubicBezTo>
                  <a:close/>
                  <a:moveTo>
                    <a:pt x="29" y="221"/>
                  </a:moveTo>
                  <a:cubicBezTo>
                    <a:pt x="29" y="222"/>
                    <a:pt x="30" y="222"/>
                    <a:pt x="30" y="223"/>
                  </a:cubicBezTo>
                  <a:cubicBezTo>
                    <a:pt x="31" y="222"/>
                    <a:pt x="31" y="222"/>
                    <a:pt x="31" y="222"/>
                  </a:cubicBezTo>
                  <a:cubicBezTo>
                    <a:pt x="31" y="220"/>
                    <a:pt x="30" y="220"/>
                    <a:pt x="29" y="221"/>
                  </a:cubicBezTo>
                  <a:close/>
                  <a:moveTo>
                    <a:pt x="59" y="223"/>
                  </a:moveTo>
                  <a:cubicBezTo>
                    <a:pt x="60" y="222"/>
                    <a:pt x="61" y="221"/>
                    <a:pt x="62" y="220"/>
                  </a:cubicBezTo>
                  <a:cubicBezTo>
                    <a:pt x="60" y="220"/>
                    <a:pt x="59" y="222"/>
                    <a:pt x="59" y="223"/>
                  </a:cubicBezTo>
                  <a:close/>
                  <a:moveTo>
                    <a:pt x="71" y="222"/>
                  </a:moveTo>
                  <a:cubicBezTo>
                    <a:pt x="70" y="222"/>
                    <a:pt x="70" y="224"/>
                    <a:pt x="71" y="224"/>
                  </a:cubicBezTo>
                  <a:cubicBezTo>
                    <a:pt x="71" y="222"/>
                    <a:pt x="70" y="222"/>
                    <a:pt x="71" y="220"/>
                  </a:cubicBezTo>
                  <a:cubicBezTo>
                    <a:pt x="70" y="220"/>
                    <a:pt x="70" y="220"/>
                    <a:pt x="70" y="220"/>
                  </a:cubicBezTo>
                  <a:cubicBezTo>
                    <a:pt x="70" y="221"/>
                    <a:pt x="70" y="221"/>
                    <a:pt x="71" y="222"/>
                  </a:cubicBezTo>
                  <a:close/>
                  <a:moveTo>
                    <a:pt x="27" y="222"/>
                  </a:moveTo>
                  <a:cubicBezTo>
                    <a:pt x="28" y="222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7" y="221"/>
                    <a:pt x="27" y="221"/>
                    <a:pt x="27" y="222"/>
                  </a:cubicBezTo>
                  <a:close/>
                  <a:moveTo>
                    <a:pt x="65" y="221"/>
                  </a:moveTo>
                  <a:cubicBezTo>
                    <a:pt x="64" y="222"/>
                    <a:pt x="63" y="222"/>
                    <a:pt x="63" y="223"/>
                  </a:cubicBezTo>
                  <a:cubicBezTo>
                    <a:pt x="64" y="222"/>
                    <a:pt x="65" y="221"/>
                    <a:pt x="65" y="221"/>
                  </a:cubicBezTo>
                  <a:cubicBezTo>
                    <a:pt x="65" y="221"/>
                    <a:pt x="65" y="221"/>
                    <a:pt x="65" y="221"/>
                  </a:cubicBezTo>
                  <a:close/>
                  <a:moveTo>
                    <a:pt x="55" y="223"/>
                  </a:moveTo>
                  <a:cubicBezTo>
                    <a:pt x="55" y="222"/>
                    <a:pt x="56" y="222"/>
                    <a:pt x="56" y="221"/>
                  </a:cubicBezTo>
                  <a:cubicBezTo>
                    <a:pt x="55" y="222"/>
                    <a:pt x="55" y="222"/>
                    <a:pt x="55" y="223"/>
                  </a:cubicBezTo>
                  <a:close/>
                  <a:moveTo>
                    <a:pt x="33" y="222"/>
                  </a:moveTo>
                  <a:cubicBezTo>
                    <a:pt x="34" y="222"/>
                    <a:pt x="34" y="222"/>
                    <a:pt x="34" y="221"/>
                  </a:cubicBezTo>
                  <a:cubicBezTo>
                    <a:pt x="34" y="221"/>
                    <a:pt x="33" y="221"/>
                    <a:pt x="33" y="221"/>
                  </a:cubicBezTo>
                  <a:cubicBezTo>
                    <a:pt x="33" y="222"/>
                    <a:pt x="33" y="222"/>
                    <a:pt x="33" y="222"/>
                  </a:cubicBezTo>
                  <a:close/>
                  <a:moveTo>
                    <a:pt x="64" y="224"/>
                  </a:moveTo>
                  <a:cubicBezTo>
                    <a:pt x="65" y="225"/>
                    <a:pt x="66" y="223"/>
                    <a:pt x="67" y="223"/>
                  </a:cubicBezTo>
                  <a:cubicBezTo>
                    <a:pt x="66" y="220"/>
                    <a:pt x="64" y="223"/>
                    <a:pt x="64" y="224"/>
                  </a:cubicBezTo>
                  <a:close/>
                  <a:moveTo>
                    <a:pt x="54" y="222"/>
                  </a:moveTo>
                  <a:cubicBezTo>
                    <a:pt x="54" y="222"/>
                    <a:pt x="53" y="223"/>
                    <a:pt x="53" y="223"/>
                  </a:cubicBezTo>
                  <a:cubicBezTo>
                    <a:pt x="53" y="223"/>
                    <a:pt x="54" y="222"/>
                    <a:pt x="54" y="222"/>
                  </a:cubicBezTo>
                  <a:close/>
                  <a:moveTo>
                    <a:pt x="28" y="223"/>
                  </a:moveTo>
                  <a:cubicBezTo>
                    <a:pt x="28" y="223"/>
                    <a:pt x="28" y="224"/>
                    <a:pt x="29" y="224"/>
                  </a:cubicBezTo>
                  <a:cubicBezTo>
                    <a:pt x="30" y="224"/>
                    <a:pt x="28" y="222"/>
                    <a:pt x="28" y="222"/>
                  </a:cubicBezTo>
                  <a:cubicBezTo>
                    <a:pt x="28" y="222"/>
                    <a:pt x="28" y="223"/>
                    <a:pt x="28" y="223"/>
                  </a:cubicBezTo>
                  <a:close/>
                  <a:moveTo>
                    <a:pt x="56" y="224"/>
                  </a:moveTo>
                  <a:cubicBezTo>
                    <a:pt x="56" y="223"/>
                    <a:pt x="57" y="223"/>
                    <a:pt x="57" y="222"/>
                  </a:cubicBezTo>
                  <a:cubicBezTo>
                    <a:pt x="56" y="222"/>
                    <a:pt x="55" y="223"/>
                    <a:pt x="56" y="224"/>
                  </a:cubicBezTo>
                  <a:close/>
                  <a:moveTo>
                    <a:pt x="31" y="224"/>
                  </a:moveTo>
                  <a:cubicBezTo>
                    <a:pt x="31" y="224"/>
                    <a:pt x="33" y="223"/>
                    <a:pt x="32" y="222"/>
                  </a:cubicBezTo>
                  <a:cubicBezTo>
                    <a:pt x="32" y="223"/>
                    <a:pt x="31" y="223"/>
                    <a:pt x="31" y="224"/>
                  </a:cubicBezTo>
                  <a:close/>
                  <a:moveTo>
                    <a:pt x="35" y="225"/>
                  </a:moveTo>
                  <a:cubicBezTo>
                    <a:pt x="35" y="224"/>
                    <a:pt x="35" y="223"/>
                    <a:pt x="34" y="223"/>
                  </a:cubicBezTo>
                  <a:cubicBezTo>
                    <a:pt x="34" y="224"/>
                    <a:pt x="35" y="225"/>
                    <a:pt x="35" y="225"/>
                  </a:cubicBezTo>
                  <a:close/>
                  <a:moveTo>
                    <a:pt x="61" y="225"/>
                  </a:moveTo>
                  <a:cubicBezTo>
                    <a:pt x="61" y="225"/>
                    <a:pt x="62" y="224"/>
                    <a:pt x="62" y="223"/>
                  </a:cubicBezTo>
                  <a:cubicBezTo>
                    <a:pt x="61" y="224"/>
                    <a:pt x="60" y="224"/>
                    <a:pt x="61" y="225"/>
                  </a:cubicBezTo>
                  <a:close/>
                  <a:moveTo>
                    <a:pt x="67" y="224"/>
                  </a:moveTo>
                  <a:cubicBezTo>
                    <a:pt x="67" y="224"/>
                    <a:pt x="68" y="224"/>
                    <a:pt x="68" y="223"/>
                  </a:cubicBezTo>
                  <a:cubicBezTo>
                    <a:pt x="67" y="223"/>
                    <a:pt x="67" y="224"/>
                    <a:pt x="67" y="224"/>
                  </a:cubicBezTo>
                  <a:close/>
                  <a:moveTo>
                    <a:pt x="56" y="225"/>
                  </a:moveTo>
                  <a:cubicBezTo>
                    <a:pt x="57" y="225"/>
                    <a:pt x="57" y="224"/>
                    <a:pt x="58" y="224"/>
                  </a:cubicBezTo>
                  <a:cubicBezTo>
                    <a:pt x="57" y="224"/>
                    <a:pt x="57" y="224"/>
                    <a:pt x="56" y="225"/>
                  </a:cubicBezTo>
                  <a:close/>
                  <a:moveTo>
                    <a:pt x="26" y="225"/>
                  </a:moveTo>
                  <a:cubicBezTo>
                    <a:pt x="26" y="225"/>
                    <a:pt x="26" y="226"/>
                    <a:pt x="27" y="226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4"/>
                    <a:pt x="26" y="223"/>
                    <a:pt x="26" y="225"/>
                  </a:cubicBezTo>
                  <a:close/>
                  <a:moveTo>
                    <a:pt x="53" y="226"/>
                  </a:moveTo>
                  <a:cubicBezTo>
                    <a:pt x="54" y="225"/>
                    <a:pt x="55" y="225"/>
                    <a:pt x="55" y="224"/>
                  </a:cubicBezTo>
                  <a:cubicBezTo>
                    <a:pt x="54" y="225"/>
                    <a:pt x="54" y="225"/>
                    <a:pt x="53" y="226"/>
                  </a:cubicBezTo>
                  <a:close/>
                  <a:moveTo>
                    <a:pt x="33" y="226"/>
                  </a:moveTo>
                  <a:cubicBezTo>
                    <a:pt x="33" y="226"/>
                    <a:pt x="34" y="226"/>
                    <a:pt x="34" y="225"/>
                  </a:cubicBezTo>
                  <a:cubicBezTo>
                    <a:pt x="33" y="225"/>
                    <a:pt x="34" y="225"/>
                    <a:pt x="33" y="225"/>
                  </a:cubicBezTo>
                  <a:cubicBezTo>
                    <a:pt x="33" y="225"/>
                    <a:pt x="33" y="226"/>
                    <a:pt x="33" y="226"/>
                  </a:cubicBezTo>
                  <a:close/>
                  <a:moveTo>
                    <a:pt x="67" y="225"/>
                  </a:moveTo>
                  <a:cubicBezTo>
                    <a:pt x="67" y="225"/>
                    <a:pt x="68" y="225"/>
                    <a:pt x="67" y="225"/>
                  </a:cubicBezTo>
                  <a:cubicBezTo>
                    <a:pt x="67" y="225"/>
                    <a:pt x="67" y="225"/>
                    <a:pt x="67" y="225"/>
                  </a:cubicBezTo>
                  <a:close/>
                  <a:moveTo>
                    <a:pt x="57" y="226"/>
                  </a:moveTo>
                  <a:cubicBezTo>
                    <a:pt x="57" y="226"/>
                    <a:pt x="58" y="226"/>
                    <a:pt x="58" y="225"/>
                  </a:cubicBezTo>
                  <a:cubicBezTo>
                    <a:pt x="57" y="225"/>
                    <a:pt x="57" y="226"/>
                    <a:pt x="57" y="226"/>
                  </a:cubicBezTo>
                  <a:close/>
                  <a:moveTo>
                    <a:pt x="61" y="226"/>
                  </a:moveTo>
                  <a:cubicBezTo>
                    <a:pt x="61" y="226"/>
                    <a:pt x="62" y="226"/>
                    <a:pt x="62" y="226"/>
                  </a:cubicBezTo>
                  <a:cubicBezTo>
                    <a:pt x="62" y="226"/>
                    <a:pt x="63" y="226"/>
                    <a:pt x="63" y="225"/>
                  </a:cubicBezTo>
                  <a:cubicBezTo>
                    <a:pt x="63" y="226"/>
                    <a:pt x="62" y="226"/>
                    <a:pt x="61" y="226"/>
                  </a:cubicBezTo>
                  <a:close/>
                  <a:moveTo>
                    <a:pt x="37" y="227"/>
                  </a:moveTo>
                  <a:cubicBezTo>
                    <a:pt x="36" y="227"/>
                    <a:pt x="36" y="226"/>
                    <a:pt x="36" y="226"/>
                  </a:cubicBezTo>
                  <a:cubicBezTo>
                    <a:pt x="36" y="226"/>
                    <a:pt x="36" y="227"/>
                    <a:pt x="37" y="227"/>
                  </a:cubicBezTo>
                  <a:close/>
                  <a:moveTo>
                    <a:pt x="25" y="227"/>
                  </a:moveTo>
                  <a:cubicBezTo>
                    <a:pt x="25" y="226"/>
                    <a:pt x="25" y="226"/>
                    <a:pt x="25" y="226"/>
                  </a:cubicBezTo>
                  <a:cubicBezTo>
                    <a:pt x="24" y="226"/>
                    <a:pt x="25" y="227"/>
                    <a:pt x="25" y="227"/>
                  </a:cubicBezTo>
                  <a:close/>
                  <a:moveTo>
                    <a:pt x="59" y="227"/>
                  </a:moveTo>
                  <a:cubicBezTo>
                    <a:pt x="59" y="227"/>
                    <a:pt x="59" y="227"/>
                    <a:pt x="59" y="227"/>
                  </a:cubicBezTo>
                  <a:cubicBezTo>
                    <a:pt x="60" y="227"/>
                    <a:pt x="60" y="226"/>
                    <a:pt x="60" y="226"/>
                  </a:cubicBezTo>
                  <a:cubicBezTo>
                    <a:pt x="60" y="226"/>
                    <a:pt x="59" y="226"/>
                    <a:pt x="59" y="227"/>
                  </a:cubicBezTo>
                  <a:close/>
                  <a:moveTo>
                    <a:pt x="31" y="227"/>
                  </a:moveTo>
                  <a:cubicBezTo>
                    <a:pt x="32" y="227"/>
                    <a:pt x="32" y="227"/>
                    <a:pt x="32" y="227"/>
                  </a:cubicBezTo>
                  <a:cubicBezTo>
                    <a:pt x="32" y="226"/>
                    <a:pt x="30" y="226"/>
                    <a:pt x="31" y="227"/>
                  </a:cubicBezTo>
                  <a:close/>
                  <a:moveTo>
                    <a:pt x="35" y="227"/>
                  </a:moveTo>
                  <a:cubicBezTo>
                    <a:pt x="35" y="227"/>
                    <a:pt x="35" y="228"/>
                    <a:pt x="36" y="229"/>
                  </a:cubicBezTo>
                  <a:cubicBezTo>
                    <a:pt x="36" y="229"/>
                    <a:pt x="37" y="229"/>
                    <a:pt x="37" y="228"/>
                  </a:cubicBezTo>
                  <a:cubicBezTo>
                    <a:pt x="36" y="228"/>
                    <a:pt x="36" y="226"/>
                    <a:pt x="35" y="227"/>
                  </a:cubicBezTo>
                  <a:close/>
                  <a:moveTo>
                    <a:pt x="28" y="228"/>
                  </a:moveTo>
                  <a:cubicBezTo>
                    <a:pt x="29" y="228"/>
                    <a:pt x="29" y="227"/>
                    <a:pt x="29" y="227"/>
                  </a:cubicBezTo>
                  <a:cubicBezTo>
                    <a:pt x="28" y="227"/>
                    <a:pt x="28" y="227"/>
                    <a:pt x="28" y="228"/>
                  </a:cubicBezTo>
                  <a:close/>
                  <a:moveTo>
                    <a:pt x="65" y="227"/>
                  </a:moveTo>
                  <a:cubicBezTo>
                    <a:pt x="65" y="227"/>
                    <a:pt x="65" y="227"/>
                    <a:pt x="65" y="227"/>
                  </a:cubicBezTo>
                  <a:cubicBezTo>
                    <a:pt x="65" y="227"/>
                    <a:pt x="65" y="227"/>
                    <a:pt x="65" y="227"/>
                  </a:cubicBezTo>
                  <a:close/>
                  <a:moveTo>
                    <a:pt x="34" y="228"/>
                  </a:moveTo>
                  <a:cubicBezTo>
                    <a:pt x="34" y="228"/>
                    <a:pt x="34" y="227"/>
                    <a:pt x="34" y="227"/>
                  </a:cubicBezTo>
                  <a:cubicBezTo>
                    <a:pt x="34" y="228"/>
                    <a:pt x="34" y="228"/>
                    <a:pt x="34" y="228"/>
                  </a:cubicBezTo>
                  <a:close/>
                  <a:moveTo>
                    <a:pt x="33" y="229"/>
                  </a:moveTo>
                  <a:cubicBezTo>
                    <a:pt x="33" y="229"/>
                    <a:pt x="34" y="229"/>
                    <a:pt x="34" y="229"/>
                  </a:cubicBezTo>
                  <a:cubicBezTo>
                    <a:pt x="33" y="229"/>
                    <a:pt x="34" y="228"/>
                    <a:pt x="33" y="228"/>
                  </a:cubicBezTo>
                  <a:cubicBezTo>
                    <a:pt x="33" y="229"/>
                    <a:pt x="33" y="229"/>
                    <a:pt x="33" y="2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00579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7"/>
            <p:cNvSpPr/>
            <p:nvPr/>
          </p:nvSpPr>
          <p:spPr>
            <a:xfrm>
              <a:off x="8842375" y="3035301"/>
              <a:ext cx="134938" cy="184150"/>
            </a:xfrm>
            <a:custGeom>
              <a:avLst/>
              <a:gdLst/>
              <a:ahLst/>
              <a:cxnLst/>
              <a:rect l="l" t="t" r="r" b="b"/>
              <a:pathLst>
                <a:path w="36" h="49" extrusionOk="0">
                  <a:moveTo>
                    <a:pt x="22" y="1"/>
                  </a:moveTo>
                  <a:cubicBezTo>
                    <a:pt x="22" y="2"/>
                    <a:pt x="22" y="1"/>
                    <a:pt x="22" y="2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4" y="2"/>
                    <a:pt x="23" y="2"/>
                    <a:pt x="24" y="2"/>
                  </a:cubicBezTo>
                  <a:cubicBezTo>
                    <a:pt x="27" y="3"/>
                    <a:pt x="29" y="4"/>
                    <a:pt x="30" y="6"/>
                  </a:cubicBezTo>
                  <a:cubicBezTo>
                    <a:pt x="33" y="8"/>
                    <a:pt x="34" y="12"/>
                    <a:pt x="35" y="16"/>
                  </a:cubicBezTo>
                  <a:cubicBezTo>
                    <a:pt x="36" y="17"/>
                    <a:pt x="36" y="19"/>
                    <a:pt x="36" y="20"/>
                  </a:cubicBezTo>
                  <a:cubicBezTo>
                    <a:pt x="36" y="22"/>
                    <a:pt x="36" y="22"/>
                    <a:pt x="36" y="24"/>
                  </a:cubicBezTo>
                  <a:cubicBezTo>
                    <a:pt x="36" y="26"/>
                    <a:pt x="36" y="27"/>
                    <a:pt x="36" y="28"/>
                  </a:cubicBezTo>
                  <a:cubicBezTo>
                    <a:pt x="36" y="29"/>
                    <a:pt x="36" y="31"/>
                    <a:pt x="35" y="32"/>
                  </a:cubicBezTo>
                  <a:cubicBezTo>
                    <a:pt x="35" y="35"/>
                    <a:pt x="33" y="39"/>
                    <a:pt x="31" y="41"/>
                  </a:cubicBezTo>
                  <a:cubicBezTo>
                    <a:pt x="29" y="44"/>
                    <a:pt x="26" y="45"/>
                    <a:pt x="24" y="47"/>
                  </a:cubicBezTo>
                  <a:cubicBezTo>
                    <a:pt x="23" y="48"/>
                    <a:pt x="24" y="49"/>
                    <a:pt x="23" y="49"/>
                  </a:cubicBezTo>
                  <a:cubicBezTo>
                    <a:pt x="22" y="49"/>
                    <a:pt x="23" y="48"/>
                    <a:pt x="23" y="47"/>
                  </a:cubicBezTo>
                  <a:cubicBezTo>
                    <a:pt x="19" y="47"/>
                    <a:pt x="16" y="48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2" y="47"/>
                    <a:pt x="12" y="47"/>
                    <a:pt x="12" y="46"/>
                  </a:cubicBezTo>
                  <a:cubicBezTo>
                    <a:pt x="10" y="45"/>
                    <a:pt x="9" y="45"/>
                    <a:pt x="8" y="44"/>
                  </a:cubicBezTo>
                  <a:cubicBezTo>
                    <a:pt x="5" y="41"/>
                    <a:pt x="4" y="38"/>
                    <a:pt x="2" y="34"/>
                  </a:cubicBezTo>
                  <a:cubicBezTo>
                    <a:pt x="2" y="33"/>
                    <a:pt x="2" y="32"/>
                    <a:pt x="1" y="31"/>
                  </a:cubicBezTo>
                  <a:cubicBezTo>
                    <a:pt x="1" y="30"/>
                    <a:pt x="0" y="29"/>
                    <a:pt x="0" y="28"/>
                  </a:cubicBezTo>
                  <a:cubicBezTo>
                    <a:pt x="0" y="27"/>
                    <a:pt x="0" y="26"/>
                    <a:pt x="0" y="25"/>
                  </a:cubicBezTo>
                  <a:cubicBezTo>
                    <a:pt x="1" y="19"/>
                    <a:pt x="2" y="14"/>
                    <a:pt x="4" y="9"/>
                  </a:cubicBezTo>
                  <a:cubicBezTo>
                    <a:pt x="6" y="7"/>
                    <a:pt x="8" y="4"/>
                    <a:pt x="10" y="2"/>
                  </a:cubicBezTo>
                  <a:cubicBezTo>
                    <a:pt x="13" y="1"/>
                    <a:pt x="19" y="0"/>
                    <a:pt x="22" y="1"/>
                  </a:cubicBezTo>
                  <a:close/>
                  <a:moveTo>
                    <a:pt x="20" y="2"/>
                  </a:moveTo>
                  <a:cubicBezTo>
                    <a:pt x="20" y="2"/>
                    <a:pt x="21" y="3"/>
                    <a:pt x="22" y="2"/>
                  </a:cubicBezTo>
                  <a:cubicBezTo>
                    <a:pt x="21" y="2"/>
                    <a:pt x="20" y="2"/>
                    <a:pt x="20" y="2"/>
                  </a:cubicBezTo>
                  <a:close/>
                  <a:moveTo>
                    <a:pt x="15" y="6"/>
                  </a:moveTo>
                  <a:cubicBezTo>
                    <a:pt x="15" y="5"/>
                    <a:pt x="16" y="5"/>
                    <a:pt x="16" y="4"/>
                  </a:cubicBezTo>
                  <a:cubicBezTo>
                    <a:pt x="16" y="4"/>
                    <a:pt x="16" y="4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2"/>
                    <a:pt x="15" y="5"/>
                    <a:pt x="15" y="6"/>
                  </a:cubicBezTo>
                  <a:close/>
                  <a:moveTo>
                    <a:pt x="14" y="3"/>
                  </a:moveTo>
                  <a:cubicBezTo>
                    <a:pt x="14" y="3"/>
                    <a:pt x="15" y="3"/>
                    <a:pt x="15" y="3"/>
                  </a:cubicBezTo>
                  <a:cubicBezTo>
                    <a:pt x="15" y="3"/>
                    <a:pt x="14" y="3"/>
                    <a:pt x="14" y="3"/>
                  </a:cubicBezTo>
                  <a:close/>
                  <a:moveTo>
                    <a:pt x="19" y="4"/>
                  </a:moveTo>
                  <a:cubicBezTo>
                    <a:pt x="19" y="4"/>
                    <a:pt x="20" y="5"/>
                    <a:pt x="20" y="4"/>
                  </a:cubicBezTo>
                  <a:cubicBezTo>
                    <a:pt x="20" y="4"/>
                    <a:pt x="20" y="3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lose/>
                  <a:moveTo>
                    <a:pt x="26" y="6"/>
                  </a:moveTo>
                  <a:cubicBezTo>
                    <a:pt x="29" y="5"/>
                    <a:pt x="30" y="9"/>
                    <a:pt x="32" y="10"/>
                  </a:cubicBezTo>
                  <a:cubicBezTo>
                    <a:pt x="30" y="7"/>
                    <a:pt x="27" y="3"/>
                    <a:pt x="23" y="3"/>
                  </a:cubicBezTo>
                  <a:cubicBezTo>
                    <a:pt x="24" y="4"/>
                    <a:pt x="25" y="5"/>
                    <a:pt x="26" y="6"/>
                  </a:cubicBezTo>
                  <a:close/>
                  <a:moveTo>
                    <a:pt x="13" y="6"/>
                  </a:moveTo>
                  <a:cubicBezTo>
                    <a:pt x="13" y="5"/>
                    <a:pt x="13" y="5"/>
                    <a:pt x="14" y="4"/>
                  </a:cubicBezTo>
                  <a:cubicBezTo>
                    <a:pt x="13" y="4"/>
                    <a:pt x="12" y="5"/>
                    <a:pt x="13" y="6"/>
                  </a:cubicBezTo>
                  <a:close/>
                  <a:moveTo>
                    <a:pt x="20" y="7"/>
                  </a:moveTo>
                  <a:cubicBezTo>
                    <a:pt x="21" y="6"/>
                    <a:pt x="22" y="6"/>
                    <a:pt x="23" y="5"/>
                  </a:cubicBezTo>
                  <a:cubicBezTo>
                    <a:pt x="22" y="5"/>
                    <a:pt x="22" y="4"/>
                    <a:pt x="21" y="4"/>
                  </a:cubicBezTo>
                  <a:cubicBezTo>
                    <a:pt x="21" y="5"/>
                    <a:pt x="20" y="6"/>
                    <a:pt x="20" y="7"/>
                  </a:cubicBezTo>
                  <a:close/>
                  <a:moveTo>
                    <a:pt x="11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6"/>
                    <a:pt x="7" y="7"/>
                    <a:pt x="7" y="9"/>
                  </a:cubicBezTo>
                  <a:cubicBezTo>
                    <a:pt x="9" y="8"/>
                    <a:pt x="9" y="6"/>
                    <a:pt x="11" y="5"/>
                  </a:cubicBezTo>
                  <a:close/>
                  <a:moveTo>
                    <a:pt x="19" y="6"/>
                  </a:moveTo>
                  <a:cubicBezTo>
                    <a:pt x="19" y="6"/>
                    <a:pt x="19" y="5"/>
                    <a:pt x="19" y="5"/>
                  </a:cubicBezTo>
                  <a:cubicBezTo>
                    <a:pt x="18" y="5"/>
                    <a:pt x="18" y="5"/>
                    <a:pt x="19" y="6"/>
                  </a:cubicBezTo>
                  <a:close/>
                  <a:moveTo>
                    <a:pt x="13" y="7"/>
                  </a:moveTo>
                  <a:cubicBezTo>
                    <a:pt x="14" y="7"/>
                    <a:pt x="14" y="5"/>
                    <a:pt x="14" y="5"/>
                  </a:cubicBezTo>
                  <a:cubicBezTo>
                    <a:pt x="14" y="5"/>
                    <a:pt x="13" y="6"/>
                    <a:pt x="13" y="7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3" y="8"/>
                    <a:pt x="14" y="10"/>
                    <a:pt x="14" y="10"/>
                  </a:cubicBezTo>
                  <a:cubicBezTo>
                    <a:pt x="15" y="9"/>
                    <a:pt x="16" y="7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6"/>
                    <a:pt x="15" y="7"/>
                    <a:pt x="14" y="7"/>
                  </a:cubicBezTo>
                  <a:close/>
                  <a:moveTo>
                    <a:pt x="24" y="6"/>
                  </a:moveTo>
                  <a:cubicBezTo>
                    <a:pt x="23" y="7"/>
                    <a:pt x="23" y="8"/>
                    <a:pt x="24" y="9"/>
                  </a:cubicBezTo>
                  <a:cubicBezTo>
                    <a:pt x="24" y="9"/>
                    <a:pt x="24" y="8"/>
                    <a:pt x="24" y="8"/>
                  </a:cubicBezTo>
                  <a:cubicBezTo>
                    <a:pt x="25" y="8"/>
                    <a:pt x="25" y="8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1"/>
                    <a:pt x="25" y="12"/>
                    <a:pt x="25" y="13"/>
                  </a:cubicBezTo>
                  <a:cubicBezTo>
                    <a:pt x="26" y="13"/>
                    <a:pt x="26" y="12"/>
                    <a:pt x="27" y="12"/>
                  </a:cubicBezTo>
                  <a:cubicBezTo>
                    <a:pt x="26" y="10"/>
                    <a:pt x="25" y="9"/>
                    <a:pt x="26" y="7"/>
                  </a:cubicBezTo>
                  <a:cubicBezTo>
                    <a:pt x="25" y="7"/>
                    <a:pt x="25" y="6"/>
                    <a:pt x="24" y="6"/>
                  </a:cubicBezTo>
                  <a:close/>
                  <a:moveTo>
                    <a:pt x="11" y="8"/>
                  </a:move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1" y="7"/>
                    <a:pt x="11" y="8"/>
                  </a:cubicBezTo>
                  <a:close/>
                  <a:moveTo>
                    <a:pt x="17" y="8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8"/>
                  </a:cubicBezTo>
                  <a:close/>
                  <a:moveTo>
                    <a:pt x="9" y="9"/>
                  </a:moveTo>
                  <a:cubicBezTo>
                    <a:pt x="10" y="9"/>
                    <a:pt x="10" y="8"/>
                    <a:pt x="10" y="7"/>
                  </a:cubicBezTo>
                  <a:cubicBezTo>
                    <a:pt x="10" y="7"/>
                    <a:pt x="9" y="8"/>
                    <a:pt x="9" y="9"/>
                  </a:cubicBezTo>
                  <a:close/>
                  <a:moveTo>
                    <a:pt x="21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1" y="7"/>
                    <a:pt x="21" y="7"/>
                    <a:pt x="21" y="8"/>
                  </a:cubicBezTo>
                  <a:close/>
                  <a:moveTo>
                    <a:pt x="29" y="9"/>
                  </a:moveTo>
                  <a:cubicBezTo>
                    <a:pt x="29" y="10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30" y="10"/>
                    <a:pt x="30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0" y="13"/>
                    <a:pt x="32" y="13"/>
                    <a:pt x="32" y="14"/>
                  </a:cubicBezTo>
                  <a:cubicBezTo>
                    <a:pt x="32" y="14"/>
                    <a:pt x="32" y="14"/>
                    <a:pt x="32" y="15"/>
                  </a:cubicBezTo>
                  <a:cubicBezTo>
                    <a:pt x="32" y="15"/>
                    <a:pt x="33" y="16"/>
                    <a:pt x="33" y="16"/>
                  </a:cubicBezTo>
                  <a:cubicBezTo>
                    <a:pt x="34" y="18"/>
                    <a:pt x="34" y="19"/>
                    <a:pt x="35" y="20"/>
                  </a:cubicBezTo>
                  <a:cubicBezTo>
                    <a:pt x="35" y="14"/>
                    <a:pt x="31" y="10"/>
                    <a:pt x="28" y="7"/>
                  </a:cubicBezTo>
                  <a:cubicBezTo>
                    <a:pt x="28" y="8"/>
                    <a:pt x="29" y="9"/>
                    <a:pt x="29" y="9"/>
                  </a:cubicBezTo>
                  <a:close/>
                  <a:moveTo>
                    <a:pt x="17" y="9"/>
                  </a:moveTo>
                  <a:cubicBezTo>
                    <a:pt x="16" y="9"/>
                    <a:pt x="17" y="8"/>
                    <a:pt x="16" y="8"/>
                  </a:cubicBezTo>
                  <a:cubicBezTo>
                    <a:pt x="16" y="9"/>
                    <a:pt x="15" y="10"/>
                    <a:pt x="16" y="10"/>
                  </a:cubicBezTo>
                  <a:cubicBezTo>
                    <a:pt x="14" y="11"/>
                    <a:pt x="15" y="13"/>
                    <a:pt x="16" y="13"/>
                  </a:cubicBezTo>
                  <a:cubicBezTo>
                    <a:pt x="17" y="12"/>
                    <a:pt x="16" y="11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7"/>
                    <a:pt x="17" y="8"/>
                    <a:pt x="17" y="9"/>
                  </a:cubicBezTo>
                  <a:close/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0" y="8"/>
                    <a:pt x="11" y="9"/>
                  </a:cubicBezTo>
                  <a:close/>
                  <a:moveTo>
                    <a:pt x="11" y="10"/>
                  </a:moveTo>
                  <a:cubicBezTo>
                    <a:pt x="12" y="10"/>
                    <a:pt x="12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1" y="9"/>
                    <a:pt x="11" y="10"/>
                  </a:cubicBezTo>
                  <a:close/>
                  <a:moveTo>
                    <a:pt x="22" y="10"/>
                  </a:moveTo>
                  <a:cubicBezTo>
                    <a:pt x="23" y="10"/>
                    <a:pt x="23" y="9"/>
                    <a:pt x="22" y="8"/>
                  </a:cubicBezTo>
                  <a:cubicBezTo>
                    <a:pt x="21" y="9"/>
                    <a:pt x="22" y="10"/>
                    <a:pt x="22" y="10"/>
                  </a:cubicBezTo>
                  <a:close/>
                  <a:moveTo>
                    <a:pt x="20" y="10"/>
                  </a:moveTo>
                  <a:cubicBezTo>
                    <a:pt x="21" y="10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lose/>
                  <a:moveTo>
                    <a:pt x="19" y="9"/>
                  </a:move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2"/>
                    <a:pt x="19" y="13"/>
                  </a:cubicBezTo>
                  <a:cubicBezTo>
                    <a:pt x="19" y="12"/>
                    <a:pt x="19" y="12"/>
                    <a:pt x="20" y="11"/>
                  </a:cubicBezTo>
                  <a:cubicBezTo>
                    <a:pt x="20" y="11"/>
                    <a:pt x="19" y="11"/>
                    <a:pt x="19" y="10"/>
                  </a:cubicBezTo>
                  <a:cubicBezTo>
                    <a:pt x="18" y="10"/>
                    <a:pt x="20" y="10"/>
                    <a:pt x="19" y="9"/>
                  </a:cubicBezTo>
                  <a:close/>
                  <a:moveTo>
                    <a:pt x="13" y="13"/>
                  </a:moveTo>
                  <a:cubicBezTo>
                    <a:pt x="14" y="12"/>
                    <a:pt x="14" y="10"/>
                    <a:pt x="13" y="9"/>
                  </a:cubicBezTo>
                  <a:cubicBezTo>
                    <a:pt x="11" y="10"/>
                    <a:pt x="12" y="13"/>
                    <a:pt x="13" y="13"/>
                  </a:cubicBezTo>
                  <a:close/>
                  <a:moveTo>
                    <a:pt x="8" y="11"/>
                  </a:moveTo>
                  <a:cubicBezTo>
                    <a:pt x="9" y="11"/>
                    <a:pt x="9" y="10"/>
                    <a:pt x="9" y="10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8" y="10"/>
                    <a:pt x="8" y="11"/>
                    <a:pt x="8" y="11"/>
                  </a:cubicBezTo>
                  <a:close/>
                  <a:moveTo>
                    <a:pt x="4" y="14"/>
                  </a:moveTo>
                  <a:cubicBezTo>
                    <a:pt x="4" y="13"/>
                    <a:pt x="5" y="11"/>
                    <a:pt x="6" y="10"/>
                  </a:cubicBezTo>
                  <a:cubicBezTo>
                    <a:pt x="5" y="11"/>
                    <a:pt x="4" y="13"/>
                    <a:pt x="4" y="14"/>
                  </a:cubicBezTo>
                  <a:close/>
                  <a:moveTo>
                    <a:pt x="21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10"/>
                    <a:pt x="21" y="10"/>
                    <a:pt x="21" y="11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2"/>
                    <a:pt x="24" y="11"/>
                  </a:cubicBez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2"/>
                    <a:pt x="23" y="12"/>
                  </a:cubicBezTo>
                  <a:close/>
                  <a:moveTo>
                    <a:pt x="9" y="14"/>
                  </a:moveTo>
                  <a:cubicBezTo>
                    <a:pt x="10" y="13"/>
                    <a:pt x="11" y="12"/>
                    <a:pt x="10" y="11"/>
                  </a:cubicBezTo>
                  <a:cubicBezTo>
                    <a:pt x="10" y="12"/>
                    <a:pt x="8" y="13"/>
                    <a:pt x="9" y="14"/>
                  </a:cubicBezTo>
                  <a:close/>
                  <a:moveTo>
                    <a:pt x="30" y="16"/>
                  </a:moveTo>
                  <a:cubicBezTo>
                    <a:pt x="30" y="16"/>
                    <a:pt x="30" y="15"/>
                    <a:pt x="31" y="15"/>
                  </a:cubicBezTo>
                  <a:cubicBezTo>
                    <a:pt x="30" y="14"/>
                    <a:pt x="30" y="12"/>
                    <a:pt x="28" y="11"/>
                  </a:cubicBezTo>
                  <a:cubicBezTo>
                    <a:pt x="29" y="13"/>
                    <a:pt x="29" y="14"/>
                    <a:pt x="30" y="16"/>
                  </a:cubicBezTo>
                  <a:close/>
                  <a:moveTo>
                    <a:pt x="21" y="12"/>
                  </a:moveTo>
                  <a:cubicBezTo>
                    <a:pt x="22" y="13"/>
                    <a:pt x="22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lose/>
                  <a:moveTo>
                    <a:pt x="19" y="14"/>
                  </a:moveTo>
                  <a:cubicBezTo>
                    <a:pt x="19" y="13"/>
                    <a:pt x="20" y="13"/>
                    <a:pt x="20" y="12"/>
                  </a:cubicBezTo>
                  <a:cubicBezTo>
                    <a:pt x="20" y="12"/>
                    <a:pt x="19" y="13"/>
                    <a:pt x="19" y="14"/>
                  </a:cubicBezTo>
                  <a:close/>
                  <a:moveTo>
                    <a:pt x="14" y="15"/>
                  </a:moveTo>
                  <a:cubicBezTo>
                    <a:pt x="15" y="15"/>
                    <a:pt x="15" y="15"/>
                    <a:pt x="15" y="14"/>
                  </a:cubicBezTo>
                  <a:cubicBezTo>
                    <a:pt x="15" y="13"/>
                    <a:pt x="15" y="13"/>
                    <a:pt x="14" y="12"/>
                  </a:cubicBezTo>
                  <a:cubicBezTo>
                    <a:pt x="14" y="14"/>
                    <a:pt x="13" y="15"/>
                    <a:pt x="14" y="15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5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7" y="13"/>
                    <a:pt x="18" y="12"/>
                    <a:pt x="17" y="12"/>
                  </a:cubicBezTo>
                  <a:cubicBezTo>
                    <a:pt x="17" y="13"/>
                    <a:pt x="16" y="13"/>
                    <a:pt x="16" y="14"/>
                  </a:cubicBezTo>
                  <a:close/>
                  <a:moveTo>
                    <a:pt x="24" y="15"/>
                  </a:moveTo>
                  <a:cubicBezTo>
                    <a:pt x="25" y="14"/>
                    <a:pt x="25" y="13"/>
                    <a:pt x="24" y="13"/>
                  </a:cubicBezTo>
                  <a:cubicBezTo>
                    <a:pt x="24" y="13"/>
                    <a:pt x="24" y="14"/>
                    <a:pt x="24" y="15"/>
                  </a:cubicBezTo>
                  <a:close/>
                  <a:moveTo>
                    <a:pt x="20" y="15"/>
                  </a:moveTo>
                  <a:cubicBezTo>
                    <a:pt x="21" y="14"/>
                    <a:pt x="21" y="13"/>
                    <a:pt x="20" y="13"/>
                  </a:cubicBezTo>
                  <a:cubicBezTo>
                    <a:pt x="20" y="13"/>
                    <a:pt x="19" y="15"/>
                    <a:pt x="20" y="15"/>
                  </a:cubicBezTo>
                  <a:close/>
                  <a:moveTo>
                    <a:pt x="12" y="15"/>
                  </a:moveTo>
                  <a:cubicBezTo>
                    <a:pt x="12" y="14"/>
                    <a:pt x="12" y="14"/>
                    <a:pt x="11" y="13"/>
                  </a:cubicBezTo>
                  <a:cubicBezTo>
                    <a:pt x="12" y="14"/>
                    <a:pt x="11" y="14"/>
                    <a:pt x="12" y="15"/>
                  </a:cubicBezTo>
                  <a:close/>
                  <a:moveTo>
                    <a:pt x="27" y="15"/>
                  </a:moveTo>
                  <a:cubicBezTo>
                    <a:pt x="27" y="15"/>
                    <a:pt x="27" y="14"/>
                    <a:pt x="28" y="14"/>
                  </a:cubicBezTo>
                  <a:cubicBezTo>
                    <a:pt x="27" y="14"/>
                    <a:pt x="28" y="13"/>
                    <a:pt x="27" y="13"/>
                  </a:cubicBezTo>
                  <a:cubicBezTo>
                    <a:pt x="27" y="14"/>
                    <a:pt x="26" y="14"/>
                    <a:pt x="27" y="15"/>
                  </a:cubicBezTo>
                  <a:close/>
                  <a:moveTo>
                    <a:pt x="11" y="17"/>
                  </a:moveTo>
                  <a:cubicBezTo>
                    <a:pt x="11" y="16"/>
                    <a:pt x="12" y="16"/>
                    <a:pt x="12" y="15"/>
                  </a:cubicBezTo>
                  <a:cubicBezTo>
                    <a:pt x="11" y="15"/>
                    <a:pt x="11" y="14"/>
                    <a:pt x="10" y="13"/>
                  </a:cubicBezTo>
                  <a:cubicBezTo>
                    <a:pt x="9" y="14"/>
                    <a:pt x="10" y="16"/>
                    <a:pt x="11" y="17"/>
                  </a:cubicBezTo>
                  <a:close/>
                  <a:moveTo>
                    <a:pt x="24" y="15"/>
                  </a:moveTo>
                  <a:cubicBezTo>
                    <a:pt x="24" y="15"/>
                    <a:pt x="24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4"/>
                    <a:pt x="25" y="14"/>
                  </a:cubicBezTo>
                  <a:cubicBezTo>
                    <a:pt x="25" y="14"/>
                    <a:pt x="25" y="15"/>
                    <a:pt x="24" y="15"/>
                  </a:cubicBezTo>
                  <a:close/>
                  <a:moveTo>
                    <a:pt x="5" y="15"/>
                  </a:moveTo>
                  <a:cubicBezTo>
                    <a:pt x="5" y="15"/>
                    <a:pt x="5" y="15"/>
                    <a:pt x="5" y="14"/>
                  </a:cubicBezTo>
                  <a:cubicBezTo>
                    <a:pt x="5" y="15"/>
                    <a:pt x="4" y="15"/>
                    <a:pt x="5" y="15"/>
                  </a:cubicBezTo>
                  <a:close/>
                  <a:moveTo>
                    <a:pt x="7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6" y="15"/>
                    <a:pt x="7" y="15"/>
                  </a:cubicBezTo>
                  <a:close/>
                  <a:moveTo>
                    <a:pt x="18" y="15"/>
                  </a:moveTo>
                  <a:cubicBezTo>
                    <a:pt x="18" y="16"/>
                    <a:pt x="17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9" y="17"/>
                    <a:pt x="19" y="17"/>
                    <a:pt x="20" y="16"/>
                  </a:cubicBezTo>
                  <a:cubicBezTo>
                    <a:pt x="19" y="16"/>
                    <a:pt x="19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7" y="18"/>
                  </a:moveTo>
                  <a:cubicBezTo>
                    <a:pt x="8" y="17"/>
                    <a:pt x="9" y="1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6" y="17"/>
                    <a:pt x="7" y="18"/>
                  </a:cubicBezTo>
                  <a:close/>
                  <a:moveTo>
                    <a:pt x="21" y="16"/>
                  </a:moveTo>
                  <a:cubicBezTo>
                    <a:pt x="21" y="16"/>
                    <a:pt x="22" y="16"/>
                    <a:pt x="22" y="15"/>
                  </a:cubicBezTo>
                  <a:cubicBezTo>
                    <a:pt x="22" y="15"/>
                    <a:pt x="22" y="15"/>
                    <a:pt x="21" y="15"/>
                  </a:cubicBezTo>
                  <a:cubicBezTo>
                    <a:pt x="21" y="15"/>
                    <a:pt x="20" y="16"/>
                    <a:pt x="21" y="16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6" y="16"/>
                    <a:pt x="16" y="15"/>
                    <a:pt x="15" y="15"/>
                  </a:cubicBezTo>
                  <a:cubicBezTo>
                    <a:pt x="15" y="15"/>
                    <a:pt x="15" y="16"/>
                    <a:pt x="15" y="17"/>
                  </a:cubicBezTo>
                  <a:close/>
                  <a:moveTo>
                    <a:pt x="29" y="16"/>
                  </a:moveTo>
                  <a:cubicBezTo>
                    <a:pt x="28" y="16"/>
                    <a:pt x="28" y="15"/>
                    <a:pt x="28" y="15"/>
                  </a:cubicBezTo>
                  <a:cubicBezTo>
                    <a:pt x="27" y="16"/>
                    <a:pt x="28" y="18"/>
                    <a:pt x="29" y="16"/>
                  </a:cubicBezTo>
                  <a:close/>
                  <a:moveTo>
                    <a:pt x="3" y="20"/>
                  </a:moveTo>
                  <a:cubicBezTo>
                    <a:pt x="4" y="19"/>
                    <a:pt x="4" y="16"/>
                    <a:pt x="3" y="15"/>
                  </a:cubicBezTo>
                  <a:cubicBezTo>
                    <a:pt x="3" y="17"/>
                    <a:pt x="2" y="18"/>
                    <a:pt x="3" y="20"/>
                  </a:cubicBezTo>
                  <a:close/>
                  <a:moveTo>
                    <a:pt x="13" y="18"/>
                  </a:moveTo>
                  <a:cubicBezTo>
                    <a:pt x="14" y="17"/>
                    <a:pt x="13" y="16"/>
                    <a:pt x="13" y="15"/>
                  </a:cubicBezTo>
                  <a:cubicBezTo>
                    <a:pt x="12" y="16"/>
                    <a:pt x="11" y="18"/>
                    <a:pt x="12" y="19"/>
                  </a:cubicBezTo>
                  <a:cubicBezTo>
                    <a:pt x="13" y="18"/>
                    <a:pt x="12" y="17"/>
                    <a:pt x="13" y="16"/>
                  </a:cubicBezTo>
                  <a:cubicBezTo>
                    <a:pt x="13" y="17"/>
                    <a:pt x="13" y="17"/>
                    <a:pt x="13" y="18"/>
                  </a:cubicBezTo>
                  <a:close/>
                  <a:moveTo>
                    <a:pt x="22" y="18"/>
                  </a:moveTo>
                  <a:cubicBezTo>
                    <a:pt x="22" y="17"/>
                    <a:pt x="22" y="17"/>
                    <a:pt x="23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7"/>
                    <a:pt x="21" y="17"/>
                    <a:pt x="22" y="18"/>
                  </a:cubicBezTo>
                  <a:close/>
                  <a:moveTo>
                    <a:pt x="24" y="17"/>
                  </a:moveTo>
                  <a:cubicBezTo>
                    <a:pt x="24" y="17"/>
                    <a:pt x="24" y="16"/>
                    <a:pt x="24" y="16"/>
                  </a:cubicBezTo>
                  <a:cubicBezTo>
                    <a:pt x="24" y="17"/>
                    <a:pt x="24" y="17"/>
                    <a:pt x="24" y="17"/>
                  </a:cubicBezTo>
                  <a:close/>
                  <a:moveTo>
                    <a:pt x="26" y="17"/>
                  </a:moveTo>
                  <a:cubicBezTo>
                    <a:pt x="26" y="17"/>
                    <a:pt x="27" y="16"/>
                    <a:pt x="26" y="16"/>
                  </a:cubicBezTo>
                  <a:cubicBezTo>
                    <a:pt x="26" y="17"/>
                    <a:pt x="25" y="17"/>
                    <a:pt x="26" y="17"/>
                  </a:cubicBezTo>
                  <a:close/>
                  <a:moveTo>
                    <a:pt x="8" y="18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0"/>
                    <a:pt x="10" y="19"/>
                    <a:pt x="10" y="18"/>
                  </a:cubicBezTo>
                  <a:cubicBezTo>
                    <a:pt x="9" y="18"/>
                    <a:pt x="9" y="17"/>
                    <a:pt x="9" y="16"/>
                  </a:cubicBezTo>
                  <a:cubicBezTo>
                    <a:pt x="9" y="17"/>
                    <a:pt x="8" y="17"/>
                    <a:pt x="8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2" y="18"/>
                    <a:pt x="32" y="18"/>
                  </a:cubicBezTo>
                  <a:cubicBezTo>
                    <a:pt x="32" y="17"/>
                    <a:pt x="32" y="17"/>
                    <a:pt x="31" y="16"/>
                  </a:cubicBezTo>
                  <a:cubicBezTo>
                    <a:pt x="31" y="17"/>
                    <a:pt x="30" y="18"/>
                    <a:pt x="31" y="18"/>
                  </a:cubicBezTo>
                  <a:close/>
                  <a:moveTo>
                    <a:pt x="19" y="19"/>
                  </a:moveTo>
                  <a:cubicBezTo>
                    <a:pt x="20" y="19"/>
                    <a:pt x="21" y="18"/>
                    <a:pt x="20" y="17"/>
                  </a:cubicBezTo>
                  <a:cubicBezTo>
                    <a:pt x="20" y="18"/>
                    <a:pt x="19" y="19"/>
                    <a:pt x="19" y="19"/>
                  </a:cubicBezTo>
                  <a:close/>
                  <a:moveTo>
                    <a:pt x="22" y="18"/>
                  </a:moveTo>
                  <a:cubicBezTo>
                    <a:pt x="22" y="19"/>
                    <a:pt x="22" y="19"/>
                    <a:pt x="23" y="19"/>
                  </a:cubicBezTo>
                  <a:cubicBezTo>
                    <a:pt x="23" y="19"/>
                    <a:pt x="23" y="18"/>
                    <a:pt x="23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3" y="18"/>
                    <a:pt x="22" y="18"/>
                    <a:pt x="22" y="18"/>
                  </a:cubicBezTo>
                  <a:close/>
                  <a:moveTo>
                    <a:pt x="26" y="19"/>
                  </a:moveTo>
                  <a:cubicBezTo>
                    <a:pt x="27" y="19"/>
                    <a:pt x="26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ubicBezTo>
                    <a:pt x="27" y="18"/>
                    <a:pt x="26" y="18"/>
                    <a:pt x="26" y="19"/>
                  </a:cubicBezTo>
                  <a:close/>
                  <a:moveTo>
                    <a:pt x="28" y="18"/>
                  </a:moveTo>
                  <a:cubicBezTo>
                    <a:pt x="28" y="18"/>
                    <a:pt x="29" y="19"/>
                    <a:pt x="29" y="19"/>
                  </a:cubicBezTo>
                  <a:cubicBezTo>
                    <a:pt x="30" y="18"/>
                    <a:pt x="29" y="16"/>
                    <a:pt x="28" y="18"/>
                  </a:cubicBezTo>
                  <a:close/>
                  <a:moveTo>
                    <a:pt x="14" y="19"/>
                  </a:moveTo>
                  <a:cubicBezTo>
                    <a:pt x="14" y="19"/>
                    <a:pt x="14" y="19"/>
                    <a:pt x="14" y="20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3" y="20"/>
                    <a:pt x="13" y="21"/>
                    <a:pt x="14" y="22"/>
                  </a:cubicBezTo>
                  <a:cubicBezTo>
                    <a:pt x="14" y="21"/>
                    <a:pt x="15" y="20"/>
                    <a:pt x="15" y="19"/>
                  </a:cubicBezTo>
                  <a:cubicBezTo>
                    <a:pt x="15" y="19"/>
                    <a:pt x="15" y="18"/>
                    <a:pt x="14" y="18"/>
                  </a:cubicBezTo>
                  <a:cubicBezTo>
                    <a:pt x="14" y="18"/>
                    <a:pt x="13" y="18"/>
                    <a:pt x="14" y="19"/>
                  </a:cubicBezTo>
                  <a:close/>
                  <a:moveTo>
                    <a:pt x="16" y="19"/>
                  </a:moveTo>
                  <a:cubicBezTo>
                    <a:pt x="17" y="20"/>
                    <a:pt x="16" y="20"/>
                    <a:pt x="17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8"/>
                    <a:pt x="17" y="18"/>
                  </a:cubicBezTo>
                  <a:cubicBezTo>
                    <a:pt x="17" y="18"/>
                    <a:pt x="17" y="19"/>
                    <a:pt x="16" y="19"/>
                  </a:cubicBezTo>
                  <a:close/>
                  <a:moveTo>
                    <a:pt x="6" y="19"/>
                  </a:move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6" y="19"/>
                    <a:pt x="6" y="19"/>
                  </a:cubicBezTo>
                  <a:close/>
                  <a:moveTo>
                    <a:pt x="20" y="20"/>
                  </a:moveTo>
                  <a:cubicBezTo>
                    <a:pt x="20" y="20"/>
                    <a:pt x="21" y="20"/>
                    <a:pt x="21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20" y="21"/>
                    <a:pt x="20" y="21"/>
                    <a:pt x="21" y="22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2" y="20"/>
                    <a:pt x="21" y="19"/>
                    <a:pt x="21" y="19"/>
                  </a:cubicBezTo>
                  <a:cubicBezTo>
                    <a:pt x="21" y="19"/>
                    <a:pt x="21" y="18"/>
                    <a:pt x="21" y="18"/>
                  </a:cubicBezTo>
                  <a:cubicBezTo>
                    <a:pt x="21" y="19"/>
                    <a:pt x="20" y="19"/>
                    <a:pt x="20" y="20"/>
                  </a:cubicBezTo>
                  <a:close/>
                  <a:moveTo>
                    <a:pt x="28" y="21"/>
                  </a:moveTo>
                  <a:cubicBezTo>
                    <a:pt x="28" y="20"/>
                    <a:pt x="28" y="19"/>
                    <a:pt x="27" y="19"/>
                  </a:cubicBezTo>
                  <a:cubicBezTo>
                    <a:pt x="27" y="20"/>
                    <a:pt x="28" y="20"/>
                    <a:pt x="28" y="21"/>
                  </a:cubicBezTo>
                  <a:close/>
                  <a:moveTo>
                    <a:pt x="31" y="19"/>
                  </a:moveTo>
                  <a:cubicBezTo>
                    <a:pt x="32" y="19"/>
                    <a:pt x="32" y="19"/>
                    <a:pt x="32" y="19"/>
                  </a:cubicBezTo>
                  <a:cubicBezTo>
                    <a:pt x="31" y="19"/>
                    <a:pt x="31" y="19"/>
                    <a:pt x="31" y="19"/>
                  </a:cubicBezTo>
                  <a:close/>
                  <a:moveTo>
                    <a:pt x="24" y="21"/>
                  </a:moveTo>
                  <a:cubicBezTo>
                    <a:pt x="24" y="20"/>
                    <a:pt x="25" y="20"/>
                    <a:pt x="24" y="19"/>
                  </a:cubicBezTo>
                  <a:cubicBezTo>
                    <a:pt x="24" y="20"/>
                    <a:pt x="23" y="21"/>
                    <a:pt x="24" y="21"/>
                  </a:cubicBezTo>
                  <a:close/>
                  <a:moveTo>
                    <a:pt x="27" y="20"/>
                  </a:moveTo>
                  <a:cubicBezTo>
                    <a:pt x="27" y="20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lose/>
                  <a:moveTo>
                    <a:pt x="11" y="23"/>
                  </a:moveTo>
                  <a:cubicBezTo>
                    <a:pt x="11" y="22"/>
                    <a:pt x="11" y="22"/>
                    <a:pt x="11" y="21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9" y="22"/>
                    <a:pt x="11" y="23"/>
                  </a:cubicBezTo>
                  <a:close/>
                  <a:moveTo>
                    <a:pt x="7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6" y="20"/>
                    <a:pt x="7" y="20"/>
                  </a:cubicBezTo>
                  <a:close/>
                  <a:moveTo>
                    <a:pt x="33" y="22"/>
                  </a:moveTo>
                  <a:cubicBezTo>
                    <a:pt x="33" y="21"/>
                    <a:pt x="33" y="20"/>
                    <a:pt x="32" y="20"/>
                  </a:cubicBezTo>
                  <a:cubicBezTo>
                    <a:pt x="32" y="20"/>
                    <a:pt x="32" y="22"/>
                    <a:pt x="33" y="22"/>
                  </a:cubicBezTo>
                  <a:close/>
                  <a:moveTo>
                    <a:pt x="12" y="21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2" y="21"/>
                  </a:cubicBezTo>
                  <a:close/>
                  <a:moveTo>
                    <a:pt x="15" y="22"/>
                  </a:moveTo>
                  <a:cubicBezTo>
                    <a:pt x="15" y="22"/>
                    <a:pt x="15" y="23"/>
                    <a:pt x="16" y="23"/>
                  </a:cubicBezTo>
                  <a:cubicBezTo>
                    <a:pt x="16" y="22"/>
                    <a:pt x="16" y="22"/>
                    <a:pt x="17" y="22"/>
                  </a:cubicBezTo>
                  <a:cubicBezTo>
                    <a:pt x="16" y="21"/>
                    <a:pt x="16" y="21"/>
                    <a:pt x="16" y="20"/>
                  </a:cubicBezTo>
                  <a:cubicBezTo>
                    <a:pt x="15" y="21"/>
                    <a:pt x="15" y="21"/>
                    <a:pt x="15" y="22"/>
                  </a:cubicBezTo>
                  <a:close/>
                  <a:moveTo>
                    <a:pt x="18" y="22"/>
                  </a:move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1"/>
                    <a:pt x="18" y="22"/>
                  </a:cubicBezTo>
                  <a:close/>
                  <a:moveTo>
                    <a:pt x="30" y="22"/>
                  </a:moveTo>
                  <a:cubicBezTo>
                    <a:pt x="30" y="21"/>
                    <a:pt x="30" y="20"/>
                    <a:pt x="30" y="20"/>
                  </a:cubicBezTo>
                  <a:cubicBezTo>
                    <a:pt x="30" y="21"/>
                    <a:pt x="30" y="21"/>
                    <a:pt x="30" y="22"/>
                  </a:cubicBezTo>
                  <a:close/>
                  <a:moveTo>
                    <a:pt x="8" y="22"/>
                  </a:moveTo>
                  <a:cubicBezTo>
                    <a:pt x="8" y="21"/>
                    <a:pt x="7" y="21"/>
                    <a:pt x="7" y="20"/>
                  </a:cubicBezTo>
                  <a:cubicBezTo>
                    <a:pt x="7" y="21"/>
                    <a:pt x="7" y="22"/>
                    <a:pt x="8" y="22"/>
                  </a:cubicBezTo>
                  <a:close/>
                  <a:moveTo>
                    <a:pt x="22" y="23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3" y="24"/>
                    <a:pt x="23" y="23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2"/>
                    <a:pt x="22" y="23"/>
                    <a:pt x="22" y="23"/>
                  </a:cubicBezTo>
                  <a:close/>
                  <a:moveTo>
                    <a:pt x="26" y="25"/>
                  </a:moveTo>
                  <a:cubicBezTo>
                    <a:pt x="26" y="25"/>
                    <a:pt x="26" y="24"/>
                    <a:pt x="26" y="24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3" y="21"/>
                    <a:pt x="26" y="24"/>
                    <a:pt x="26" y="25"/>
                  </a:cubicBezTo>
                  <a:close/>
                  <a:moveTo>
                    <a:pt x="29" y="24"/>
                  </a:moveTo>
                  <a:cubicBezTo>
                    <a:pt x="30" y="23"/>
                    <a:pt x="30" y="22"/>
                    <a:pt x="29" y="22"/>
                  </a:cubicBezTo>
                  <a:cubicBezTo>
                    <a:pt x="28" y="22"/>
                    <a:pt x="29" y="23"/>
                    <a:pt x="29" y="24"/>
                  </a:cubicBezTo>
                  <a:close/>
                  <a:moveTo>
                    <a:pt x="6" y="23"/>
                  </a:moveTo>
                  <a:cubicBezTo>
                    <a:pt x="6" y="23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3"/>
                  </a:cubicBezTo>
                  <a:close/>
                  <a:moveTo>
                    <a:pt x="13" y="23"/>
                  </a:moveTo>
                  <a:cubicBezTo>
                    <a:pt x="13" y="23"/>
                    <a:pt x="13" y="22"/>
                    <a:pt x="12" y="22"/>
                  </a:cubicBezTo>
                  <a:cubicBezTo>
                    <a:pt x="12" y="22"/>
                    <a:pt x="13" y="23"/>
                    <a:pt x="13" y="23"/>
                  </a:cubicBezTo>
                  <a:close/>
                  <a:moveTo>
                    <a:pt x="1" y="26"/>
                  </a:moveTo>
                  <a:cubicBezTo>
                    <a:pt x="1" y="28"/>
                    <a:pt x="2" y="28"/>
                    <a:pt x="2" y="30"/>
                  </a:cubicBezTo>
                  <a:cubicBezTo>
                    <a:pt x="2" y="31"/>
                    <a:pt x="2" y="32"/>
                    <a:pt x="3" y="32"/>
                  </a:cubicBezTo>
                  <a:cubicBezTo>
                    <a:pt x="3" y="31"/>
                    <a:pt x="3" y="30"/>
                    <a:pt x="3" y="29"/>
                  </a:cubicBezTo>
                  <a:cubicBezTo>
                    <a:pt x="2" y="29"/>
                    <a:pt x="2" y="30"/>
                    <a:pt x="2" y="29"/>
                  </a:cubicBezTo>
                  <a:cubicBezTo>
                    <a:pt x="2" y="27"/>
                    <a:pt x="2" y="24"/>
                    <a:pt x="2" y="22"/>
                  </a:cubicBezTo>
                  <a:cubicBezTo>
                    <a:pt x="1" y="23"/>
                    <a:pt x="1" y="25"/>
                    <a:pt x="1" y="26"/>
                  </a:cubicBezTo>
                  <a:close/>
                  <a:moveTo>
                    <a:pt x="3" y="22"/>
                  </a:move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4" y="24"/>
                    <a:pt x="4" y="23"/>
                  </a:cubicBezTo>
                  <a:cubicBezTo>
                    <a:pt x="4" y="24"/>
                    <a:pt x="4" y="23"/>
                    <a:pt x="3" y="23"/>
                  </a:cubicBezTo>
                  <a:cubicBezTo>
                    <a:pt x="3" y="22"/>
                    <a:pt x="4" y="22"/>
                    <a:pt x="3" y="22"/>
                  </a:cubicBezTo>
                  <a:cubicBezTo>
                    <a:pt x="3" y="23"/>
                    <a:pt x="3" y="22"/>
                    <a:pt x="3" y="22"/>
                  </a:cubicBezTo>
                  <a:close/>
                  <a:moveTo>
                    <a:pt x="19" y="23"/>
                  </a:moveTo>
                  <a:cubicBezTo>
                    <a:pt x="19" y="23"/>
                    <a:pt x="19" y="24"/>
                    <a:pt x="19" y="24"/>
                  </a:cubicBezTo>
                  <a:cubicBezTo>
                    <a:pt x="20" y="24"/>
                    <a:pt x="20" y="23"/>
                    <a:pt x="20" y="23"/>
                  </a:cubicBezTo>
                  <a:cubicBezTo>
                    <a:pt x="20" y="22"/>
                    <a:pt x="20" y="22"/>
                    <a:pt x="19" y="22"/>
                  </a:cubicBezTo>
                  <a:cubicBezTo>
                    <a:pt x="19" y="22"/>
                    <a:pt x="19" y="23"/>
                    <a:pt x="19" y="23"/>
                  </a:cubicBezTo>
                  <a:close/>
                  <a:moveTo>
                    <a:pt x="14" y="23"/>
                  </a:moveTo>
                  <a:cubicBezTo>
                    <a:pt x="15" y="23"/>
                    <a:pt x="15" y="24"/>
                    <a:pt x="15" y="24"/>
                  </a:cubicBezTo>
                  <a:cubicBezTo>
                    <a:pt x="16" y="24"/>
                    <a:pt x="15" y="22"/>
                    <a:pt x="15" y="22"/>
                  </a:cubicBezTo>
                  <a:cubicBezTo>
                    <a:pt x="14" y="22"/>
                    <a:pt x="14" y="23"/>
                    <a:pt x="14" y="23"/>
                  </a:cubicBezTo>
                  <a:close/>
                  <a:moveTo>
                    <a:pt x="6" y="25"/>
                  </a:moveTo>
                  <a:cubicBezTo>
                    <a:pt x="7" y="25"/>
                    <a:pt x="7" y="23"/>
                    <a:pt x="6" y="22"/>
                  </a:cubicBezTo>
                  <a:cubicBezTo>
                    <a:pt x="6" y="23"/>
                    <a:pt x="6" y="24"/>
                    <a:pt x="6" y="25"/>
                  </a:cubicBezTo>
                  <a:close/>
                  <a:moveTo>
                    <a:pt x="12" y="25"/>
                  </a:moveTo>
                  <a:cubicBezTo>
                    <a:pt x="13" y="24"/>
                    <a:pt x="12" y="23"/>
                    <a:pt x="12" y="22"/>
                  </a:cubicBezTo>
                  <a:cubicBezTo>
                    <a:pt x="11" y="23"/>
                    <a:pt x="11" y="24"/>
                    <a:pt x="12" y="25"/>
                  </a:cubicBezTo>
                  <a:close/>
                  <a:moveTo>
                    <a:pt x="16" y="25"/>
                  </a:moveTo>
                  <a:cubicBezTo>
                    <a:pt x="17" y="24"/>
                    <a:pt x="17" y="24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4"/>
                    <a:pt x="16" y="25"/>
                  </a:cubicBezTo>
                  <a:close/>
                  <a:moveTo>
                    <a:pt x="9" y="24"/>
                  </a:moveTo>
                  <a:cubicBezTo>
                    <a:pt x="9" y="24"/>
                    <a:pt x="9" y="23"/>
                    <a:pt x="9" y="23"/>
                  </a:cubicBezTo>
                  <a:cubicBezTo>
                    <a:pt x="8" y="24"/>
                    <a:pt x="9" y="24"/>
                    <a:pt x="9" y="25"/>
                  </a:cubicBezTo>
                  <a:cubicBezTo>
                    <a:pt x="10" y="25"/>
                    <a:pt x="10" y="24"/>
                    <a:pt x="10" y="24"/>
                  </a:cubicBezTo>
                  <a:cubicBezTo>
                    <a:pt x="10" y="24"/>
                    <a:pt x="10" y="23"/>
                    <a:pt x="10" y="23"/>
                  </a:cubicBezTo>
                  <a:cubicBezTo>
                    <a:pt x="10" y="23"/>
                    <a:pt x="10" y="24"/>
                    <a:pt x="9" y="24"/>
                  </a:cubicBezTo>
                  <a:close/>
                  <a:moveTo>
                    <a:pt x="24" y="27"/>
                  </a:moveTo>
                  <a:cubicBezTo>
                    <a:pt x="25" y="27"/>
                    <a:pt x="25" y="26"/>
                    <a:pt x="25" y="26"/>
                  </a:cubicBezTo>
                  <a:cubicBezTo>
                    <a:pt x="25" y="25"/>
                    <a:pt x="25" y="24"/>
                    <a:pt x="24" y="23"/>
                  </a:cubicBezTo>
                  <a:cubicBezTo>
                    <a:pt x="23" y="24"/>
                    <a:pt x="23" y="26"/>
                    <a:pt x="24" y="27"/>
                  </a:cubicBezTo>
                  <a:close/>
                  <a:moveTo>
                    <a:pt x="14" y="26"/>
                  </a:moveTo>
                  <a:cubicBezTo>
                    <a:pt x="15" y="26"/>
                    <a:pt x="14" y="24"/>
                    <a:pt x="14" y="24"/>
                  </a:cubicBezTo>
                  <a:cubicBezTo>
                    <a:pt x="13" y="25"/>
                    <a:pt x="14" y="25"/>
                    <a:pt x="14" y="26"/>
                  </a:cubicBezTo>
                  <a:close/>
                  <a:moveTo>
                    <a:pt x="18" y="27"/>
                  </a:moveTo>
                  <a:cubicBezTo>
                    <a:pt x="18" y="27"/>
                    <a:pt x="18" y="26"/>
                    <a:pt x="19" y="25"/>
                  </a:cubicBezTo>
                  <a:cubicBezTo>
                    <a:pt x="18" y="25"/>
                    <a:pt x="19" y="24"/>
                    <a:pt x="18" y="24"/>
                  </a:cubicBezTo>
                  <a:cubicBezTo>
                    <a:pt x="17" y="25"/>
                    <a:pt x="17" y="26"/>
                    <a:pt x="18" y="27"/>
                  </a:cubicBezTo>
                  <a:close/>
                  <a:moveTo>
                    <a:pt x="20" y="26"/>
                  </a:moveTo>
                  <a:cubicBezTo>
                    <a:pt x="21" y="26"/>
                    <a:pt x="21" y="27"/>
                    <a:pt x="21" y="27"/>
                  </a:cubicBezTo>
                  <a:cubicBezTo>
                    <a:pt x="22" y="26"/>
                    <a:pt x="22" y="25"/>
                    <a:pt x="21" y="24"/>
                  </a:cubicBezTo>
                  <a:cubicBezTo>
                    <a:pt x="21" y="25"/>
                    <a:pt x="20" y="25"/>
                    <a:pt x="20" y="26"/>
                  </a:cubicBezTo>
                  <a:close/>
                  <a:moveTo>
                    <a:pt x="31" y="26"/>
                  </a:moveTo>
                  <a:cubicBezTo>
                    <a:pt x="31" y="26"/>
                    <a:pt x="31" y="25"/>
                    <a:pt x="30" y="25"/>
                  </a:cubicBezTo>
                  <a:cubicBezTo>
                    <a:pt x="30" y="25"/>
                    <a:pt x="31" y="26"/>
                    <a:pt x="31" y="26"/>
                  </a:cubicBezTo>
                  <a:close/>
                  <a:moveTo>
                    <a:pt x="11" y="25"/>
                  </a:moveTo>
                  <a:cubicBezTo>
                    <a:pt x="10" y="26"/>
                    <a:pt x="10" y="25"/>
                    <a:pt x="10" y="26"/>
                  </a:cubicBezTo>
                  <a:cubicBezTo>
                    <a:pt x="10" y="26"/>
                    <a:pt x="10" y="27"/>
                    <a:pt x="11" y="27"/>
                  </a:cubicBezTo>
                  <a:cubicBezTo>
                    <a:pt x="11" y="27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0" y="25"/>
                    <a:pt x="11" y="25"/>
                    <a:pt x="11" y="25"/>
                  </a:cubicBezTo>
                  <a:close/>
                  <a:moveTo>
                    <a:pt x="26" y="26"/>
                  </a:moveTo>
                  <a:cubicBezTo>
                    <a:pt x="27" y="26"/>
                    <a:pt x="27" y="27"/>
                    <a:pt x="27" y="27"/>
                  </a:cubicBezTo>
                  <a:cubicBezTo>
                    <a:pt x="27" y="27"/>
                    <a:pt x="28" y="27"/>
                    <a:pt x="28" y="26"/>
                  </a:cubicBezTo>
                  <a:cubicBezTo>
                    <a:pt x="27" y="26"/>
                    <a:pt x="27" y="25"/>
                    <a:pt x="27" y="25"/>
                  </a:cubicBezTo>
                  <a:cubicBezTo>
                    <a:pt x="27" y="25"/>
                    <a:pt x="26" y="25"/>
                    <a:pt x="26" y="26"/>
                  </a:cubicBezTo>
                  <a:close/>
                  <a:moveTo>
                    <a:pt x="8" y="28"/>
                  </a:moveTo>
                  <a:cubicBezTo>
                    <a:pt x="9" y="27"/>
                    <a:pt x="8" y="25"/>
                    <a:pt x="7" y="25"/>
                  </a:cubicBezTo>
                  <a:cubicBezTo>
                    <a:pt x="7" y="26"/>
                    <a:pt x="7" y="27"/>
                    <a:pt x="8" y="28"/>
                  </a:cubicBezTo>
                  <a:close/>
                  <a:moveTo>
                    <a:pt x="16" y="26"/>
                  </a:moveTo>
                  <a:cubicBezTo>
                    <a:pt x="16" y="26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6"/>
                    <a:pt x="16" y="26"/>
                  </a:cubicBezTo>
                  <a:close/>
                  <a:moveTo>
                    <a:pt x="13" y="26"/>
                  </a:moveTo>
                  <a:cubicBezTo>
                    <a:pt x="13" y="26"/>
                    <a:pt x="13" y="27"/>
                    <a:pt x="13" y="27"/>
                  </a:cubicBezTo>
                  <a:cubicBezTo>
                    <a:pt x="15" y="27"/>
                    <a:pt x="13" y="24"/>
                    <a:pt x="13" y="26"/>
                  </a:cubicBezTo>
                  <a:close/>
                  <a:moveTo>
                    <a:pt x="4" y="26"/>
                  </a:moveTo>
                  <a:cubicBezTo>
                    <a:pt x="4" y="27"/>
                    <a:pt x="5" y="28"/>
                    <a:pt x="5" y="28"/>
                  </a:cubicBezTo>
                  <a:cubicBezTo>
                    <a:pt x="5" y="27"/>
                    <a:pt x="5" y="26"/>
                    <a:pt x="5" y="25"/>
                  </a:cubicBezTo>
                  <a:cubicBezTo>
                    <a:pt x="5" y="26"/>
                    <a:pt x="4" y="26"/>
                    <a:pt x="4" y="26"/>
                  </a:cubicBezTo>
                  <a:close/>
                  <a:moveTo>
                    <a:pt x="34" y="27"/>
                  </a:moveTo>
                  <a:cubicBezTo>
                    <a:pt x="34" y="27"/>
                    <a:pt x="34" y="26"/>
                    <a:pt x="34" y="26"/>
                  </a:cubicBezTo>
                  <a:cubicBezTo>
                    <a:pt x="34" y="26"/>
                    <a:pt x="34" y="27"/>
                    <a:pt x="34" y="27"/>
                  </a:cubicBezTo>
                  <a:close/>
                  <a:moveTo>
                    <a:pt x="15" y="27"/>
                  </a:moveTo>
                  <a:cubicBezTo>
                    <a:pt x="16" y="27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22" y="28"/>
                  </a:moveTo>
                  <a:cubicBezTo>
                    <a:pt x="22" y="29"/>
                    <a:pt x="22" y="29"/>
                    <a:pt x="23" y="30"/>
                  </a:cubicBezTo>
                  <a:cubicBezTo>
                    <a:pt x="23" y="29"/>
                    <a:pt x="23" y="29"/>
                    <a:pt x="24" y="28"/>
                  </a:cubicBezTo>
                  <a:cubicBezTo>
                    <a:pt x="23" y="28"/>
                    <a:pt x="23" y="27"/>
                    <a:pt x="22" y="26"/>
                  </a:cubicBezTo>
                  <a:cubicBezTo>
                    <a:pt x="22" y="27"/>
                    <a:pt x="22" y="28"/>
                    <a:pt x="22" y="28"/>
                  </a:cubicBezTo>
                  <a:close/>
                  <a:moveTo>
                    <a:pt x="17" y="28"/>
                  </a:moveTo>
                  <a:cubicBezTo>
                    <a:pt x="17" y="28"/>
                    <a:pt x="17" y="27"/>
                    <a:pt x="17" y="27"/>
                  </a:cubicBezTo>
                  <a:cubicBezTo>
                    <a:pt x="17" y="27"/>
                    <a:pt x="17" y="27"/>
                    <a:pt x="17" y="28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8"/>
                    <a:pt x="19" y="29"/>
                  </a:cubicBezTo>
                  <a:cubicBezTo>
                    <a:pt x="19" y="29"/>
                    <a:pt x="19" y="30"/>
                    <a:pt x="19" y="30"/>
                  </a:cubicBezTo>
                  <a:cubicBezTo>
                    <a:pt x="20" y="29"/>
                    <a:pt x="20" y="29"/>
                    <a:pt x="20" y="28"/>
                  </a:cubicBezTo>
                  <a:cubicBezTo>
                    <a:pt x="20" y="27"/>
                    <a:pt x="20" y="26"/>
                    <a:pt x="19" y="27"/>
                  </a:cubicBezTo>
                  <a:close/>
                  <a:moveTo>
                    <a:pt x="12" y="27"/>
                  </a:moveTo>
                  <a:cubicBezTo>
                    <a:pt x="12" y="28"/>
                    <a:pt x="12" y="28"/>
                    <a:pt x="13" y="2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lose/>
                  <a:moveTo>
                    <a:pt x="26" y="29"/>
                  </a:moveTo>
                  <a:cubicBezTo>
                    <a:pt x="26" y="29"/>
                    <a:pt x="25" y="28"/>
                    <a:pt x="25" y="28"/>
                  </a:cubicBezTo>
                  <a:cubicBezTo>
                    <a:pt x="26" y="28"/>
                    <a:pt x="26" y="29"/>
                    <a:pt x="26" y="29"/>
                  </a:cubicBezTo>
                  <a:cubicBezTo>
                    <a:pt x="26" y="29"/>
                    <a:pt x="26" y="29"/>
                    <a:pt x="26" y="28"/>
                  </a:cubicBezTo>
                  <a:cubicBezTo>
                    <a:pt x="26" y="28"/>
                    <a:pt x="26" y="27"/>
                    <a:pt x="26" y="27"/>
                  </a:cubicBezTo>
                  <a:cubicBezTo>
                    <a:pt x="25" y="27"/>
                    <a:pt x="25" y="29"/>
                    <a:pt x="26" y="29"/>
                  </a:cubicBezTo>
                  <a:close/>
                  <a:moveTo>
                    <a:pt x="4" y="30"/>
                  </a:moveTo>
                  <a:cubicBezTo>
                    <a:pt x="5" y="29"/>
                    <a:pt x="4" y="28"/>
                    <a:pt x="3" y="27"/>
                  </a:cubicBezTo>
                  <a:cubicBezTo>
                    <a:pt x="3" y="28"/>
                    <a:pt x="4" y="29"/>
                    <a:pt x="4" y="30"/>
                  </a:cubicBezTo>
                  <a:close/>
                  <a:moveTo>
                    <a:pt x="14" y="28"/>
                  </a:moveTo>
                  <a:cubicBezTo>
                    <a:pt x="14" y="28"/>
                    <a:pt x="14" y="29"/>
                    <a:pt x="15" y="29"/>
                  </a:cubicBezTo>
                  <a:cubicBezTo>
                    <a:pt x="15" y="28"/>
                    <a:pt x="15" y="27"/>
                    <a:pt x="14" y="27"/>
                  </a:cubicBezTo>
                  <a:cubicBezTo>
                    <a:pt x="14" y="28"/>
                    <a:pt x="14" y="28"/>
                    <a:pt x="14" y="28"/>
                  </a:cubicBezTo>
                  <a:close/>
                  <a:moveTo>
                    <a:pt x="7" y="30"/>
                  </a:moveTo>
                  <a:cubicBezTo>
                    <a:pt x="7" y="29"/>
                    <a:pt x="7" y="28"/>
                    <a:pt x="6" y="27"/>
                  </a:cubicBezTo>
                  <a:cubicBezTo>
                    <a:pt x="7" y="28"/>
                    <a:pt x="6" y="29"/>
                    <a:pt x="7" y="30"/>
                  </a:cubicBezTo>
                  <a:close/>
                  <a:moveTo>
                    <a:pt x="10" y="28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lose/>
                  <a:moveTo>
                    <a:pt x="32" y="29"/>
                  </a:moveTo>
                  <a:cubicBezTo>
                    <a:pt x="33" y="30"/>
                    <a:pt x="30" y="32"/>
                    <a:pt x="31" y="34"/>
                  </a:cubicBezTo>
                  <a:cubicBezTo>
                    <a:pt x="32" y="32"/>
                    <a:pt x="33" y="29"/>
                    <a:pt x="33" y="28"/>
                  </a:cubicBezTo>
                  <a:cubicBezTo>
                    <a:pt x="32" y="28"/>
                    <a:pt x="32" y="29"/>
                    <a:pt x="32" y="29"/>
                  </a:cubicBezTo>
                  <a:close/>
                  <a:moveTo>
                    <a:pt x="11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1" y="28"/>
                  </a:cubicBezTo>
                  <a:cubicBezTo>
                    <a:pt x="11" y="28"/>
                    <a:pt x="12" y="28"/>
                    <a:pt x="11" y="29"/>
                  </a:cubicBezTo>
                  <a:close/>
                  <a:moveTo>
                    <a:pt x="33" y="32"/>
                  </a:moveTo>
                  <a:cubicBezTo>
                    <a:pt x="33" y="30"/>
                    <a:pt x="34" y="29"/>
                    <a:pt x="34" y="28"/>
                  </a:cubicBezTo>
                  <a:cubicBezTo>
                    <a:pt x="33" y="29"/>
                    <a:pt x="33" y="31"/>
                    <a:pt x="33" y="32"/>
                  </a:cubicBezTo>
                  <a:close/>
                  <a:moveTo>
                    <a:pt x="8" y="29"/>
                  </a:moveTo>
                  <a:cubicBezTo>
                    <a:pt x="9" y="29"/>
                    <a:pt x="9" y="30"/>
                    <a:pt x="9" y="30"/>
                  </a:cubicBezTo>
                  <a:cubicBezTo>
                    <a:pt x="10" y="30"/>
                    <a:pt x="10" y="28"/>
                    <a:pt x="9" y="28"/>
                  </a:cubicBezTo>
                  <a:cubicBezTo>
                    <a:pt x="9" y="28"/>
                    <a:pt x="9" y="29"/>
                    <a:pt x="8" y="29"/>
                  </a:cubicBezTo>
                  <a:close/>
                  <a:moveTo>
                    <a:pt x="17" y="30"/>
                  </a:moveTo>
                  <a:cubicBezTo>
                    <a:pt x="16" y="29"/>
                    <a:pt x="17" y="29"/>
                    <a:pt x="17" y="29"/>
                  </a:cubicBezTo>
                  <a:cubicBezTo>
                    <a:pt x="16" y="29"/>
                    <a:pt x="17" y="28"/>
                    <a:pt x="16" y="28"/>
                  </a:cubicBezTo>
                  <a:cubicBezTo>
                    <a:pt x="16" y="29"/>
                    <a:pt x="16" y="29"/>
                    <a:pt x="17" y="30"/>
                  </a:cubicBezTo>
                  <a:close/>
                  <a:moveTo>
                    <a:pt x="29" y="30"/>
                  </a:moveTo>
                  <a:cubicBezTo>
                    <a:pt x="29" y="29"/>
                    <a:pt x="29" y="29"/>
                    <a:pt x="29" y="29"/>
                  </a:cubicBezTo>
                  <a:cubicBezTo>
                    <a:pt x="28" y="29"/>
                    <a:pt x="29" y="28"/>
                    <a:pt x="28" y="28"/>
                  </a:cubicBezTo>
                  <a:cubicBezTo>
                    <a:pt x="28" y="29"/>
                    <a:pt x="28" y="30"/>
                    <a:pt x="29" y="30"/>
                  </a:cubicBezTo>
                  <a:close/>
                  <a:moveTo>
                    <a:pt x="14" y="30"/>
                  </a:moveTo>
                  <a:cubicBezTo>
                    <a:pt x="14" y="30"/>
                    <a:pt x="14" y="29"/>
                    <a:pt x="13" y="29"/>
                  </a:cubicBezTo>
                  <a:cubicBezTo>
                    <a:pt x="13" y="29"/>
                    <a:pt x="13" y="30"/>
                    <a:pt x="14" y="30"/>
                  </a:cubicBezTo>
                  <a:close/>
                  <a:moveTo>
                    <a:pt x="20" y="32"/>
                  </a:moveTo>
                  <a:cubicBezTo>
                    <a:pt x="20" y="32"/>
                    <a:pt x="20" y="33"/>
                    <a:pt x="21" y="33"/>
                  </a:cubicBezTo>
                  <a:cubicBezTo>
                    <a:pt x="21" y="32"/>
                    <a:pt x="22" y="32"/>
                    <a:pt x="22" y="31"/>
                  </a:cubicBezTo>
                  <a:cubicBezTo>
                    <a:pt x="22" y="30"/>
                    <a:pt x="21" y="30"/>
                    <a:pt x="21" y="29"/>
                  </a:cubicBezTo>
                  <a:cubicBezTo>
                    <a:pt x="21" y="30"/>
                    <a:pt x="20" y="31"/>
                    <a:pt x="20" y="32"/>
                  </a:cubicBezTo>
                  <a:close/>
                  <a:moveTo>
                    <a:pt x="11" y="31"/>
                  </a:moveTo>
                  <a:cubicBezTo>
                    <a:pt x="11" y="31"/>
                    <a:pt x="10" y="31"/>
                    <a:pt x="10" y="30"/>
                  </a:cubicBezTo>
                  <a:cubicBezTo>
                    <a:pt x="10" y="31"/>
                    <a:pt x="10" y="32"/>
                    <a:pt x="10" y="32"/>
                  </a:cubicBezTo>
                  <a:cubicBezTo>
                    <a:pt x="11" y="32"/>
                    <a:pt x="12" y="30"/>
                    <a:pt x="11" y="29"/>
                  </a:cubicBezTo>
                  <a:cubicBezTo>
                    <a:pt x="10" y="30"/>
                    <a:pt x="11" y="30"/>
                    <a:pt x="11" y="31"/>
                  </a:cubicBezTo>
                  <a:close/>
                  <a:moveTo>
                    <a:pt x="16" y="31"/>
                  </a:moveTo>
                  <a:cubicBezTo>
                    <a:pt x="16" y="30"/>
                    <a:pt x="16" y="29"/>
                    <a:pt x="15" y="29"/>
                  </a:cubicBezTo>
                  <a:cubicBezTo>
                    <a:pt x="15" y="30"/>
                    <a:pt x="16" y="30"/>
                    <a:pt x="16" y="31"/>
                  </a:cubicBezTo>
                  <a:close/>
                  <a:moveTo>
                    <a:pt x="23" y="31"/>
                  </a:moveTo>
                  <a:cubicBezTo>
                    <a:pt x="24" y="31"/>
                    <a:pt x="24" y="32"/>
                    <a:pt x="24" y="32"/>
                  </a:cubicBezTo>
                  <a:cubicBezTo>
                    <a:pt x="25" y="32"/>
                    <a:pt x="25" y="31"/>
                    <a:pt x="25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30"/>
                    <a:pt x="24" y="30"/>
                    <a:pt x="23" y="31"/>
                  </a:cubicBezTo>
                  <a:close/>
                  <a:moveTo>
                    <a:pt x="27" y="32"/>
                  </a:moveTo>
                  <a:cubicBezTo>
                    <a:pt x="28" y="31"/>
                    <a:pt x="28" y="30"/>
                    <a:pt x="27" y="30"/>
                  </a:cubicBezTo>
                  <a:cubicBezTo>
                    <a:pt x="26" y="30"/>
                    <a:pt x="27" y="31"/>
                    <a:pt x="27" y="32"/>
                  </a:cubicBezTo>
                  <a:close/>
                  <a:moveTo>
                    <a:pt x="30" y="30"/>
                  </a:moveTo>
                  <a:cubicBezTo>
                    <a:pt x="30" y="30"/>
                    <a:pt x="30" y="31"/>
                    <a:pt x="30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lose/>
                  <a:moveTo>
                    <a:pt x="6" y="33"/>
                  </a:moveTo>
                  <a:cubicBezTo>
                    <a:pt x="6" y="33"/>
                    <a:pt x="5" y="32"/>
                    <a:pt x="6" y="31"/>
                  </a:cubicBezTo>
                  <a:cubicBezTo>
                    <a:pt x="6" y="31"/>
                    <a:pt x="6" y="30"/>
                    <a:pt x="5" y="30"/>
                  </a:cubicBezTo>
                  <a:cubicBezTo>
                    <a:pt x="4" y="31"/>
                    <a:pt x="5" y="34"/>
                    <a:pt x="6" y="33"/>
                  </a:cubicBezTo>
                  <a:close/>
                  <a:moveTo>
                    <a:pt x="8" y="33"/>
                  </a:moveTo>
                  <a:cubicBezTo>
                    <a:pt x="8" y="32"/>
                    <a:pt x="8" y="32"/>
                    <a:pt x="9" y="31"/>
                  </a:cubicBezTo>
                  <a:cubicBezTo>
                    <a:pt x="8" y="31"/>
                    <a:pt x="8" y="30"/>
                    <a:pt x="8" y="30"/>
                  </a:cubicBezTo>
                  <a:cubicBezTo>
                    <a:pt x="7" y="31"/>
                    <a:pt x="7" y="32"/>
                    <a:pt x="8" y="33"/>
                  </a:cubicBezTo>
                  <a:close/>
                  <a:moveTo>
                    <a:pt x="13" y="31"/>
                  </a:move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lose/>
                  <a:moveTo>
                    <a:pt x="17" y="31"/>
                  </a:moveTo>
                  <a:cubicBezTo>
                    <a:pt x="18" y="32"/>
                    <a:pt x="18" y="32"/>
                    <a:pt x="18" y="33"/>
                  </a:cubicBezTo>
                  <a:cubicBezTo>
                    <a:pt x="18" y="32"/>
                    <a:pt x="18" y="32"/>
                    <a:pt x="19" y="32"/>
                  </a:cubicBezTo>
                  <a:cubicBezTo>
                    <a:pt x="18" y="31"/>
                    <a:pt x="18" y="30"/>
                    <a:pt x="17" y="30"/>
                  </a:cubicBezTo>
                  <a:cubicBezTo>
                    <a:pt x="18" y="31"/>
                    <a:pt x="17" y="31"/>
                    <a:pt x="17" y="31"/>
                  </a:cubicBezTo>
                  <a:close/>
                  <a:moveTo>
                    <a:pt x="15" y="32"/>
                  </a:moveTo>
                  <a:cubicBezTo>
                    <a:pt x="16" y="32"/>
                    <a:pt x="15" y="31"/>
                    <a:pt x="15" y="31"/>
                  </a:cubicBezTo>
                  <a:cubicBezTo>
                    <a:pt x="14" y="31"/>
                    <a:pt x="15" y="32"/>
                    <a:pt x="15" y="32"/>
                  </a:cubicBezTo>
                  <a:close/>
                  <a:moveTo>
                    <a:pt x="12" y="33"/>
                  </a:moveTo>
                  <a:cubicBezTo>
                    <a:pt x="12" y="33"/>
                    <a:pt x="13" y="33"/>
                    <a:pt x="13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3"/>
                    <a:pt x="12" y="33"/>
                  </a:cubicBezTo>
                  <a:close/>
                  <a:moveTo>
                    <a:pt x="17" y="33"/>
                  </a:moveTo>
                  <a:cubicBezTo>
                    <a:pt x="18" y="33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3"/>
                    <a:pt x="17" y="33"/>
                  </a:cubicBezTo>
                  <a:close/>
                  <a:moveTo>
                    <a:pt x="26" y="32"/>
                  </a:moveTo>
                  <a:cubicBezTo>
                    <a:pt x="25" y="33"/>
                    <a:pt x="25" y="34"/>
                    <a:pt x="26" y="35"/>
                  </a:cubicBezTo>
                  <a:cubicBezTo>
                    <a:pt x="26" y="34"/>
                    <a:pt x="25" y="34"/>
                    <a:pt x="26" y="33"/>
                  </a:cubicBezTo>
                  <a:cubicBezTo>
                    <a:pt x="26" y="33"/>
                    <a:pt x="26" y="34"/>
                    <a:pt x="26" y="34"/>
                  </a:cubicBezTo>
                  <a:cubicBezTo>
                    <a:pt x="27" y="33"/>
                    <a:pt x="27" y="33"/>
                    <a:pt x="26" y="32"/>
                  </a:cubicBezTo>
                  <a:cubicBezTo>
                    <a:pt x="25" y="32"/>
                    <a:pt x="26" y="33"/>
                    <a:pt x="26" y="33"/>
                  </a:cubicBezTo>
                  <a:cubicBezTo>
                    <a:pt x="26" y="33"/>
                    <a:pt x="26" y="33"/>
                    <a:pt x="26" y="32"/>
                  </a:cubicBezTo>
                  <a:close/>
                  <a:moveTo>
                    <a:pt x="22" y="35"/>
                  </a:moveTo>
                  <a:cubicBezTo>
                    <a:pt x="23" y="35"/>
                    <a:pt x="23" y="34"/>
                    <a:pt x="24" y="33"/>
                  </a:cubicBezTo>
                  <a:cubicBezTo>
                    <a:pt x="23" y="33"/>
                    <a:pt x="23" y="32"/>
                    <a:pt x="23" y="32"/>
                  </a:cubicBezTo>
                  <a:cubicBezTo>
                    <a:pt x="22" y="33"/>
                    <a:pt x="21" y="34"/>
                    <a:pt x="22" y="35"/>
                  </a:cubicBezTo>
                  <a:close/>
                  <a:moveTo>
                    <a:pt x="15" y="33"/>
                  </a:moveTo>
                  <a:cubicBezTo>
                    <a:pt x="14" y="33"/>
                    <a:pt x="14" y="32"/>
                    <a:pt x="14" y="32"/>
                  </a:cubicBezTo>
                  <a:cubicBezTo>
                    <a:pt x="14" y="32"/>
                    <a:pt x="14" y="33"/>
                    <a:pt x="15" y="33"/>
                  </a:cubicBezTo>
                  <a:close/>
                  <a:moveTo>
                    <a:pt x="28" y="33"/>
                  </a:moveTo>
                  <a:cubicBezTo>
                    <a:pt x="29" y="33"/>
                    <a:pt x="28" y="34"/>
                    <a:pt x="29" y="34"/>
                  </a:cubicBezTo>
                  <a:cubicBezTo>
                    <a:pt x="29" y="33"/>
                    <a:pt x="29" y="32"/>
                    <a:pt x="29" y="32"/>
                  </a:cubicBezTo>
                  <a:cubicBezTo>
                    <a:pt x="28" y="32"/>
                    <a:pt x="28" y="33"/>
                    <a:pt x="28" y="33"/>
                  </a:cubicBezTo>
                  <a:close/>
                  <a:moveTo>
                    <a:pt x="19" y="36"/>
                  </a:moveTo>
                  <a:cubicBezTo>
                    <a:pt x="20" y="35"/>
                    <a:pt x="20" y="35"/>
                    <a:pt x="20" y="34"/>
                  </a:cubicBezTo>
                  <a:cubicBezTo>
                    <a:pt x="20" y="34"/>
                    <a:pt x="20" y="33"/>
                    <a:pt x="19" y="33"/>
                  </a:cubicBezTo>
                  <a:cubicBezTo>
                    <a:pt x="18" y="34"/>
                    <a:pt x="20" y="35"/>
                    <a:pt x="19" y="35"/>
                  </a:cubicBezTo>
                  <a:cubicBezTo>
                    <a:pt x="19" y="35"/>
                    <a:pt x="19" y="35"/>
                    <a:pt x="19" y="36"/>
                  </a:cubicBezTo>
                  <a:close/>
                  <a:moveTo>
                    <a:pt x="33" y="34"/>
                  </a:moveTo>
                  <a:cubicBezTo>
                    <a:pt x="34" y="34"/>
                    <a:pt x="34" y="33"/>
                    <a:pt x="34" y="33"/>
                  </a:cubicBezTo>
                  <a:cubicBezTo>
                    <a:pt x="34" y="33"/>
                    <a:pt x="33" y="33"/>
                    <a:pt x="33" y="34"/>
                  </a:cubicBezTo>
                  <a:close/>
                  <a:moveTo>
                    <a:pt x="9" y="34"/>
                  </a:moveTo>
                  <a:cubicBezTo>
                    <a:pt x="9" y="34"/>
                    <a:pt x="9" y="35"/>
                    <a:pt x="9" y="35"/>
                  </a:cubicBezTo>
                  <a:cubicBezTo>
                    <a:pt x="9" y="34"/>
                    <a:pt x="10" y="34"/>
                    <a:pt x="10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4"/>
                    <a:pt x="9" y="34"/>
                  </a:cubicBezTo>
                  <a:close/>
                  <a:moveTo>
                    <a:pt x="17" y="35"/>
                  </a:moveTo>
                  <a:cubicBezTo>
                    <a:pt x="18" y="35"/>
                    <a:pt x="17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5"/>
                    <a:pt x="17" y="35"/>
                  </a:cubicBezTo>
                  <a:close/>
                  <a:moveTo>
                    <a:pt x="3" y="34"/>
                  </a:moveTo>
                  <a:cubicBezTo>
                    <a:pt x="3" y="34"/>
                    <a:pt x="4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4"/>
                    <a:pt x="3" y="34"/>
                  </a:cubicBezTo>
                  <a:close/>
                  <a:moveTo>
                    <a:pt x="11" y="34"/>
                  </a:moveTo>
                  <a:cubicBezTo>
                    <a:pt x="11" y="34"/>
                    <a:pt x="11" y="34"/>
                    <a:pt x="12" y="34"/>
                  </a:cubicBezTo>
                  <a:cubicBezTo>
                    <a:pt x="12" y="34"/>
                    <a:pt x="12" y="33"/>
                    <a:pt x="11" y="33"/>
                  </a:cubicBezTo>
                  <a:cubicBezTo>
                    <a:pt x="11" y="34"/>
                    <a:pt x="11" y="33"/>
                    <a:pt x="11" y="34"/>
                  </a:cubicBezTo>
                  <a:close/>
                  <a:moveTo>
                    <a:pt x="13" y="36"/>
                  </a:moveTo>
                  <a:cubicBezTo>
                    <a:pt x="14" y="35"/>
                    <a:pt x="14" y="34"/>
                    <a:pt x="13" y="34"/>
                  </a:cubicBezTo>
                  <a:cubicBezTo>
                    <a:pt x="13" y="34"/>
                    <a:pt x="13" y="35"/>
                    <a:pt x="13" y="36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4"/>
                    <a:pt x="6" y="34"/>
                    <a:pt x="6" y="34"/>
                  </a:cubicBezTo>
                  <a:cubicBezTo>
                    <a:pt x="6" y="35"/>
                    <a:pt x="6" y="35"/>
                    <a:pt x="7" y="35"/>
                  </a:cubicBezTo>
                  <a:close/>
                  <a:moveTo>
                    <a:pt x="27" y="36"/>
                  </a:moveTo>
                  <a:cubicBezTo>
                    <a:pt x="28" y="36"/>
                    <a:pt x="28" y="35"/>
                    <a:pt x="28" y="35"/>
                  </a:cubicBezTo>
                  <a:cubicBezTo>
                    <a:pt x="28" y="35"/>
                    <a:pt x="28" y="34"/>
                    <a:pt x="27" y="34"/>
                  </a:cubicBezTo>
                  <a:cubicBezTo>
                    <a:pt x="27" y="35"/>
                    <a:pt x="27" y="35"/>
                    <a:pt x="27" y="36"/>
                  </a:cubicBezTo>
                  <a:close/>
                  <a:moveTo>
                    <a:pt x="23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6" y="35"/>
                    <a:pt x="24" y="35"/>
                  </a:cubicBezTo>
                  <a:cubicBezTo>
                    <a:pt x="24" y="35"/>
                    <a:pt x="24" y="36"/>
                    <a:pt x="23" y="37"/>
                  </a:cubicBezTo>
                  <a:close/>
                  <a:moveTo>
                    <a:pt x="30" y="36"/>
                  </a:move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5"/>
                    <a:pt x="30" y="35"/>
                  </a:cubicBezTo>
                  <a:cubicBezTo>
                    <a:pt x="30" y="35"/>
                    <a:pt x="30" y="35"/>
                    <a:pt x="30" y="36"/>
                  </a:cubicBezTo>
                  <a:close/>
                  <a:moveTo>
                    <a:pt x="10" y="37"/>
                  </a:moveTo>
                  <a:cubicBezTo>
                    <a:pt x="11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0" y="35"/>
                  </a:cubicBezTo>
                  <a:cubicBezTo>
                    <a:pt x="10" y="35"/>
                    <a:pt x="9" y="36"/>
                    <a:pt x="10" y="37"/>
                  </a:cubicBezTo>
                  <a:close/>
                  <a:moveTo>
                    <a:pt x="18" y="38"/>
                  </a:moveTo>
                  <a:cubicBezTo>
                    <a:pt x="18" y="38"/>
                    <a:pt x="19" y="37"/>
                    <a:pt x="19" y="37"/>
                  </a:cubicBezTo>
                  <a:cubicBezTo>
                    <a:pt x="18" y="36"/>
                    <a:pt x="18" y="36"/>
                    <a:pt x="18" y="35"/>
                  </a:cubicBezTo>
                  <a:cubicBezTo>
                    <a:pt x="17" y="36"/>
                    <a:pt x="17" y="37"/>
                    <a:pt x="18" y="38"/>
                  </a:cubicBezTo>
                  <a:close/>
                  <a:moveTo>
                    <a:pt x="21" y="38"/>
                  </a:moveTo>
                  <a:cubicBezTo>
                    <a:pt x="22" y="37"/>
                    <a:pt x="22" y="36"/>
                    <a:pt x="21" y="36"/>
                  </a:cubicBezTo>
                  <a:cubicBezTo>
                    <a:pt x="20" y="36"/>
                    <a:pt x="20" y="38"/>
                    <a:pt x="21" y="38"/>
                  </a:cubicBezTo>
                  <a:close/>
                  <a:moveTo>
                    <a:pt x="13" y="36"/>
                  </a:moveTo>
                  <a:cubicBezTo>
                    <a:pt x="13" y="36"/>
                    <a:pt x="13" y="36"/>
                    <a:pt x="12" y="36"/>
                  </a:cubicBezTo>
                  <a:cubicBezTo>
                    <a:pt x="12" y="36"/>
                    <a:pt x="12" y="36"/>
                    <a:pt x="13" y="36"/>
                  </a:cubicBezTo>
                  <a:close/>
                  <a:moveTo>
                    <a:pt x="14" y="37"/>
                  </a:moveTo>
                  <a:cubicBezTo>
                    <a:pt x="14" y="38"/>
                    <a:pt x="15" y="38"/>
                    <a:pt x="15" y="39"/>
                  </a:cubicBezTo>
                  <a:cubicBezTo>
                    <a:pt x="16" y="38"/>
                    <a:pt x="16" y="36"/>
                    <a:pt x="14" y="36"/>
                  </a:cubicBezTo>
                  <a:cubicBezTo>
                    <a:pt x="14" y="36"/>
                    <a:pt x="14" y="36"/>
                    <a:pt x="14" y="37"/>
                  </a:cubicBezTo>
                  <a:close/>
                  <a:moveTo>
                    <a:pt x="8" y="38"/>
                  </a:moveTo>
                  <a:cubicBezTo>
                    <a:pt x="8" y="38"/>
                    <a:pt x="8" y="38"/>
                    <a:pt x="9" y="38"/>
                  </a:cubicBezTo>
                  <a:cubicBezTo>
                    <a:pt x="8" y="38"/>
                    <a:pt x="8" y="37"/>
                    <a:pt x="8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7"/>
                    <a:pt x="8" y="37"/>
                    <a:pt x="8" y="38"/>
                  </a:cubicBezTo>
                  <a:close/>
                  <a:moveTo>
                    <a:pt x="25" y="39"/>
                  </a:moveTo>
                  <a:cubicBezTo>
                    <a:pt x="25" y="38"/>
                    <a:pt x="27" y="37"/>
                    <a:pt x="26" y="37"/>
                  </a:cubicBezTo>
                  <a:cubicBezTo>
                    <a:pt x="25" y="37"/>
                    <a:pt x="24" y="38"/>
                    <a:pt x="25" y="39"/>
                  </a:cubicBezTo>
                  <a:close/>
                  <a:moveTo>
                    <a:pt x="8" y="42"/>
                  </a:moveTo>
                  <a:cubicBezTo>
                    <a:pt x="8" y="41"/>
                    <a:pt x="7" y="41"/>
                    <a:pt x="7" y="40"/>
                  </a:cubicBezTo>
                  <a:cubicBezTo>
                    <a:pt x="6" y="39"/>
                    <a:pt x="6" y="37"/>
                    <a:pt x="5" y="37"/>
                  </a:cubicBezTo>
                  <a:cubicBezTo>
                    <a:pt x="5" y="39"/>
                    <a:pt x="6" y="41"/>
                    <a:pt x="8" y="42"/>
                  </a:cubicBezTo>
                  <a:close/>
                  <a:moveTo>
                    <a:pt x="28" y="39"/>
                  </a:moveTo>
                  <a:cubicBezTo>
                    <a:pt x="28" y="39"/>
                    <a:pt x="29" y="38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8" y="39"/>
                    <a:pt x="28" y="39"/>
                  </a:cubicBezTo>
                  <a:close/>
                  <a:moveTo>
                    <a:pt x="14" y="38"/>
                  </a:moveTo>
                  <a:cubicBezTo>
                    <a:pt x="14" y="38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lose/>
                  <a:moveTo>
                    <a:pt x="19" y="40"/>
                  </a:moveTo>
                  <a:cubicBezTo>
                    <a:pt x="19" y="40"/>
                    <a:pt x="19" y="40"/>
                    <a:pt x="20" y="41"/>
                  </a:cubicBezTo>
                  <a:cubicBezTo>
                    <a:pt x="20" y="40"/>
                    <a:pt x="20" y="40"/>
                    <a:pt x="20" y="39"/>
                  </a:cubicBezTo>
                  <a:cubicBezTo>
                    <a:pt x="20" y="39"/>
                    <a:pt x="20" y="38"/>
                    <a:pt x="20" y="38"/>
                  </a:cubicBezTo>
                  <a:cubicBezTo>
                    <a:pt x="19" y="39"/>
                    <a:pt x="19" y="39"/>
                    <a:pt x="19" y="40"/>
                  </a:cubicBezTo>
                  <a:close/>
                  <a:moveTo>
                    <a:pt x="16" y="41"/>
                  </a:moveTo>
                  <a:cubicBezTo>
                    <a:pt x="17" y="41"/>
                    <a:pt x="17" y="40"/>
                    <a:pt x="17" y="40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6" y="39"/>
                    <a:pt x="15" y="41"/>
                    <a:pt x="16" y="41"/>
                  </a:cubicBezTo>
                  <a:close/>
                  <a:moveTo>
                    <a:pt x="22" y="40"/>
                  </a:moveTo>
                  <a:cubicBezTo>
                    <a:pt x="23" y="39"/>
                    <a:pt x="23" y="39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9"/>
                    <a:pt x="22" y="39"/>
                    <a:pt x="22" y="40"/>
                  </a:cubicBezTo>
                  <a:close/>
                  <a:moveTo>
                    <a:pt x="25" y="42"/>
                  </a:moveTo>
                  <a:cubicBezTo>
                    <a:pt x="25" y="42"/>
                    <a:pt x="25" y="41"/>
                    <a:pt x="25" y="41"/>
                  </a:cubicBezTo>
                  <a:cubicBezTo>
                    <a:pt x="25" y="40"/>
                    <a:pt x="27" y="39"/>
                    <a:pt x="27" y="38"/>
                  </a:cubicBezTo>
                  <a:cubicBezTo>
                    <a:pt x="26" y="39"/>
                    <a:pt x="25" y="40"/>
                    <a:pt x="25" y="42"/>
                  </a:cubicBezTo>
                  <a:close/>
                  <a:moveTo>
                    <a:pt x="26" y="43"/>
                  </a:moveTo>
                  <a:cubicBezTo>
                    <a:pt x="26" y="43"/>
                    <a:pt x="27" y="42"/>
                    <a:pt x="27" y="43"/>
                  </a:cubicBezTo>
                  <a:cubicBezTo>
                    <a:pt x="28" y="41"/>
                    <a:pt x="29" y="40"/>
                    <a:pt x="30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40"/>
                    <a:pt x="27" y="41"/>
                    <a:pt x="26" y="43"/>
                  </a:cubicBezTo>
                  <a:close/>
                  <a:moveTo>
                    <a:pt x="14" y="41"/>
                  </a:moveTo>
                  <a:cubicBezTo>
                    <a:pt x="14" y="40"/>
                    <a:pt x="13" y="39"/>
                    <a:pt x="13" y="39"/>
                  </a:cubicBezTo>
                  <a:cubicBezTo>
                    <a:pt x="13" y="40"/>
                    <a:pt x="13" y="40"/>
                    <a:pt x="14" y="41"/>
                  </a:cubicBezTo>
                  <a:close/>
                  <a:moveTo>
                    <a:pt x="10" y="40"/>
                  </a:moveTo>
                  <a:cubicBezTo>
                    <a:pt x="10" y="40"/>
                    <a:pt x="10" y="41"/>
                    <a:pt x="10" y="41"/>
                  </a:cubicBezTo>
                  <a:cubicBezTo>
                    <a:pt x="10" y="40"/>
                    <a:pt x="11" y="40"/>
                    <a:pt x="11" y="40"/>
                  </a:cubicBezTo>
                  <a:cubicBezTo>
                    <a:pt x="11" y="40"/>
                    <a:pt x="10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lose/>
                  <a:moveTo>
                    <a:pt x="23" y="41"/>
                  </a:moveTo>
                  <a:cubicBezTo>
                    <a:pt x="24" y="41"/>
                    <a:pt x="24" y="40"/>
                    <a:pt x="24" y="40"/>
                  </a:cubicBezTo>
                  <a:cubicBezTo>
                    <a:pt x="24" y="41"/>
                    <a:pt x="23" y="41"/>
                    <a:pt x="23" y="41"/>
                  </a:cubicBezTo>
                  <a:close/>
                  <a:moveTo>
                    <a:pt x="21" y="42"/>
                  </a:moveTo>
                  <a:cubicBezTo>
                    <a:pt x="21" y="42"/>
                    <a:pt x="21" y="41"/>
                    <a:pt x="22" y="41"/>
                  </a:cubicBezTo>
                  <a:cubicBezTo>
                    <a:pt x="21" y="41"/>
                    <a:pt x="22" y="41"/>
                    <a:pt x="21" y="41"/>
                  </a:cubicBezTo>
                  <a:cubicBezTo>
                    <a:pt x="21" y="41"/>
                    <a:pt x="21" y="42"/>
                    <a:pt x="21" y="42"/>
                  </a:cubicBezTo>
                  <a:close/>
                  <a:moveTo>
                    <a:pt x="17" y="43"/>
                  </a:moveTo>
                  <a:cubicBezTo>
                    <a:pt x="18" y="43"/>
                    <a:pt x="18" y="43"/>
                    <a:pt x="19" y="43"/>
                  </a:cubicBezTo>
                  <a:cubicBezTo>
                    <a:pt x="19" y="42"/>
                    <a:pt x="18" y="41"/>
                    <a:pt x="18" y="41"/>
                  </a:cubicBezTo>
                  <a:cubicBezTo>
                    <a:pt x="18" y="42"/>
                    <a:pt x="17" y="42"/>
                    <a:pt x="17" y="43"/>
                  </a:cubicBezTo>
                  <a:close/>
                  <a:moveTo>
                    <a:pt x="11" y="41"/>
                  </a:moveTo>
                  <a:cubicBezTo>
                    <a:pt x="11" y="42"/>
                    <a:pt x="12" y="42"/>
                    <a:pt x="12" y="43"/>
                  </a:cubicBezTo>
                  <a:cubicBezTo>
                    <a:pt x="12" y="42"/>
                    <a:pt x="12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lose/>
                  <a:moveTo>
                    <a:pt x="13" y="43"/>
                  </a:moveTo>
                  <a:cubicBezTo>
                    <a:pt x="13" y="43"/>
                    <a:pt x="13" y="42"/>
                    <a:pt x="13" y="42"/>
                  </a:cubicBezTo>
                  <a:cubicBezTo>
                    <a:pt x="13" y="42"/>
                    <a:pt x="12" y="42"/>
                    <a:pt x="12" y="42"/>
                  </a:cubicBezTo>
                  <a:cubicBezTo>
                    <a:pt x="12" y="42"/>
                    <a:pt x="13" y="43"/>
                    <a:pt x="13" y="43"/>
                  </a:cubicBezTo>
                  <a:close/>
                  <a:moveTo>
                    <a:pt x="14" y="44"/>
                  </a:moveTo>
                  <a:cubicBezTo>
                    <a:pt x="14" y="44"/>
                    <a:pt x="14" y="43"/>
                    <a:pt x="13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4" y="44"/>
                    <a:pt x="14" y="45"/>
                  </a:cubicBezTo>
                  <a:cubicBezTo>
                    <a:pt x="14" y="45"/>
                    <a:pt x="14" y="45"/>
                    <a:pt x="14" y="44"/>
                  </a:cubicBezTo>
                  <a:cubicBezTo>
                    <a:pt x="14" y="45"/>
                    <a:pt x="14" y="44"/>
                    <a:pt x="14" y="44"/>
                  </a:cubicBezTo>
                  <a:close/>
                  <a:moveTo>
                    <a:pt x="22" y="44"/>
                  </a:moveTo>
                  <a:cubicBezTo>
                    <a:pt x="22" y="44"/>
                    <a:pt x="23" y="44"/>
                    <a:pt x="23" y="44"/>
                  </a:cubicBezTo>
                  <a:cubicBezTo>
                    <a:pt x="22" y="44"/>
                    <a:pt x="22" y="44"/>
                    <a:pt x="22" y="44"/>
                  </a:cubicBezTo>
                  <a:close/>
                  <a:moveTo>
                    <a:pt x="14" y="45"/>
                  </a:moveTo>
                  <a:cubicBezTo>
                    <a:pt x="15" y="46"/>
                    <a:pt x="17" y="47"/>
                    <a:pt x="18" y="46"/>
                  </a:cubicBezTo>
                  <a:cubicBezTo>
                    <a:pt x="17" y="46"/>
                    <a:pt x="16" y="45"/>
                    <a:pt x="16" y="45"/>
                  </a:cubicBezTo>
                  <a:cubicBezTo>
                    <a:pt x="16" y="45"/>
                    <a:pt x="16" y="45"/>
                    <a:pt x="15" y="45"/>
                  </a:cubicBezTo>
                  <a:cubicBezTo>
                    <a:pt x="15" y="46"/>
                    <a:pt x="15" y="45"/>
                    <a:pt x="14" y="45"/>
                  </a:cubicBezTo>
                  <a:close/>
                  <a:moveTo>
                    <a:pt x="19" y="46"/>
                  </a:moveTo>
                  <a:cubicBezTo>
                    <a:pt x="20" y="46"/>
                    <a:pt x="21" y="46"/>
                    <a:pt x="22" y="46"/>
                  </a:cubicBezTo>
                  <a:cubicBezTo>
                    <a:pt x="21" y="46"/>
                    <a:pt x="20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00579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4" name="Google Shape;364;p47"/>
          <p:cNvSpPr/>
          <p:nvPr/>
        </p:nvSpPr>
        <p:spPr>
          <a:xfrm>
            <a:off x="2642550" y="1472900"/>
            <a:ext cx="5735400" cy="2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rPr>
              <a:t>　　NBA近幾年的討論程度越來越熱烈，球員交易或自由市場的買賣也年年備受討論，每一筆交易可說是都傷透球團高層的腦筋，也成為球迷茶餘飯後討論消遣的話題。</a:t>
            </a:r>
            <a:endParaRPr sz="1600" b="1">
              <a:solidFill>
                <a:srgbClr val="3F3F3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rPr>
              <a:t>所以我們將自己設想為球隊分析師，並希望能遞上一份不讓老闆"打臉"的分群資料，提供球隊高層在球員交易、</a:t>
            </a:r>
            <a:endParaRPr sz="1600" b="1">
              <a:solidFill>
                <a:srgbClr val="3F3F3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rPr>
              <a:t>補強、替代方案上有份合理客觀的依據。</a:t>
            </a:r>
            <a:endParaRPr sz="1600" b="1">
              <a:solidFill>
                <a:srgbClr val="3F3F3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65" name="Google Shape;3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1377" y="3203250"/>
            <a:ext cx="801900" cy="181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千图网海量PPT模板www.58pic.com​​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1132</Words>
  <Application>Microsoft Office PowerPoint</Application>
  <PresentationFormat>如螢幕大小 (16:9)</PresentationFormat>
  <Paragraphs>139</Paragraphs>
  <Slides>27</Slides>
  <Notes>27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27</vt:i4>
      </vt:variant>
    </vt:vector>
  </HeadingPairs>
  <TitlesOfParts>
    <vt:vector size="43" baseType="lpstr">
      <vt:lpstr>Impact</vt:lpstr>
      <vt:lpstr>Microsoft Yahei</vt:lpstr>
      <vt:lpstr>Calibri</vt:lpstr>
      <vt:lpstr>Arial</vt:lpstr>
      <vt:lpstr>DFKai-SB</vt:lpstr>
      <vt:lpstr>Poppins Light</vt:lpstr>
      <vt:lpstr>Muli Light</vt:lpstr>
      <vt:lpstr>Muli</vt:lpstr>
      <vt:lpstr>BiauKai</vt:lpstr>
      <vt:lpstr>Poppins</vt:lpstr>
      <vt:lpstr>Microsoft JhengHei</vt:lpstr>
      <vt:lpstr>新細明體</vt:lpstr>
      <vt:lpstr>Georgia</vt:lpstr>
      <vt:lpstr>Simple Light</vt:lpstr>
      <vt:lpstr>Gower template</vt:lpstr>
      <vt:lpstr>千图网海量PPT模板www.58pic.com​​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yuting</dc:creator>
  <cp:lastModifiedBy>yuting</cp:lastModifiedBy>
  <cp:revision>2</cp:revision>
  <dcterms:modified xsi:type="dcterms:W3CDTF">2019-01-09T06:56:21Z</dcterms:modified>
</cp:coreProperties>
</file>